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jp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tags/tag7.xml" ContentType="application/vnd.openxmlformats-officedocument.presentationml.tags+xml"/>
  <Override PartName="/ppt/notesSlides/notesSlide13.xml" ContentType="application/vnd.openxmlformats-officedocument.presentationml.notesSlide+xml"/>
  <Override PartName="/ppt/tags/tag8.xml" ContentType="application/vnd.openxmlformats-officedocument.presentationml.tags+xml"/>
  <Override PartName="/ppt/notesSlides/notesSlide14.xml" ContentType="application/vnd.openxmlformats-officedocument.presentationml.notesSlide+xml"/>
  <Override PartName="/ppt/tags/tag9.xml" ContentType="application/vnd.openxmlformats-officedocument.presentationml.tags+xml"/>
  <Override PartName="/ppt/notesSlides/notesSlide15.xml" ContentType="application/vnd.openxmlformats-officedocument.presentationml.notesSlide+xml"/>
  <Override PartName="/ppt/tags/tag10.xml" ContentType="application/vnd.openxmlformats-officedocument.presentationml.tags+xml"/>
  <Override PartName="/ppt/notesSlides/notesSlide16.xml" ContentType="application/vnd.openxmlformats-officedocument.presentationml.notesSlide+xml"/>
  <Override PartName="/ppt/tags/tag11.xml" ContentType="application/vnd.openxmlformats-officedocument.presentationml.tags+xml"/>
  <Override PartName="/ppt/notesSlides/notesSlide17.xml" ContentType="application/vnd.openxmlformats-officedocument.presentationml.notesSlide+xml"/>
  <Override PartName="/ppt/tags/tag12.xml" ContentType="application/vnd.openxmlformats-officedocument.presentationml.tags+xml"/>
  <Override PartName="/ppt/notesSlides/notesSlide18.xml" ContentType="application/vnd.openxmlformats-officedocument.presentationml.notesSlide+xml"/>
  <Override PartName="/ppt/tags/tag13.xml" ContentType="application/vnd.openxmlformats-officedocument.presentationml.tags+xml"/>
  <Override PartName="/ppt/notesSlides/notesSlide19.xml" ContentType="application/vnd.openxmlformats-officedocument.presentationml.notesSlide+xml"/>
  <Override PartName="/ppt/tags/tag14.xml" ContentType="application/vnd.openxmlformats-officedocument.presentationml.tags+xml"/>
  <Override PartName="/ppt/notesSlides/notesSlide20.xml" ContentType="application/vnd.openxmlformats-officedocument.presentationml.notesSlide+xml"/>
  <Override PartName="/ppt/tags/tag1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2" r:id="rId2"/>
    <p:sldMasterId id="2147483674" r:id="rId3"/>
  </p:sldMasterIdLst>
  <p:notesMasterIdLst>
    <p:notesMasterId r:id="rId51"/>
  </p:notesMasterIdLst>
  <p:handoutMasterIdLst>
    <p:handoutMasterId r:id="rId52"/>
  </p:handoutMasterIdLst>
  <p:sldIdLst>
    <p:sldId id="298" r:id="rId4"/>
    <p:sldId id="263" r:id="rId5"/>
    <p:sldId id="262" r:id="rId6"/>
    <p:sldId id="296" r:id="rId7"/>
    <p:sldId id="297" r:id="rId8"/>
    <p:sldId id="259" r:id="rId9"/>
    <p:sldId id="256" r:id="rId10"/>
    <p:sldId id="257" r:id="rId11"/>
    <p:sldId id="299" r:id="rId12"/>
    <p:sldId id="265" r:id="rId13"/>
    <p:sldId id="267" r:id="rId14"/>
    <p:sldId id="264" r:id="rId15"/>
    <p:sldId id="314" r:id="rId16"/>
    <p:sldId id="300" r:id="rId17"/>
    <p:sldId id="301" r:id="rId18"/>
    <p:sldId id="302" r:id="rId19"/>
    <p:sldId id="305" r:id="rId20"/>
    <p:sldId id="303" r:id="rId21"/>
    <p:sldId id="304" r:id="rId22"/>
    <p:sldId id="283" r:id="rId23"/>
    <p:sldId id="274" r:id="rId24"/>
    <p:sldId id="260" r:id="rId25"/>
    <p:sldId id="306" r:id="rId26"/>
    <p:sldId id="322" r:id="rId27"/>
    <p:sldId id="307" r:id="rId28"/>
    <p:sldId id="308" r:id="rId29"/>
    <p:sldId id="309" r:id="rId30"/>
    <p:sldId id="310" r:id="rId31"/>
    <p:sldId id="311" r:id="rId32"/>
    <p:sldId id="312" r:id="rId33"/>
    <p:sldId id="270" r:id="rId34"/>
    <p:sldId id="258" r:id="rId35"/>
    <p:sldId id="316" r:id="rId36"/>
    <p:sldId id="317" r:id="rId37"/>
    <p:sldId id="318" r:id="rId38"/>
    <p:sldId id="289" r:id="rId39"/>
    <p:sldId id="290" r:id="rId40"/>
    <p:sldId id="291" r:id="rId41"/>
    <p:sldId id="292" r:id="rId42"/>
    <p:sldId id="293" r:id="rId43"/>
    <p:sldId id="319" r:id="rId44"/>
    <p:sldId id="261" r:id="rId45"/>
    <p:sldId id="294" r:id="rId46"/>
    <p:sldId id="295" r:id="rId47"/>
    <p:sldId id="320" r:id="rId48"/>
    <p:sldId id="321" r:id="rId49"/>
    <p:sldId id="272" r:id="rId50"/>
  </p:sldIdLst>
  <p:sldSz cx="12192000" cy="6858000"/>
  <p:notesSz cx="7104063" cy="10234613"/>
  <p:embeddedFontLst>
    <p:embeddedFont>
      <p:font typeface=".VnBlack" panose="020B7200000000000000"/>
      <p:regular r:id="rId53"/>
    </p:embeddedFont>
    <p:embeddedFont>
      <p:font typeface=".VnTime" panose="020B7200000000000000" pitchFamily="34" charset="0"/>
      <p:regular r:id="rId54"/>
      <p:bold r:id="rId55"/>
      <p:italic r:id="rId56"/>
      <p:boldItalic r:id="rId57"/>
    </p:embeddedFont>
    <p:embeddedFont>
      <p:font typeface="Lato" panose="020F0502020204030203" pitchFamily="34" charset="0"/>
      <p:regular r:id="rId58"/>
      <p:bold r:id="rId59"/>
      <p:italic r:id="rId60"/>
      <p:boldItalic r:id="rId61"/>
    </p:embeddedFont>
    <p:embeddedFont>
      <p:font typeface="Microsoft YaHei" panose="020B0503020204020204" pitchFamily="34" charset="-122"/>
      <p:regular r:id="rId62"/>
      <p:bold r:id="rId63"/>
    </p:embeddedFont>
    <p:embeddedFont>
      <p:font typeface="Microsoft YaHei" panose="020B0503020204020204" pitchFamily="34" charset="-122"/>
      <p:regular r:id="rId62"/>
      <p:bold r:id="rId63"/>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3C3"/>
    <a:srgbClr val="FFEFEF"/>
    <a:srgbClr val="33CC33"/>
    <a:srgbClr val="CC0000"/>
    <a:srgbClr val="CC3300"/>
    <a:srgbClr val="FF7979"/>
    <a:srgbClr val="FF9797"/>
    <a:srgbClr val="202020"/>
    <a:srgbClr val="323232"/>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82" d="100"/>
          <a:sy n="82" d="100"/>
        </p:scale>
        <p:origin x="672"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font" Target="fonts/font3.fntdata"/><Relationship Id="rId63" Type="http://schemas.openxmlformats.org/officeDocument/2006/relationships/font" Target="fonts/font11.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font" Target="fonts/font9.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4.fntdata"/><Relationship Id="rId64"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7.fntdata"/><Relationship Id="rId67"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2.fntdata"/><Relationship Id="rId62"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5.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handoutMaster" Target="handoutMasters/handoutMaster1.xml"/><Relationship Id="rId60" Type="http://schemas.openxmlformats.org/officeDocument/2006/relationships/font" Target="fonts/font8.fntdata"/><Relationship Id="rId65"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188595" cy="574719"/>
          </a:xfrm>
          <a:prstGeom prst="rect">
            <a:avLst/>
          </a:prstGeom>
        </p:spPr>
        <p:txBody>
          <a:bodyPr vert="horz" lIns="91440" tIns="45720" rIns="91440" bIns="45720" rtlCol="0"/>
          <a:lstStyle>
            <a:lvl1pPr algn="l">
              <a:defRPr sz="1290"/>
            </a:lvl1pPr>
          </a:lstStyle>
          <a:p>
            <a:endParaRPr lang="zh-CN" altLang="en-US"/>
          </a:p>
        </p:txBody>
      </p:sp>
      <p:sp>
        <p:nvSpPr>
          <p:cNvPr id="3" name="日期占位符 2"/>
          <p:cNvSpPr>
            <a:spLocks noGrp="1"/>
          </p:cNvSpPr>
          <p:nvPr>
            <p:ph type="dt" sz="quarter" idx="1"/>
          </p:nvPr>
        </p:nvSpPr>
        <p:spPr>
          <a:xfrm>
            <a:off x="4167998" y="0"/>
            <a:ext cx="3188595" cy="574719"/>
          </a:xfrm>
          <a:prstGeom prst="rect">
            <a:avLst/>
          </a:prstGeom>
        </p:spPr>
        <p:txBody>
          <a:bodyPr vert="horz" lIns="91440" tIns="45720" rIns="91440" bIns="45720" rtlCol="0"/>
          <a:lstStyle>
            <a:lvl1pPr algn="r">
              <a:defRPr sz="1290"/>
            </a:lvl1pPr>
          </a:lstStyle>
          <a:p>
            <a:fld id="{0F9B84EA-7D68-4D60-9CB1-D50884785D1C}" type="datetimeFigureOut">
              <a:rPr lang="zh-CN" altLang="en-US" smtClean="0"/>
              <a:t>2026/5/7</a:t>
            </a:fld>
            <a:endParaRPr lang="zh-CN" altLang="en-US"/>
          </a:p>
        </p:txBody>
      </p:sp>
      <p:sp>
        <p:nvSpPr>
          <p:cNvPr id="4" name="页脚占位符 3"/>
          <p:cNvSpPr>
            <a:spLocks noGrp="1"/>
          </p:cNvSpPr>
          <p:nvPr>
            <p:ph type="ftr" sz="quarter" idx="2"/>
          </p:nvPr>
        </p:nvSpPr>
        <p:spPr>
          <a:xfrm>
            <a:off x="0" y="10879875"/>
            <a:ext cx="3188595" cy="574718"/>
          </a:xfrm>
          <a:prstGeom prst="rect">
            <a:avLst/>
          </a:prstGeom>
        </p:spPr>
        <p:txBody>
          <a:bodyPr vert="horz" lIns="91440" tIns="45720" rIns="91440" bIns="45720" rtlCol="0" anchor="b"/>
          <a:lstStyle>
            <a:lvl1pPr algn="l">
              <a:defRPr sz="1290"/>
            </a:lvl1pPr>
          </a:lstStyle>
          <a:p>
            <a:endParaRPr lang="zh-CN" altLang="en-US"/>
          </a:p>
        </p:txBody>
      </p:sp>
      <p:sp>
        <p:nvSpPr>
          <p:cNvPr id="5" name="灯片编号占位符 4"/>
          <p:cNvSpPr>
            <a:spLocks noGrp="1"/>
          </p:cNvSpPr>
          <p:nvPr>
            <p:ph type="sldNum" sz="quarter" idx="3"/>
          </p:nvPr>
        </p:nvSpPr>
        <p:spPr>
          <a:xfrm>
            <a:off x="4167998" y="10879875"/>
            <a:ext cx="3188595" cy="574718"/>
          </a:xfrm>
          <a:prstGeom prst="rect">
            <a:avLst/>
          </a:prstGeom>
        </p:spPr>
        <p:txBody>
          <a:bodyPr vert="horz" lIns="91440" tIns="45720" rIns="91440" bIns="45720" rtlCol="0" anchor="b"/>
          <a:lstStyle>
            <a:lvl1pPr algn="r">
              <a:defRPr sz="129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3812" y="0"/>
            <a:ext cx="3078290" cy="513492"/>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2026/5/7</a:t>
            </a:fld>
            <a:endParaRPr lang="zh-CN" altLang="en-US"/>
          </a:p>
        </p:txBody>
      </p:sp>
      <p:sp>
        <p:nvSpPr>
          <p:cNvPr id="4" name="幻灯片图像占位符 3"/>
          <p:cNvSpPr>
            <a:spLocks noGrp="1" noRot="1" noChangeAspect="1"/>
          </p:cNvSpPr>
          <p:nvPr>
            <p:ph type="sldImg" idx="2"/>
          </p:nvPr>
        </p:nvSpPr>
        <p:spPr>
          <a:xfrm>
            <a:off x="481584" y="1279287"/>
            <a:ext cx="6140577" cy="34540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0375" y="4925254"/>
            <a:ext cx="5682996" cy="4029754"/>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0804"/>
            <a:ext cx="3078290" cy="513491"/>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3812" y="9720804"/>
            <a:ext cx="3078290" cy="513491"/>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36.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37.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38.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39.xml"/><Relationship Id="rId2" Type="http://schemas.openxmlformats.org/officeDocument/2006/relationships/notesMaster" Target="../notesMasters/notesMaster1.xml"/><Relationship Id="rId1" Type="http://schemas.openxmlformats.org/officeDocument/2006/relationships/tags" Target="../tags/tag8.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40.xml"/><Relationship Id="rId2" Type="http://schemas.openxmlformats.org/officeDocument/2006/relationships/notesMaster" Target="../notesMasters/notesMaster1.xml"/><Relationship Id="rId1" Type="http://schemas.openxmlformats.org/officeDocument/2006/relationships/tags" Target="../tags/tag9.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41.xml"/><Relationship Id="rId2" Type="http://schemas.openxmlformats.org/officeDocument/2006/relationships/notesMaster" Target="../notesMasters/notesMaster1.xml"/><Relationship Id="rId1" Type="http://schemas.openxmlformats.org/officeDocument/2006/relationships/tags" Target="../tags/tag10.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42.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43.xml"/><Relationship Id="rId2" Type="http://schemas.openxmlformats.org/officeDocument/2006/relationships/notesMaster" Target="../notesMasters/notesMaster1.xml"/><Relationship Id="rId1" Type="http://schemas.openxmlformats.org/officeDocument/2006/relationships/tags" Target="../tags/tag12.xm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44.xml"/><Relationship Id="rId2" Type="http://schemas.openxmlformats.org/officeDocument/2006/relationships/notesMaster" Target="../notesMasters/notesMaster1.xml"/><Relationship Id="rId1" Type="http://schemas.openxmlformats.org/officeDocument/2006/relationships/tags" Target="../tags/tag13.xml"/></Relationships>
</file>

<file path=ppt/notesSlides/_rels/notesSlide19.xml.rels><?xml version="1.0" encoding="UTF-8" standalone="yes"?>
<Relationships xmlns="http://schemas.openxmlformats.org/package/2006/relationships"><Relationship Id="rId3" Type="http://schemas.openxmlformats.org/officeDocument/2006/relationships/slide" Target="../slides/slide45.xml"/><Relationship Id="rId2" Type="http://schemas.openxmlformats.org/officeDocument/2006/relationships/notesMaster" Target="../notesMasters/notesMaster1.xml"/><Relationship Id="rId1" Type="http://schemas.openxmlformats.org/officeDocument/2006/relationships/tags" Target="../tags/tag14.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slide" Target="../slides/slide46.xml"/><Relationship Id="rId2" Type="http://schemas.openxmlformats.org/officeDocument/2006/relationships/notesMaster" Target="../notesMasters/notesMaster1.xml"/><Relationship Id="rId1" Type="http://schemas.openxmlformats.org/officeDocument/2006/relationships/tags" Target="../tags/tag15.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32.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33.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34.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35.xml"/><Relationship Id="rId2" Type="http://schemas.openxmlformats.org/officeDocument/2006/relationships/notesMaster" Target="../notesMasters/notesMaster1.xml"/><Relationship Id="rId1" Type="http://schemas.openxmlformats.org/officeDocument/2006/relationships/tags" Target="../tags/tag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幻灯片图像占位符 1">
            <a:extLst>
              <a:ext uri="{FF2B5EF4-FFF2-40B4-BE49-F238E27FC236}">
                <a16:creationId xmlns:a16="http://schemas.microsoft.com/office/drawing/2014/main" id="{21988EB5-1BB1-EE03-01B0-456FC095ED05}"/>
              </a:ext>
            </a:extLst>
          </p:cNvPr>
          <p:cNvSpPr>
            <a:spLocks noGrp="1" noRot="1" noChangeAspect="1" noTextEdit="1"/>
          </p:cNvSpPr>
          <p:nvPr>
            <p:ph type="sldImg"/>
          </p:nvPr>
        </p:nvSpPr>
        <p:spPr bwMode="auto">
          <a:xfrm>
            <a:off x="481013" y="1279525"/>
            <a:ext cx="6140450" cy="3454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备注占位符 2">
            <a:extLst>
              <a:ext uri="{FF2B5EF4-FFF2-40B4-BE49-F238E27FC236}">
                <a16:creationId xmlns:a16="http://schemas.microsoft.com/office/drawing/2014/main" id="{6C7697AC-33E8-4A31-8A42-CCC9FE91E2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p>
        </p:txBody>
      </p:sp>
      <p:sp>
        <p:nvSpPr>
          <p:cNvPr id="15364" name="灯片编号占位符 3">
            <a:extLst>
              <a:ext uri="{FF2B5EF4-FFF2-40B4-BE49-F238E27FC236}">
                <a16:creationId xmlns:a16="http://schemas.microsoft.com/office/drawing/2014/main" id="{88A086B3-8E2B-0587-ED80-55FF7E7D978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fld id="{9DDA3A35-3A70-4631-B82E-D07598293E6C}" type="slidenum">
              <a:rPr lang="zh-CN" altLang="en-US"/>
              <a:pPr/>
              <a:t>18</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24159574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34570054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11378048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37825518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1200895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23514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17268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49398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91432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1303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60417"/>
          <p:cNvSpPr>
            <a:spLocks noGrp="1" noRot="1" noChangeAspect="1" noTextEdit="1"/>
          </p:cNvSpPr>
          <p:nvPr>
            <p:ph type="sldImg"/>
          </p:nvPr>
        </p:nvSpPr>
        <p:spPr>
          <a:xfrm>
            <a:off x="481013" y="1279525"/>
            <a:ext cx="6140450" cy="3454400"/>
          </a:xfrm>
        </p:spPr>
      </p:sp>
      <p:sp>
        <p:nvSpPr>
          <p:cNvPr id="60419" name="文本占位符 60418"/>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21</a:t>
            </a:fld>
            <a:endParaRPr lang="zh-CN" sz="1200" dirty="0"/>
          </a:p>
        </p:txBody>
      </p:sp>
    </p:spTree>
    <p:extLst>
      <p:ext uri="{BB962C8B-B14F-4D97-AF65-F5344CB8AC3E}">
        <p14:creationId xmlns:p14="http://schemas.microsoft.com/office/powerpoint/2010/main" val="19195036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5167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5860FFAA-E145-4261-2382-430BB02B9338}"/>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pPr>
            <a:fld id="{8B9EC9B0-5CC7-44F0-865C-44FA377C2F78}" type="slidenum">
              <a:rPr lang="en-US" altLang="zh-CN"/>
              <a:pPr>
                <a:spcBef>
                  <a:spcPct val="0"/>
                </a:spcBef>
              </a:pPr>
              <a:t>22</a:t>
            </a:fld>
            <a:endParaRPr lang="en-US" altLang="zh-CN"/>
          </a:p>
        </p:txBody>
      </p:sp>
      <p:sp>
        <p:nvSpPr>
          <p:cNvPr id="38915" name="Rectangle 2">
            <a:extLst>
              <a:ext uri="{FF2B5EF4-FFF2-40B4-BE49-F238E27FC236}">
                <a16:creationId xmlns:a16="http://schemas.microsoft.com/office/drawing/2014/main" id="{A81BFD5F-BC2E-34B5-23BE-F16429676755}"/>
              </a:ext>
            </a:extLst>
          </p:cNvPr>
          <p:cNvSpPr>
            <a:spLocks noGrp="1" noRot="1" noChangeAspect="1" noChangeArrowheads="1" noTextEdit="1"/>
          </p:cNvSpPr>
          <p:nvPr>
            <p:ph type="sldImg"/>
          </p:nvPr>
        </p:nvSpPr>
        <p:spPr>
          <a:ln/>
        </p:spPr>
      </p:sp>
      <p:sp>
        <p:nvSpPr>
          <p:cNvPr id="38916" name="Rectangle 3">
            <a:extLst>
              <a:ext uri="{FF2B5EF4-FFF2-40B4-BE49-F238E27FC236}">
                <a16:creationId xmlns:a16="http://schemas.microsoft.com/office/drawing/2014/main" id="{4941CCF1-947E-4CFF-59D9-66377DEE7CC8}"/>
              </a:ext>
            </a:extLst>
          </p:cNvPr>
          <p:cNvSpPr>
            <a:spLocks noGrp="1" noChangeArrowheads="1"/>
          </p:cNvSpPr>
          <p:nvPr>
            <p:ph type="body" idx="1"/>
          </p:nvPr>
        </p:nvSpPr>
        <p:spPr>
          <a:noFill/>
        </p:spPr>
        <p:txBody>
          <a:bodyPr/>
          <a:lstStyle/>
          <a:p>
            <a:pPr eaLnBrk="1" hangingPunct="1"/>
            <a:endParaRPr lang="zh-CN" altLang="zh-CN">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幻灯片图像占位符 1">
            <a:extLst>
              <a:ext uri="{FF2B5EF4-FFF2-40B4-BE49-F238E27FC236}">
                <a16:creationId xmlns:a16="http://schemas.microsoft.com/office/drawing/2014/main" id="{785A16BE-D5BE-AFC6-3E1A-F60FDEA64CE7}"/>
              </a:ext>
            </a:extLst>
          </p:cNvPr>
          <p:cNvSpPr>
            <a:spLocks noGrp="1" noRot="1" noChangeAspect="1" noTextEdit="1"/>
          </p:cNvSpPr>
          <p:nvPr>
            <p:ph type="sldImg"/>
          </p:nvPr>
        </p:nvSpPr>
        <p:spPr bwMode="auto">
          <a:xfrm>
            <a:off x="481013" y="1279525"/>
            <a:ext cx="6140450" cy="3454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备注占位符 2">
            <a:extLst>
              <a:ext uri="{FF2B5EF4-FFF2-40B4-BE49-F238E27FC236}">
                <a16:creationId xmlns:a16="http://schemas.microsoft.com/office/drawing/2014/main" id="{F030F6C6-F761-CB59-6D35-854FF82E0E2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p>
        </p:txBody>
      </p:sp>
      <p:sp>
        <p:nvSpPr>
          <p:cNvPr id="21508" name="灯片编号占位符 3">
            <a:extLst>
              <a:ext uri="{FF2B5EF4-FFF2-40B4-BE49-F238E27FC236}">
                <a16:creationId xmlns:a16="http://schemas.microsoft.com/office/drawing/2014/main" id="{44C3F9EA-E677-EEBF-86C3-CC842F7E3D0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fld id="{C1014940-C809-4333-B9BE-E44A8C3C2A31}" type="slidenum">
              <a:rPr lang="zh-CN" altLang="en-US"/>
              <a:pPr/>
              <a:t>26</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97B3D7-C832-466B-ABB6-FBC16C8A22C0}" type="slidenum">
              <a:rPr lang="zh-CN" altLang="en-US" smtClean="0"/>
              <a:t>28</a:t>
            </a:fld>
            <a:endParaRPr lang="zh-CN" altLang="en-US"/>
          </a:p>
        </p:txBody>
      </p:sp>
    </p:spTree>
    <p:extLst>
      <p:ext uri="{BB962C8B-B14F-4D97-AF65-F5344CB8AC3E}">
        <p14:creationId xmlns:p14="http://schemas.microsoft.com/office/powerpoint/2010/main" val="2525610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01689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Ở</a:t>
            </a:r>
            <a:r>
              <a:rPr lang="en-US" baseline="0" dirty="0"/>
              <a:t> </a:t>
            </a:r>
            <a:r>
              <a:rPr lang="en-US" baseline="0" dirty="0" err="1"/>
              <a:t>vòng</a:t>
            </a:r>
            <a:r>
              <a:rPr lang="en-US" baseline="0" dirty="0"/>
              <a:t> </a:t>
            </a:r>
            <a:r>
              <a:rPr lang="en-US" baseline="0" dirty="0" err="1"/>
              <a:t>thi</a:t>
            </a:r>
            <a:r>
              <a:rPr lang="en-US" baseline="0" dirty="0"/>
              <a:t> </a:t>
            </a:r>
            <a:r>
              <a:rPr lang="en-US" baseline="0" dirty="0" err="1"/>
              <a:t>này</a:t>
            </a:r>
            <a:r>
              <a:rPr lang="en-US" baseline="0" dirty="0"/>
              <a:t>, </a:t>
            </a:r>
            <a:r>
              <a:rPr lang="en-US" baseline="0" dirty="0" err="1"/>
              <a:t>nhiệm</a:t>
            </a:r>
            <a:r>
              <a:rPr lang="en-US" baseline="0" dirty="0"/>
              <a:t> </a:t>
            </a:r>
            <a:r>
              <a:rPr lang="en-US" baseline="0" dirty="0" err="1"/>
              <a:t>vụ</a:t>
            </a:r>
            <a:r>
              <a:rPr lang="en-US" baseline="0" dirty="0"/>
              <a:t> </a:t>
            </a:r>
            <a:r>
              <a:rPr lang="en-US" baseline="0" dirty="0" err="1"/>
              <a:t>của</a:t>
            </a:r>
            <a:r>
              <a:rPr lang="en-US" baseline="0" dirty="0"/>
              <a:t> </a:t>
            </a:r>
            <a:r>
              <a:rPr lang="en-US" baseline="0" dirty="0" err="1"/>
              <a:t>các</a:t>
            </a:r>
            <a:r>
              <a:rPr lang="en-US" baseline="0" dirty="0"/>
              <a:t> </a:t>
            </a:r>
            <a:r>
              <a:rPr lang="en-US" baseline="0" dirty="0" err="1"/>
              <a:t>thí</a:t>
            </a:r>
            <a:r>
              <a:rPr lang="en-US" baseline="0" dirty="0"/>
              <a:t> </a:t>
            </a:r>
            <a:r>
              <a:rPr lang="en-US" baseline="0" dirty="0" err="1"/>
              <a:t>sinh</a:t>
            </a:r>
            <a:r>
              <a:rPr lang="en-US" baseline="0" dirty="0"/>
              <a:t> </a:t>
            </a:r>
            <a:r>
              <a:rPr lang="en-US" baseline="0" dirty="0" err="1"/>
              <a:t>như</a:t>
            </a:r>
            <a:r>
              <a:rPr lang="en-US" baseline="0" dirty="0"/>
              <a:t> </a:t>
            </a:r>
            <a:r>
              <a:rPr lang="en-US" baseline="0" dirty="0" err="1"/>
              <a:t>sau</a:t>
            </a:r>
            <a:r>
              <a:rPr lang="en-US" baseline="0" dirty="0"/>
              <a:t>: </a:t>
            </a:r>
            <a:r>
              <a:rPr lang="en-US" baseline="0" dirty="0" err="1"/>
              <a:t>theo</a:t>
            </a:r>
            <a:r>
              <a:rPr lang="en-US" baseline="0" dirty="0"/>
              <a:t> </a:t>
            </a:r>
            <a:r>
              <a:rPr lang="en-US" baseline="0" dirty="0" err="1"/>
              <a:t>dõi</a:t>
            </a:r>
            <a:r>
              <a:rPr lang="en-US" baseline="0" dirty="0"/>
              <a:t> </a:t>
            </a:r>
            <a:r>
              <a:rPr lang="en-US" baseline="0" dirty="0" err="1"/>
              <a:t>đoạn</a:t>
            </a:r>
            <a:r>
              <a:rPr lang="en-US" baseline="0" dirty="0"/>
              <a:t> video “ </a:t>
            </a:r>
            <a:r>
              <a:rPr lang="en-US" baseline="0" dirty="0" err="1"/>
              <a:t>vì</a:t>
            </a:r>
            <a:r>
              <a:rPr lang="en-US" baseline="0" dirty="0"/>
              <a:t> </a:t>
            </a:r>
            <a:r>
              <a:rPr lang="en-US" baseline="0" dirty="0" err="1"/>
              <a:t>sao</a:t>
            </a:r>
            <a:r>
              <a:rPr lang="en-US" baseline="0" dirty="0"/>
              <a:t> </a:t>
            </a:r>
            <a:r>
              <a:rPr lang="en-US" baseline="0" dirty="0" err="1"/>
              <a:t>miền</a:t>
            </a:r>
            <a:r>
              <a:rPr lang="en-US" baseline="0" dirty="0"/>
              <a:t> </a:t>
            </a:r>
            <a:r>
              <a:rPr lang="en-US" baseline="0" dirty="0" err="1"/>
              <a:t>Trung</a:t>
            </a:r>
            <a:r>
              <a:rPr lang="en-US" baseline="0" dirty="0"/>
              <a:t> </a:t>
            </a:r>
            <a:r>
              <a:rPr lang="en-US" baseline="0" dirty="0" err="1"/>
              <a:t>bão</a:t>
            </a:r>
            <a:r>
              <a:rPr lang="en-US" baseline="0" dirty="0"/>
              <a:t> </a:t>
            </a:r>
            <a:r>
              <a:rPr lang="en-US" baseline="0" dirty="0" err="1"/>
              <a:t>lũ</a:t>
            </a:r>
            <a:r>
              <a:rPr lang="en-US" baseline="0" dirty="0"/>
              <a:t>?”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1 </a:t>
            </a:r>
            <a:r>
              <a:rPr lang="en-US" baseline="0" dirty="0" err="1"/>
              <a:t>gói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gồm</a:t>
            </a:r>
            <a:r>
              <a:rPr lang="en-US" baseline="0" dirty="0"/>
              <a:t> </a:t>
            </a:r>
            <a:r>
              <a:rPr lang="en-US" baseline="0" dirty="0" err="1"/>
              <a:t>có</a:t>
            </a:r>
            <a:r>
              <a:rPr lang="en-US" baseline="0" dirty="0"/>
              <a:t> 3 </a:t>
            </a:r>
            <a:r>
              <a:rPr lang="en-US" baseline="0" dirty="0" err="1"/>
              <a:t>câu</a:t>
            </a:r>
            <a:r>
              <a:rPr lang="en-US" baseline="0" dirty="0"/>
              <a:t>. </a:t>
            </a:r>
            <a:r>
              <a:rPr lang="en-US" baseline="0" dirty="0" err="1"/>
              <a:t>Các</a:t>
            </a:r>
            <a:r>
              <a:rPr lang="en-US" baseline="0" dirty="0"/>
              <a:t> </a:t>
            </a:r>
            <a:r>
              <a:rPr lang="en-US" baseline="0" dirty="0" err="1"/>
              <a:t>thí</a:t>
            </a:r>
            <a:r>
              <a:rPr lang="en-US" baseline="0" dirty="0"/>
              <a:t> </a:t>
            </a:r>
            <a:r>
              <a:rPr lang="en-US" baseline="0" dirty="0" err="1"/>
              <a:t>sinh</a:t>
            </a:r>
            <a:r>
              <a:rPr lang="en-US" baseline="0" dirty="0"/>
              <a:t> </a:t>
            </a:r>
            <a:r>
              <a:rPr lang="en-US" baseline="0" dirty="0" err="1"/>
              <a:t>hãy</a:t>
            </a:r>
            <a:r>
              <a:rPr lang="en-US" baseline="0" dirty="0"/>
              <a:t> </a:t>
            </a:r>
            <a:r>
              <a:rPr lang="en-US" baseline="0" dirty="0" err="1"/>
              <a:t>tập</a:t>
            </a:r>
            <a:r>
              <a:rPr lang="en-US" baseline="0" dirty="0"/>
              <a:t> </a:t>
            </a:r>
            <a:r>
              <a:rPr lang="en-US" baseline="0" dirty="0" err="1"/>
              <a:t>trung</a:t>
            </a:r>
            <a:r>
              <a:rPr lang="en-US" baseline="0" dirty="0"/>
              <a:t> </a:t>
            </a:r>
            <a:r>
              <a:rPr lang="en-US" baseline="0" dirty="0" err="1"/>
              <a:t>nhé</a:t>
            </a:r>
            <a:r>
              <a:rPr lang="en-US" baseline="0" dirty="0"/>
              <a: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28044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27473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46322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5"/>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2026/5/7</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2026/5/7</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2026/5/7</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0DEB2C93-239C-BED7-1F9D-6AEED6D291F2}"/>
              </a:ext>
            </a:extLst>
          </p:cNvPr>
          <p:cNvPicPr>
            <a:picLocks noChangeAspect="1"/>
          </p:cNvPicPr>
          <p:nvPr userDrawn="1"/>
        </p:nvPicPr>
        <p:blipFill>
          <a:blip r:embed="rId2">
            <a:extLst>
              <a:ext uri="{28A0092B-C50C-407E-A947-70E740481C1C}">
                <a14:useLocalDpi xmlns:a14="http://schemas.microsoft.com/office/drawing/2010/main" val="0"/>
              </a:ext>
            </a:extLst>
          </a:blip>
          <a:srcRect b="50000"/>
          <a:stretch>
            <a:fillRect/>
          </a:stretch>
        </p:blipFill>
        <p:spPr bwMode="auto">
          <a:xfrm>
            <a:off x="3698875" y="5375275"/>
            <a:ext cx="4040188"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组合 7">
            <a:extLst>
              <a:ext uri="{FF2B5EF4-FFF2-40B4-BE49-F238E27FC236}">
                <a16:creationId xmlns:a16="http://schemas.microsoft.com/office/drawing/2014/main" id="{4D532808-298C-EE2A-495C-3A83ECA32177}"/>
              </a:ext>
            </a:extLst>
          </p:cNvPr>
          <p:cNvGrpSpPr>
            <a:grpSpLocks/>
          </p:cNvGrpSpPr>
          <p:nvPr userDrawn="1"/>
        </p:nvGrpSpPr>
        <p:grpSpPr bwMode="auto">
          <a:xfrm>
            <a:off x="0" y="0"/>
            <a:ext cx="12192000" cy="1955800"/>
            <a:chOff x="0" y="0"/>
            <a:chExt cx="12407900" cy="6858000"/>
          </a:xfrm>
        </p:grpSpPr>
        <p:pic>
          <p:nvPicPr>
            <p:cNvPr id="4" name="图片 6">
              <a:extLst>
                <a:ext uri="{FF2B5EF4-FFF2-40B4-BE49-F238E27FC236}">
                  <a16:creationId xmlns:a16="http://schemas.microsoft.com/office/drawing/2014/main" id="{115D3911-57DA-FBAD-BFFB-EFF3666D50E4}"/>
                </a:ext>
              </a:extLst>
            </p:cNvPr>
            <p:cNvPicPr>
              <a:picLocks noChangeAspect="1" noChangeArrowheads="1"/>
            </p:cNvPicPr>
            <p:nvPr userDrawn="1"/>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b="12621"/>
            <a:stretch>
              <a:fillRect/>
            </a:stretch>
          </p:blipFill>
          <p:spPr bwMode="auto">
            <a:xfrm>
              <a:off x="0" y="0"/>
              <a:ext cx="12407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9">
              <a:extLst>
                <a:ext uri="{FF2B5EF4-FFF2-40B4-BE49-F238E27FC236}">
                  <a16:creationId xmlns:a16="http://schemas.microsoft.com/office/drawing/2014/main" id="{72B615D7-9C66-7DC5-C5DC-E7C020794920}"/>
                </a:ext>
              </a:extLst>
            </p:cNvPr>
            <p:cNvSpPr/>
            <p:nvPr userDrawn="1"/>
          </p:nvSpPr>
          <p:spPr>
            <a:xfrm>
              <a:off x="0" y="3111708"/>
              <a:ext cx="12407900" cy="37462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grpSp>
      <p:sp>
        <p:nvSpPr>
          <p:cNvPr id="6" name="任意多边形 53">
            <a:extLst>
              <a:ext uri="{FF2B5EF4-FFF2-40B4-BE49-F238E27FC236}">
                <a16:creationId xmlns:a16="http://schemas.microsoft.com/office/drawing/2014/main" id="{4D631B15-CADA-7271-02C8-76BDEFAFFA2A}"/>
              </a:ext>
            </a:extLst>
          </p:cNvPr>
          <p:cNvSpPr/>
          <p:nvPr userDrawn="1"/>
        </p:nvSpPr>
        <p:spPr>
          <a:xfrm>
            <a:off x="0" y="6291263"/>
            <a:ext cx="12236450" cy="566737"/>
          </a:xfrm>
          <a:custGeom>
            <a:avLst/>
            <a:gdLst>
              <a:gd name="connsiteX0" fmla="*/ 4721632 w 9443264"/>
              <a:gd name="connsiteY0" fmla="*/ 0 h 409185"/>
              <a:gd name="connsiteX1" fmla="*/ 9331443 w 9443264"/>
              <a:gd name="connsiteY1" fmla="*/ 387313 h 409185"/>
              <a:gd name="connsiteX2" fmla="*/ 9443264 w 9443264"/>
              <a:gd name="connsiteY2" fmla="*/ 409185 h 409185"/>
              <a:gd name="connsiteX3" fmla="*/ 0 w 9443264"/>
              <a:gd name="connsiteY3" fmla="*/ 409185 h 409185"/>
              <a:gd name="connsiteX4" fmla="*/ 111821 w 9443264"/>
              <a:gd name="connsiteY4" fmla="*/ 387313 h 409185"/>
              <a:gd name="connsiteX5" fmla="*/ 4721632 w 9443264"/>
              <a:gd name="connsiteY5" fmla="*/ 0 h 40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43264" h="409185">
                <a:moveTo>
                  <a:pt x="4721632" y="0"/>
                </a:moveTo>
                <a:cubicBezTo>
                  <a:pt x="6429210" y="0"/>
                  <a:pt x="8015546" y="142783"/>
                  <a:pt x="9331443" y="387313"/>
                </a:cubicBezTo>
                <a:lnTo>
                  <a:pt x="9443264" y="409185"/>
                </a:lnTo>
                <a:lnTo>
                  <a:pt x="0" y="409185"/>
                </a:lnTo>
                <a:lnTo>
                  <a:pt x="111821" y="387313"/>
                </a:lnTo>
                <a:cubicBezTo>
                  <a:pt x="1427719" y="142783"/>
                  <a:pt x="3014054" y="0"/>
                  <a:pt x="4721632" y="0"/>
                </a:cubicBezTo>
                <a:close/>
              </a:path>
            </a:pathLst>
          </a:custGeom>
          <a:solidFill>
            <a:srgbClr val="B3E5F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noProof="1">
              <a:solidFill>
                <a:prstClr val="white"/>
              </a:solidFill>
              <a:latin typeface="Batang" panose="02030600000101010101" charset="-127"/>
              <a:ea typeface="Batang" panose="02030600000101010101" charset="-127"/>
            </a:endParaRPr>
          </a:p>
        </p:txBody>
      </p:sp>
    </p:spTree>
    <p:extLst>
      <p:ext uri="{BB962C8B-B14F-4D97-AF65-F5344CB8AC3E}">
        <p14:creationId xmlns:p14="http://schemas.microsoft.com/office/powerpoint/2010/main" val="983971227"/>
      </p:ext>
    </p:extLst>
  </p:cSld>
  <p:clrMapOvr>
    <a:masterClrMapping/>
  </p:clrMapOvr>
  <p:transition spd="slow"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B7579CB8-450F-49B0-8A8D-DA6CB0C0B27E}" type="datetimeFigureOut">
              <a:rPr lang="zh-CN" altLang="en-US" smtClean="0"/>
              <a:t>2026/5/7</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E8C799D6-7AFF-43B0-980B-6F3FB41D1FB0}" type="slidenum">
              <a:rPr lang="zh-CN" altLang="en-US" smtClean="0"/>
              <a:t>‹#›</a:t>
            </a:fld>
            <a:endParaRPr lang="zh-CN" altLang="en-US"/>
          </a:p>
        </p:txBody>
      </p:sp>
    </p:spTree>
    <p:extLst>
      <p:ext uri="{BB962C8B-B14F-4D97-AF65-F5344CB8AC3E}">
        <p14:creationId xmlns:p14="http://schemas.microsoft.com/office/powerpoint/2010/main" val="3159270366"/>
      </p:ext>
    </p:extLst>
  </p:cSld>
  <p:clrMapOvr>
    <a:masterClrMapping/>
  </p:clrMapOvr>
  <p:transition spd="slow" advTm="400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t>5/7/2026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5959053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t>5/7/2026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34037348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784E0F-B49E-4CF9-974F-F2E81701724C}" type="datetimeFigureOut">
              <a:rPr lang="en-US" smtClean="0"/>
              <a:t>5/7/2026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16487676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6784E0F-B49E-4CF9-974F-F2E81701724C}" type="datetimeFigureOut">
              <a:rPr lang="en-US" smtClean="0"/>
              <a:t>5/7/2026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4704478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784E0F-B49E-4CF9-974F-F2E81701724C}" type="datetimeFigureOut">
              <a:rPr lang="en-US" smtClean="0"/>
              <a:t>5/7/2026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2234462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6784E0F-B49E-4CF9-974F-F2E81701724C}" type="datetimeFigureOut">
              <a:rPr lang="en-US" smtClean="0"/>
              <a:t>5/7/2026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981759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2026/5/7</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784E0F-B49E-4CF9-974F-F2E81701724C}" type="datetimeFigureOut">
              <a:rPr lang="en-US" smtClean="0"/>
              <a:t>5/7/2026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1055822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6784E0F-B49E-4CF9-974F-F2E81701724C}" type="datetimeFigureOut">
              <a:rPr lang="en-US" smtClean="0"/>
              <a:t>5/7/2026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5411040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6784E0F-B49E-4CF9-974F-F2E81701724C}" type="datetimeFigureOut">
              <a:rPr lang="en-US" smtClean="0"/>
              <a:t>5/7/2026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2939215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t>5/7/2026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40762522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t>5/7/2026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14449553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2"/>
            <a:ext cx="12192000" cy="3509963"/>
          </a:xfrm>
          <a:prstGeom prst="rect">
            <a:avLst/>
          </a:prstGeom>
          <a:solidFill>
            <a:srgbClr val="00B05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ctrTitle"/>
          </p:nvPr>
        </p:nvSpPr>
        <p:spPr>
          <a:xfrm>
            <a:off x="1524000" y="207963"/>
            <a:ext cx="9144000" cy="2387600"/>
          </a:xfrm>
        </p:spPr>
        <p:txBody>
          <a:bodyPr anchor="b"/>
          <a:lstStyle>
            <a:lvl1pPr algn="ctr">
              <a:defRPr sz="45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70FF31C-D969-4402-931F-936AB7F5F1DB}" type="datetimeFigureOut">
              <a:rPr lang="en-US" smtClean="0"/>
              <a:t>5/7/2026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4730C-43CF-47C5-83B3-82AA1E46C212}" type="slidenum">
              <a:rPr lang="en-US" smtClean="0"/>
              <a:t>‹#›</a:t>
            </a:fld>
            <a:endParaRPr lang="en-US"/>
          </a:p>
        </p:txBody>
      </p:sp>
    </p:spTree>
    <p:extLst>
      <p:ext uri="{BB962C8B-B14F-4D97-AF65-F5344CB8AC3E}">
        <p14:creationId xmlns:p14="http://schemas.microsoft.com/office/powerpoint/2010/main" val="758731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0FF31C-D969-4402-931F-936AB7F5F1DB}" type="datetimeFigureOut">
              <a:rPr lang="en-US" smtClean="0"/>
              <a:t>5/7/2026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4730C-43CF-47C5-83B3-82AA1E46C212}" type="slidenum">
              <a:rPr lang="en-US" smtClean="0"/>
              <a:t>‹#›</a:t>
            </a:fld>
            <a:endParaRPr lang="en-US"/>
          </a:p>
        </p:txBody>
      </p:sp>
    </p:spTree>
    <p:extLst>
      <p:ext uri="{BB962C8B-B14F-4D97-AF65-F5344CB8AC3E}">
        <p14:creationId xmlns:p14="http://schemas.microsoft.com/office/powerpoint/2010/main" val="4389931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70FF31C-D969-4402-931F-936AB7F5F1DB}" type="datetimeFigureOut">
              <a:rPr lang="en-US" smtClean="0"/>
              <a:t>5/7/2026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4730C-43CF-47C5-83B3-82AA1E46C212}" type="slidenum">
              <a:rPr lang="en-US" smtClean="0"/>
              <a:t>‹#›</a:t>
            </a:fld>
            <a:endParaRPr lang="en-US"/>
          </a:p>
        </p:txBody>
      </p:sp>
    </p:spTree>
    <p:extLst>
      <p:ext uri="{BB962C8B-B14F-4D97-AF65-F5344CB8AC3E}">
        <p14:creationId xmlns:p14="http://schemas.microsoft.com/office/powerpoint/2010/main" val="200810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70FF31C-D969-4402-931F-936AB7F5F1DB}" type="datetimeFigureOut">
              <a:rPr lang="en-US" smtClean="0"/>
              <a:t>5/7/2026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04730C-43CF-47C5-83B3-82AA1E46C212}" type="slidenum">
              <a:rPr lang="en-US" smtClean="0"/>
              <a:t>‹#›</a:t>
            </a:fld>
            <a:endParaRPr lang="en-US"/>
          </a:p>
        </p:txBody>
      </p:sp>
    </p:spTree>
    <p:extLst>
      <p:ext uri="{BB962C8B-B14F-4D97-AF65-F5344CB8AC3E}">
        <p14:creationId xmlns:p14="http://schemas.microsoft.com/office/powerpoint/2010/main" val="171468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70FF31C-D969-4402-931F-936AB7F5F1DB}" type="datetimeFigureOut">
              <a:rPr lang="en-US" smtClean="0"/>
              <a:t>5/7/2026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04730C-43CF-47C5-83B3-82AA1E46C212}" type="slidenum">
              <a:rPr lang="en-US" smtClean="0"/>
              <a:t>‹#›</a:t>
            </a:fld>
            <a:endParaRPr lang="en-US"/>
          </a:p>
        </p:txBody>
      </p:sp>
    </p:spTree>
    <p:extLst>
      <p:ext uri="{BB962C8B-B14F-4D97-AF65-F5344CB8AC3E}">
        <p14:creationId xmlns:p14="http://schemas.microsoft.com/office/powerpoint/2010/main" val="2906230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2026/5/7</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70FF31C-D969-4402-931F-936AB7F5F1DB}" type="datetimeFigureOut">
              <a:rPr lang="en-US" smtClean="0"/>
              <a:t>5/7/2026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04730C-43CF-47C5-83B3-82AA1E46C212}" type="slidenum">
              <a:rPr lang="en-US" smtClean="0"/>
              <a:t>‹#›</a:t>
            </a:fld>
            <a:endParaRPr lang="en-US"/>
          </a:p>
        </p:txBody>
      </p:sp>
    </p:spTree>
    <p:extLst>
      <p:ext uri="{BB962C8B-B14F-4D97-AF65-F5344CB8AC3E}">
        <p14:creationId xmlns:p14="http://schemas.microsoft.com/office/powerpoint/2010/main" val="41589984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0FF31C-D969-4402-931F-936AB7F5F1DB}" type="datetimeFigureOut">
              <a:rPr lang="en-US" smtClean="0"/>
              <a:t>5/7/2026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04730C-43CF-47C5-83B3-82AA1E46C212}" type="slidenum">
              <a:rPr lang="en-US" smtClean="0"/>
              <a:t>‹#›</a:t>
            </a:fld>
            <a:endParaRPr lang="en-US"/>
          </a:p>
        </p:txBody>
      </p:sp>
    </p:spTree>
    <p:extLst>
      <p:ext uri="{BB962C8B-B14F-4D97-AF65-F5344CB8AC3E}">
        <p14:creationId xmlns:p14="http://schemas.microsoft.com/office/powerpoint/2010/main" val="3617819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170FF31C-D969-4402-931F-936AB7F5F1DB}" type="datetimeFigureOut">
              <a:rPr lang="en-US" smtClean="0"/>
              <a:t>5/7/2026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04730C-43CF-47C5-83B3-82AA1E46C212}" type="slidenum">
              <a:rPr lang="en-US" smtClean="0"/>
              <a:t>‹#›</a:t>
            </a:fld>
            <a:endParaRPr lang="en-US"/>
          </a:p>
        </p:txBody>
      </p:sp>
    </p:spTree>
    <p:extLst>
      <p:ext uri="{BB962C8B-B14F-4D97-AF65-F5344CB8AC3E}">
        <p14:creationId xmlns:p14="http://schemas.microsoft.com/office/powerpoint/2010/main" val="3376056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170FF31C-D969-4402-931F-936AB7F5F1DB}" type="datetimeFigureOut">
              <a:rPr lang="en-US" smtClean="0"/>
              <a:t>5/7/2026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04730C-43CF-47C5-83B3-82AA1E46C212}" type="slidenum">
              <a:rPr lang="en-US" smtClean="0"/>
              <a:t>‹#›</a:t>
            </a:fld>
            <a:endParaRPr lang="en-US"/>
          </a:p>
        </p:txBody>
      </p:sp>
    </p:spTree>
    <p:extLst>
      <p:ext uri="{BB962C8B-B14F-4D97-AF65-F5344CB8AC3E}">
        <p14:creationId xmlns:p14="http://schemas.microsoft.com/office/powerpoint/2010/main" val="476081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0FF31C-D969-4402-931F-936AB7F5F1DB}" type="datetimeFigureOut">
              <a:rPr lang="en-US" smtClean="0"/>
              <a:t>5/7/2026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4730C-43CF-47C5-83B3-82AA1E46C212}" type="slidenum">
              <a:rPr lang="en-US" smtClean="0"/>
              <a:t>‹#›</a:t>
            </a:fld>
            <a:endParaRPr lang="en-US"/>
          </a:p>
        </p:txBody>
      </p:sp>
    </p:spTree>
    <p:extLst>
      <p:ext uri="{BB962C8B-B14F-4D97-AF65-F5344CB8AC3E}">
        <p14:creationId xmlns:p14="http://schemas.microsoft.com/office/powerpoint/2010/main" val="1311958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0FF31C-D969-4402-931F-936AB7F5F1DB}" type="datetimeFigureOut">
              <a:rPr lang="en-US" smtClean="0"/>
              <a:t>5/7/2026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4730C-43CF-47C5-83B3-82AA1E46C212}" type="slidenum">
              <a:rPr lang="en-US" smtClean="0"/>
              <a:t>‹#›</a:t>
            </a:fld>
            <a:endParaRPr lang="en-US"/>
          </a:p>
        </p:txBody>
      </p:sp>
    </p:spTree>
    <p:extLst>
      <p:ext uri="{BB962C8B-B14F-4D97-AF65-F5344CB8AC3E}">
        <p14:creationId xmlns:p14="http://schemas.microsoft.com/office/powerpoint/2010/main" val="1326148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2026/5/7</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2026/5/7</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2026/5/7</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2026/5/7</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2026/5/7</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2026/5/7</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4.jp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EFEF"/>
        </a:solidFill>
        <a:effectLst/>
      </p:bgPr>
    </p:bg>
    <p:spTree>
      <p:nvGrpSpPr>
        <p:cNvPr id="1" name=""/>
        <p:cNvGrpSpPr/>
        <p:nvPr/>
      </p:nvGrpSpPr>
      <p:grpSpPr>
        <a:xfrm>
          <a:off x="0" y="0"/>
          <a:ext cx="0" cy="0"/>
          <a:chOff x="0" y="0"/>
          <a:chExt cx="0" cy="0"/>
        </a:xfrm>
      </p:grpSpPr>
      <p:pic>
        <p:nvPicPr>
          <p:cNvPr id="9" name="图片 6"/>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17" y="6594793"/>
            <a:ext cx="1219200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p:cNvSpPr txBox="1"/>
          <p:nvPr userDrawn="1"/>
        </p:nvSpPr>
        <p:spPr>
          <a:xfrm>
            <a:off x="3878580" y="24193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感谢您下载包图网平台上提供的</a:t>
            </a:r>
            <a:r>
              <a:rPr lang="en-US" altLang="zh-CN" dirty="0">
                <a:solidFill>
                  <a:schemeClr val="tx1">
                    <a:lumMod val="75000"/>
                    <a:lumOff val="25000"/>
                    <a:alpha val="0"/>
                  </a:schemeClr>
                </a:solidFill>
                <a:latin typeface="微软雅黑" panose="020B0503020204020204" charset="-122"/>
                <a:ea typeface="微软雅黑" panose="020B0503020204020204" charset="-122"/>
                <a:sym typeface="+mn-ea"/>
              </a:rPr>
              <a:t>PPT</a:t>
            </a:r>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作品，</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为了您和包图网以及原创作者的利益，请</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勿复制、传播、销售，否则将承担法律责</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任！包图网将对作品进行维权，按照传播</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下载次数进行十倍的索取赔偿！</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0" r="-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784E0F-B49E-4CF9-974F-F2E81701724C}" type="datetimeFigureOut">
              <a:rPr lang="en-US" smtClean="0"/>
              <a:t>5/7/2026</a:t>
            </a:fld>
            <a:endParaRPr lang="en-US"/>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B2D9CF-84F5-40DC-9319-750C0EB7F784}" type="slidenum">
              <a:rPr lang="en-US" smtClean="0"/>
              <a:t>‹#›</a:t>
            </a:fld>
            <a:endParaRPr lang="en-US"/>
          </a:p>
        </p:txBody>
      </p:sp>
    </p:spTree>
    <p:extLst>
      <p:ext uri="{BB962C8B-B14F-4D97-AF65-F5344CB8AC3E}">
        <p14:creationId xmlns:p14="http://schemas.microsoft.com/office/powerpoint/2010/main" val="169801320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alpha val="76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70FF31C-D969-4402-931F-936AB7F5F1DB}" type="datetimeFigureOut">
              <a:rPr lang="en-US" smtClean="0"/>
              <a:t>5/7/2026</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A04730C-43CF-47C5-83B3-82AA1E46C212}" type="slidenum">
              <a:rPr lang="en-US" smtClean="0"/>
              <a:t>‹#›</a:t>
            </a:fld>
            <a:endParaRPr lang="en-US"/>
          </a:p>
        </p:txBody>
      </p:sp>
    </p:spTree>
    <p:extLst>
      <p:ext uri="{BB962C8B-B14F-4D97-AF65-F5344CB8AC3E}">
        <p14:creationId xmlns:p14="http://schemas.microsoft.com/office/powerpoint/2010/main" val="339689731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685800" rtl="0" eaLnBrk="1" latinLnBrk="0" hangingPunct="1">
        <a:lnSpc>
          <a:spcPct val="90000"/>
        </a:lnSpc>
        <a:spcBef>
          <a:spcPct val="0"/>
        </a:spcBef>
        <a:buNone/>
        <a:defRPr sz="3300" b="0" i="0" u="none" kern="1200">
          <a:solidFill>
            <a:srgbClr val="2980B9"/>
          </a:solidFill>
          <a:latin typeface="San Francisco Display Bold" pitchFamily="50" charset="0"/>
          <a:ea typeface="+mj-ea"/>
          <a:cs typeface="+mj-cs"/>
        </a:defRPr>
      </a:lvl1pPr>
    </p:titleStyle>
    <p:bodyStyle>
      <a:lvl1pPr marL="385763" indent="-385763" algn="l" defTabSz="685800" rtl="0" eaLnBrk="1" latinLnBrk="0" hangingPunct="1">
        <a:lnSpc>
          <a:spcPct val="150000"/>
        </a:lnSpc>
        <a:spcBef>
          <a:spcPts val="750"/>
        </a:spcBef>
        <a:buFont typeface="Arial" panose="020B0604020202020204" pitchFamily="34" charset="0"/>
        <a:buChar char="•"/>
        <a:defRPr sz="2400" kern="1200">
          <a:solidFill>
            <a:schemeClr val="tx2"/>
          </a:solidFill>
          <a:latin typeface="San Francisco Text Regular" pitchFamily="50" charset="0"/>
          <a:ea typeface="+mn-ea"/>
          <a:cs typeface="+mn-cs"/>
        </a:defRPr>
      </a:lvl1pPr>
      <a:lvl2pPr marL="728663" indent="-385763" algn="l" defTabSz="685800" rtl="0" eaLnBrk="1" latinLnBrk="0" hangingPunct="1">
        <a:lnSpc>
          <a:spcPct val="150000"/>
        </a:lnSpc>
        <a:spcBef>
          <a:spcPts val="375"/>
        </a:spcBef>
        <a:buFont typeface="Arial" panose="020B0604020202020204" pitchFamily="34" charset="0"/>
        <a:buChar char="•"/>
        <a:defRPr sz="2100" b="0" i="0" u="none" kern="1200">
          <a:solidFill>
            <a:schemeClr val="tx2"/>
          </a:solidFill>
          <a:latin typeface="San Francisco Text Regular" pitchFamily="50" charset="0"/>
          <a:ea typeface="+mn-ea"/>
          <a:cs typeface="+mn-cs"/>
        </a:defRPr>
      </a:lvl2pPr>
      <a:lvl3pPr marL="1028700" indent="-342900" algn="l" defTabSz="685800" rtl="0" eaLnBrk="1" latinLnBrk="0" hangingPunct="1">
        <a:lnSpc>
          <a:spcPct val="150000"/>
        </a:lnSpc>
        <a:spcBef>
          <a:spcPts val="375"/>
        </a:spcBef>
        <a:buFont typeface="Arial" panose="020B0604020202020204" pitchFamily="34" charset="0"/>
        <a:buChar char="•"/>
        <a:defRPr sz="1800" kern="1200">
          <a:solidFill>
            <a:schemeClr val="tx2"/>
          </a:solidFill>
          <a:latin typeface="San Francisco Text Regular" pitchFamily="50" charset="0"/>
          <a:ea typeface="+mn-ea"/>
          <a:cs typeface="+mn-cs"/>
        </a:defRPr>
      </a:lvl3pPr>
      <a:lvl4pPr marL="1371600" indent="-342900" algn="l" defTabSz="685800" rtl="0" eaLnBrk="1" latinLnBrk="0" hangingPunct="1">
        <a:lnSpc>
          <a:spcPct val="150000"/>
        </a:lnSpc>
        <a:spcBef>
          <a:spcPts val="375"/>
        </a:spcBef>
        <a:buFont typeface="Arial" panose="020B0604020202020204" pitchFamily="34" charset="0"/>
        <a:buChar char="•"/>
        <a:defRPr sz="1500" kern="1200">
          <a:solidFill>
            <a:schemeClr val="tx2"/>
          </a:solidFill>
          <a:latin typeface="San Francisco Text Regular" pitchFamily="50" charset="0"/>
          <a:ea typeface="+mn-ea"/>
          <a:cs typeface="+mn-cs"/>
        </a:defRPr>
      </a:lvl4pPr>
      <a:lvl5pPr marL="1714500" indent="-342900" algn="l" defTabSz="685800" rtl="0" eaLnBrk="1" latinLnBrk="0" hangingPunct="1">
        <a:lnSpc>
          <a:spcPct val="150000"/>
        </a:lnSpc>
        <a:spcBef>
          <a:spcPts val="375"/>
        </a:spcBef>
        <a:buFont typeface="Arial" panose="020B0604020202020204" pitchFamily="34" charset="0"/>
        <a:buChar char="•"/>
        <a:defRPr sz="1500" kern="1200">
          <a:solidFill>
            <a:schemeClr val="tx2"/>
          </a:solidFill>
          <a:latin typeface="San Francisco Text Regular"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image" Target="../media/image5.png"/><Relationship Id="rId7" Type="http://schemas.openxmlformats.org/officeDocument/2006/relationships/image" Target="../media/image8.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7.wmf"/><Relationship Id="rId5" Type="http://schemas.openxmlformats.org/officeDocument/2006/relationships/oleObject" Target="../embeddings/oleObject1.bin"/><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7.png"/><Relationship Id="rId7"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2.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29.png"/><Relationship Id="rId10" Type="http://schemas.openxmlformats.org/officeDocument/2006/relationships/image" Target="../media/image36.png"/><Relationship Id="rId4" Type="http://schemas.openxmlformats.org/officeDocument/2006/relationships/image" Target="../media/image33.png"/><Relationship Id="rId9"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6.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7.jpg"/><Relationship Id="rId5" Type="http://schemas.openxmlformats.org/officeDocument/2006/relationships/image" Target="../media/image46.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2.jpg"/><Relationship Id="rId5" Type="http://schemas.openxmlformats.org/officeDocument/2006/relationships/image" Target="../media/image51.pn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53.png"/><Relationship Id="rId5" Type="http://schemas.openxmlformats.org/officeDocument/2006/relationships/image" Target="../media/image27.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54.png"/><Relationship Id="rId5" Type="http://schemas.openxmlformats.org/officeDocument/2006/relationships/image" Target="../media/image27.pn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13.xml"/><Relationship Id="rId4" Type="http://schemas.openxmlformats.org/officeDocument/2006/relationships/image" Target="../media/image58.jp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2.mp3"/><Relationship Id="rId7" Type="http://schemas.openxmlformats.org/officeDocument/2006/relationships/image" Target="../media/image10.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2.wav"/><Relationship Id="rId5" Type="http://schemas.openxmlformats.org/officeDocument/2006/relationships/slideLayout" Target="../slideLayouts/slideLayout1.xml"/><Relationship Id="rId10" Type="http://schemas.openxmlformats.org/officeDocument/2006/relationships/image" Target="../media/image13.png"/><Relationship Id="rId4" Type="http://schemas.openxmlformats.org/officeDocument/2006/relationships/audio" Target="../media/media2.mp3"/><Relationship Id="rId9" Type="http://schemas.openxmlformats.org/officeDocument/2006/relationships/image" Target="../media/image12.gif"/></Relationships>
</file>

<file path=ppt/slides/_rels/slide30.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61.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audio" Target="../media/audio8.wav"/><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62.emf"/><Relationship Id="rId11" Type="http://schemas.openxmlformats.org/officeDocument/2006/relationships/image" Target="../media/image67.png"/><Relationship Id="rId5" Type="http://schemas.openxmlformats.org/officeDocument/2006/relationships/audio" Target="../media/audio10.wav"/><Relationship Id="rId10" Type="http://schemas.openxmlformats.org/officeDocument/2006/relationships/image" Target="../media/image66.png"/><Relationship Id="rId4" Type="http://schemas.openxmlformats.org/officeDocument/2006/relationships/audio" Target="../media/audio9.wav"/><Relationship Id="rId9" Type="http://schemas.openxmlformats.org/officeDocument/2006/relationships/image" Target="../media/image65.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audio" Target="../media/audio10.wav"/><Relationship Id="rId3" Type="http://schemas.openxmlformats.org/officeDocument/2006/relationships/slideLayout" Target="../slideLayouts/slideLayout20.xml"/><Relationship Id="rId7" Type="http://schemas.openxmlformats.org/officeDocument/2006/relationships/audio" Target="../media/audio10.wav"/><Relationship Id="rId12" Type="http://schemas.openxmlformats.org/officeDocument/2006/relationships/audio" Target="../media/audio12.wav"/><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audio" Target="../media/audio12.wav"/><Relationship Id="rId11" Type="http://schemas.openxmlformats.org/officeDocument/2006/relationships/audio" Target="../media/audio11.wav"/><Relationship Id="rId5" Type="http://schemas.openxmlformats.org/officeDocument/2006/relationships/audio" Target="../media/audio11.wav"/><Relationship Id="rId10" Type="http://schemas.openxmlformats.org/officeDocument/2006/relationships/image" Target="../media/image70.png"/><Relationship Id="rId4" Type="http://schemas.openxmlformats.org/officeDocument/2006/relationships/notesSlide" Target="../notesSlides/notesSlide8.xml"/><Relationship Id="rId9" Type="http://schemas.openxmlformats.org/officeDocument/2006/relationships/image" Target="../media/image69.gif"/><Relationship Id="rId14" Type="http://schemas.openxmlformats.org/officeDocument/2006/relationships/audio" Target="../media/audio13.wav"/></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72.png"/><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71.png"/><Relationship Id="rId5" Type="http://schemas.openxmlformats.org/officeDocument/2006/relationships/audio" Target="../media/audio10.wav"/><Relationship Id="rId4" Type="http://schemas.openxmlformats.org/officeDocument/2006/relationships/notesSlide" Target="../notesSlides/notesSlide9.xml"/></Relationships>
</file>

<file path=ppt/slides/_rels/slide36.xml.rels><?xml version="1.0" encoding="UTF-8" standalone="yes"?>
<Relationships xmlns="http://schemas.openxmlformats.org/package/2006/relationships"><Relationship Id="rId8" Type="http://schemas.openxmlformats.org/officeDocument/2006/relationships/image" Target="../media/image74.emf"/><Relationship Id="rId3" Type="http://schemas.openxmlformats.org/officeDocument/2006/relationships/audio" Target="../media/audio14.wav"/><Relationship Id="rId7" Type="http://schemas.openxmlformats.org/officeDocument/2006/relationships/image" Target="../media/image73.emf"/><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audio" Target="../media/audio13.wav"/><Relationship Id="rId5" Type="http://schemas.openxmlformats.org/officeDocument/2006/relationships/audio" Target="../media/audio9.wav"/><Relationship Id="rId4" Type="http://schemas.openxmlformats.org/officeDocument/2006/relationships/audio" Target="../media/audio15.wav"/></Relationships>
</file>

<file path=ppt/slides/_rels/slide37.xml.rels><?xml version="1.0" encoding="UTF-8" standalone="yes"?>
<Relationships xmlns="http://schemas.openxmlformats.org/package/2006/relationships"><Relationship Id="rId8" Type="http://schemas.openxmlformats.org/officeDocument/2006/relationships/image" Target="../media/image74.emf"/><Relationship Id="rId3" Type="http://schemas.openxmlformats.org/officeDocument/2006/relationships/audio" Target="../media/audio14.wav"/><Relationship Id="rId7" Type="http://schemas.openxmlformats.org/officeDocument/2006/relationships/image" Target="../media/image73.emf"/><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audio" Target="../media/audio13.wav"/><Relationship Id="rId5" Type="http://schemas.openxmlformats.org/officeDocument/2006/relationships/audio" Target="../media/audio9.wav"/><Relationship Id="rId4" Type="http://schemas.openxmlformats.org/officeDocument/2006/relationships/audio" Target="../media/audio15.wav"/></Relationships>
</file>

<file path=ppt/slides/_rels/slide38.xml.rels><?xml version="1.0" encoding="UTF-8" standalone="yes"?>
<Relationships xmlns="http://schemas.openxmlformats.org/package/2006/relationships"><Relationship Id="rId8" Type="http://schemas.openxmlformats.org/officeDocument/2006/relationships/image" Target="../media/image74.emf"/><Relationship Id="rId3" Type="http://schemas.openxmlformats.org/officeDocument/2006/relationships/audio" Target="../media/audio14.wav"/><Relationship Id="rId7" Type="http://schemas.openxmlformats.org/officeDocument/2006/relationships/image" Target="../media/image73.emf"/><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audio" Target="../media/audio13.wav"/><Relationship Id="rId5" Type="http://schemas.openxmlformats.org/officeDocument/2006/relationships/audio" Target="../media/audio9.wav"/><Relationship Id="rId4" Type="http://schemas.openxmlformats.org/officeDocument/2006/relationships/audio" Target="../media/audio15.wav"/></Relationships>
</file>

<file path=ppt/slides/_rels/slide39.xml.rels><?xml version="1.0" encoding="UTF-8" standalone="yes"?>
<Relationships xmlns="http://schemas.openxmlformats.org/package/2006/relationships"><Relationship Id="rId8" Type="http://schemas.openxmlformats.org/officeDocument/2006/relationships/image" Target="../media/image74.emf"/><Relationship Id="rId3" Type="http://schemas.openxmlformats.org/officeDocument/2006/relationships/audio" Target="../media/audio14.wav"/><Relationship Id="rId7" Type="http://schemas.openxmlformats.org/officeDocument/2006/relationships/image" Target="../media/image73.emf"/><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audio" Target="../media/audio13.wav"/><Relationship Id="rId5" Type="http://schemas.openxmlformats.org/officeDocument/2006/relationships/audio" Target="../media/audio9.wav"/><Relationship Id="rId4" Type="http://schemas.openxmlformats.org/officeDocument/2006/relationships/audio" Target="../media/audio15.wav"/></Relationships>
</file>

<file path=ppt/slides/_rels/slide4.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12.gif"/><Relationship Id="rId3" Type="http://schemas.microsoft.com/office/2007/relationships/media" Target="../media/media1.mp3"/><Relationship Id="rId7" Type="http://schemas.openxmlformats.org/officeDocument/2006/relationships/audio" Target="../media/audio4.wav"/><Relationship Id="rId12" Type="http://schemas.openxmlformats.org/officeDocument/2006/relationships/image" Target="../media/image16.png"/><Relationship Id="rId2" Type="http://schemas.openxmlformats.org/officeDocument/2006/relationships/audio" Target="../media/media3.mp3"/><Relationship Id="rId16" Type="http://schemas.openxmlformats.org/officeDocument/2006/relationships/image" Target="../media/image8.gif"/><Relationship Id="rId1" Type="http://schemas.microsoft.com/office/2007/relationships/media" Target="../media/media3.mp3"/><Relationship Id="rId6" Type="http://schemas.openxmlformats.org/officeDocument/2006/relationships/audio" Target="../media/audio3.wav"/><Relationship Id="rId11" Type="http://schemas.openxmlformats.org/officeDocument/2006/relationships/image" Target="../media/image15.png"/><Relationship Id="rId5" Type="http://schemas.openxmlformats.org/officeDocument/2006/relationships/slideLayout" Target="../slideLayouts/slideLayout1.xml"/><Relationship Id="rId15" Type="http://schemas.openxmlformats.org/officeDocument/2006/relationships/image" Target="../media/image17.png"/><Relationship Id="rId10" Type="http://schemas.openxmlformats.org/officeDocument/2006/relationships/image" Target="../media/image14.png"/><Relationship Id="rId4" Type="http://schemas.openxmlformats.org/officeDocument/2006/relationships/audio" Target="../media/media1.mp3"/><Relationship Id="rId9" Type="http://schemas.openxmlformats.org/officeDocument/2006/relationships/audio" Target="../media/audio6.wav"/><Relationship Id="rId14" Type="http://schemas.openxmlformats.org/officeDocument/2006/relationships/image" Target="../media/image13.png"/></Relationships>
</file>

<file path=ppt/slides/_rels/slide40.xml.rels><?xml version="1.0" encoding="UTF-8" standalone="yes"?>
<Relationships xmlns="http://schemas.openxmlformats.org/package/2006/relationships"><Relationship Id="rId8" Type="http://schemas.openxmlformats.org/officeDocument/2006/relationships/image" Target="../media/image74.emf"/><Relationship Id="rId3" Type="http://schemas.openxmlformats.org/officeDocument/2006/relationships/audio" Target="../media/audio14.wav"/><Relationship Id="rId7" Type="http://schemas.openxmlformats.org/officeDocument/2006/relationships/image" Target="../media/image73.emf"/><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audio" Target="../media/audio13.wav"/><Relationship Id="rId5" Type="http://schemas.openxmlformats.org/officeDocument/2006/relationships/audio" Target="../media/audio9.wav"/><Relationship Id="rId4" Type="http://schemas.openxmlformats.org/officeDocument/2006/relationships/audio" Target="../media/audio15.wav"/></Relationships>
</file>

<file path=ppt/slides/_rels/slide41.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slideLayout" Target="../slideLayouts/slideLayout20.xml"/><Relationship Id="rId7" Type="http://schemas.openxmlformats.org/officeDocument/2006/relationships/audio" Target="../media/audio10.wav"/><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audio" Target="../media/audio12.wav"/><Relationship Id="rId5" Type="http://schemas.openxmlformats.org/officeDocument/2006/relationships/audio" Target="../media/audio11.wav"/><Relationship Id="rId10" Type="http://schemas.openxmlformats.org/officeDocument/2006/relationships/image" Target="../media/image70.png"/><Relationship Id="rId4" Type="http://schemas.openxmlformats.org/officeDocument/2006/relationships/notesSlide" Target="../notesSlides/notesSlide15.xml"/><Relationship Id="rId9" Type="http://schemas.openxmlformats.org/officeDocument/2006/relationships/image" Target="../media/image69.gif"/></Relationships>
</file>

<file path=ppt/slides/_rels/slide42.xml.rels><?xml version="1.0" encoding="UTF-8" standalone="yes"?>
<Relationships xmlns="http://schemas.openxmlformats.org/package/2006/relationships"><Relationship Id="rId8" Type="http://schemas.openxmlformats.org/officeDocument/2006/relationships/image" Target="../media/image73.emf"/><Relationship Id="rId3" Type="http://schemas.openxmlformats.org/officeDocument/2006/relationships/audio" Target="../media/audio9.wav"/><Relationship Id="rId7" Type="http://schemas.openxmlformats.org/officeDocument/2006/relationships/image" Target="../media/image75.emf"/><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audio" Target="../media/audio13.wav"/><Relationship Id="rId5" Type="http://schemas.openxmlformats.org/officeDocument/2006/relationships/audio" Target="../media/audio17.wav"/><Relationship Id="rId10" Type="http://schemas.openxmlformats.org/officeDocument/2006/relationships/image" Target="../media/image76.wmf"/><Relationship Id="rId4" Type="http://schemas.openxmlformats.org/officeDocument/2006/relationships/audio" Target="../media/audio16.wav"/><Relationship Id="rId9" Type="http://schemas.openxmlformats.org/officeDocument/2006/relationships/image" Target="../media/image74.emf"/></Relationships>
</file>

<file path=ppt/slides/_rels/slide43.xml.rels><?xml version="1.0" encoding="UTF-8" standalone="yes"?>
<Relationships xmlns="http://schemas.openxmlformats.org/package/2006/relationships"><Relationship Id="rId8" Type="http://schemas.openxmlformats.org/officeDocument/2006/relationships/image" Target="../media/image73.emf"/><Relationship Id="rId3" Type="http://schemas.openxmlformats.org/officeDocument/2006/relationships/audio" Target="../media/audio9.wav"/><Relationship Id="rId7" Type="http://schemas.openxmlformats.org/officeDocument/2006/relationships/image" Target="../media/image75.emf"/><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audio" Target="../media/audio13.wav"/><Relationship Id="rId5" Type="http://schemas.openxmlformats.org/officeDocument/2006/relationships/audio" Target="../media/audio17.wav"/><Relationship Id="rId10" Type="http://schemas.openxmlformats.org/officeDocument/2006/relationships/image" Target="../media/image76.wmf"/><Relationship Id="rId4" Type="http://schemas.openxmlformats.org/officeDocument/2006/relationships/audio" Target="../media/audio16.wav"/><Relationship Id="rId9" Type="http://schemas.openxmlformats.org/officeDocument/2006/relationships/image" Target="../media/image74.emf"/></Relationships>
</file>

<file path=ppt/slides/_rels/slide44.xml.rels><?xml version="1.0" encoding="UTF-8" standalone="yes"?>
<Relationships xmlns="http://schemas.openxmlformats.org/package/2006/relationships"><Relationship Id="rId8" Type="http://schemas.openxmlformats.org/officeDocument/2006/relationships/image" Target="../media/image73.emf"/><Relationship Id="rId3" Type="http://schemas.openxmlformats.org/officeDocument/2006/relationships/audio" Target="../media/audio9.wav"/><Relationship Id="rId7" Type="http://schemas.openxmlformats.org/officeDocument/2006/relationships/image" Target="../media/image75.emf"/><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audio" Target="../media/audio13.wav"/><Relationship Id="rId5" Type="http://schemas.openxmlformats.org/officeDocument/2006/relationships/audio" Target="../media/audio17.wav"/><Relationship Id="rId10" Type="http://schemas.openxmlformats.org/officeDocument/2006/relationships/image" Target="../media/image76.wmf"/><Relationship Id="rId4" Type="http://schemas.openxmlformats.org/officeDocument/2006/relationships/audio" Target="../media/audio16.wav"/><Relationship Id="rId9" Type="http://schemas.openxmlformats.org/officeDocument/2006/relationships/image" Target="../media/image74.emf"/></Relationships>
</file>

<file path=ppt/slides/_rels/slide45.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slideLayout" Target="../slideLayouts/slideLayout20.xml"/><Relationship Id="rId7" Type="http://schemas.openxmlformats.org/officeDocument/2006/relationships/audio" Target="../media/audio10.wav"/><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audio" Target="../media/audio12.wav"/><Relationship Id="rId5" Type="http://schemas.openxmlformats.org/officeDocument/2006/relationships/audio" Target="../media/audio11.wav"/><Relationship Id="rId10" Type="http://schemas.openxmlformats.org/officeDocument/2006/relationships/image" Target="../media/image70.png"/><Relationship Id="rId4" Type="http://schemas.openxmlformats.org/officeDocument/2006/relationships/notesSlide" Target="../notesSlides/notesSlide19.xml"/><Relationship Id="rId9" Type="http://schemas.openxmlformats.org/officeDocument/2006/relationships/image" Target="../media/image69.gif"/></Relationships>
</file>

<file path=ppt/slides/_rels/slide4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audio" Target="../media/audio8.wav"/><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notesSlide" Target="../notesSlides/notesSlide20.xml"/><Relationship Id="rId1" Type="http://schemas.openxmlformats.org/officeDocument/2006/relationships/slideLayout" Target="../slideLayouts/slideLayout20.xml"/><Relationship Id="rId6" Type="http://schemas.openxmlformats.org/officeDocument/2006/relationships/image" Target="../media/image62.emf"/><Relationship Id="rId11" Type="http://schemas.openxmlformats.org/officeDocument/2006/relationships/image" Target="../media/image67.png"/><Relationship Id="rId5" Type="http://schemas.openxmlformats.org/officeDocument/2006/relationships/audio" Target="../media/audio10.wav"/><Relationship Id="rId10" Type="http://schemas.openxmlformats.org/officeDocument/2006/relationships/image" Target="../media/image66.png"/><Relationship Id="rId4" Type="http://schemas.openxmlformats.org/officeDocument/2006/relationships/audio" Target="../media/audio9.wav"/><Relationship Id="rId9" Type="http://schemas.openxmlformats.org/officeDocument/2006/relationships/image" Target="../media/image65.png"/></Relationships>
</file>

<file path=ppt/slides/_rels/slide4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audio" Target="../media/audio5.wav"/><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12.gif"/><Relationship Id="rId3" Type="http://schemas.microsoft.com/office/2007/relationships/media" Target="../media/media1.mp3"/><Relationship Id="rId7" Type="http://schemas.openxmlformats.org/officeDocument/2006/relationships/audio" Target="../media/audio4.wav"/><Relationship Id="rId12" Type="http://schemas.openxmlformats.org/officeDocument/2006/relationships/image" Target="../media/image20.png"/><Relationship Id="rId2" Type="http://schemas.openxmlformats.org/officeDocument/2006/relationships/audio" Target="../media/media3.mp3"/><Relationship Id="rId16" Type="http://schemas.openxmlformats.org/officeDocument/2006/relationships/image" Target="../media/image8.gif"/><Relationship Id="rId1" Type="http://schemas.microsoft.com/office/2007/relationships/media" Target="../media/media3.mp3"/><Relationship Id="rId6" Type="http://schemas.openxmlformats.org/officeDocument/2006/relationships/audio" Target="../media/audio3.wav"/><Relationship Id="rId11" Type="http://schemas.openxmlformats.org/officeDocument/2006/relationships/image" Target="../media/image19.png"/><Relationship Id="rId5" Type="http://schemas.openxmlformats.org/officeDocument/2006/relationships/slideLayout" Target="../slideLayouts/slideLayout1.xml"/><Relationship Id="rId15" Type="http://schemas.openxmlformats.org/officeDocument/2006/relationships/image" Target="../media/image17.png"/><Relationship Id="rId10" Type="http://schemas.openxmlformats.org/officeDocument/2006/relationships/image" Target="../media/image18.png"/><Relationship Id="rId4" Type="http://schemas.openxmlformats.org/officeDocument/2006/relationships/audio" Target="../media/media1.mp3"/><Relationship Id="rId9" Type="http://schemas.openxmlformats.org/officeDocument/2006/relationships/audio" Target="../media/audio6.wav"/><Relationship Id="rId1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22.png"/><Relationship Id="rId18" Type="http://schemas.openxmlformats.org/officeDocument/2006/relationships/image" Target="../media/image9.gif"/><Relationship Id="rId3" Type="http://schemas.microsoft.com/office/2007/relationships/media" Target="../media/media4.mp3"/><Relationship Id="rId21" Type="http://schemas.openxmlformats.org/officeDocument/2006/relationships/image" Target="../media/image8.gif"/><Relationship Id="rId7" Type="http://schemas.openxmlformats.org/officeDocument/2006/relationships/slideLayout" Target="../slideLayouts/slideLayout1.xml"/><Relationship Id="rId12" Type="http://schemas.openxmlformats.org/officeDocument/2006/relationships/image" Target="../media/image21.png"/><Relationship Id="rId17" Type="http://schemas.openxmlformats.org/officeDocument/2006/relationships/image" Target="../media/image25.gif"/><Relationship Id="rId2" Type="http://schemas.openxmlformats.org/officeDocument/2006/relationships/audio" Target="../media/media3.mp3"/><Relationship Id="rId16" Type="http://schemas.openxmlformats.org/officeDocument/2006/relationships/image" Target="../media/image24.gif"/><Relationship Id="rId20" Type="http://schemas.openxmlformats.org/officeDocument/2006/relationships/image" Target="../media/image17.png"/><Relationship Id="rId1" Type="http://schemas.microsoft.com/office/2007/relationships/media" Target="../media/media3.mp3"/><Relationship Id="rId6" Type="http://schemas.openxmlformats.org/officeDocument/2006/relationships/audio" Target="../media/media1.mp3"/><Relationship Id="rId11" Type="http://schemas.openxmlformats.org/officeDocument/2006/relationships/audio" Target="../media/audio6.wav"/><Relationship Id="rId5" Type="http://schemas.microsoft.com/office/2007/relationships/media" Target="../media/media1.mp3"/><Relationship Id="rId15" Type="http://schemas.openxmlformats.org/officeDocument/2006/relationships/image" Target="../media/image12.gif"/><Relationship Id="rId10" Type="http://schemas.openxmlformats.org/officeDocument/2006/relationships/audio" Target="../media/audio5.wav"/><Relationship Id="rId19" Type="http://schemas.openxmlformats.org/officeDocument/2006/relationships/image" Target="../media/image13.png"/><Relationship Id="rId4" Type="http://schemas.openxmlformats.org/officeDocument/2006/relationships/audio" Target="../media/media4.mp3"/><Relationship Id="rId9" Type="http://schemas.openxmlformats.org/officeDocument/2006/relationships/audio" Target="../media/audio4.wav"/><Relationship Id="rId1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7.png"/><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audio" Target="../media/audio7.wav"/><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图片 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00" y="45159"/>
            <a:ext cx="1630363"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20" descr="2"/>
          <p:cNvPicPr>
            <a:picLocks noChangeAspect="1"/>
          </p:cNvPicPr>
          <p:nvPr/>
        </p:nvPicPr>
        <p:blipFill>
          <a:blip r:embed="rId4"/>
          <a:stretch>
            <a:fillRect/>
          </a:stretch>
        </p:blipFill>
        <p:spPr>
          <a:xfrm>
            <a:off x="219537" y="4374899"/>
            <a:ext cx="2415896" cy="2415896"/>
          </a:xfrm>
          <a:prstGeom prst="rect">
            <a:avLst/>
          </a:prstGeom>
        </p:spPr>
      </p:pic>
      <p:grpSp>
        <p:nvGrpSpPr>
          <p:cNvPr id="2" name="Group 1">
            <a:extLst>
              <a:ext uri="{FF2B5EF4-FFF2-40B4-BE49-F238E27FC236}">
                <a16:creationId xmlns:a16="http://schemas.microsoft.com/office/drawing/2014/main" id="{7A6E203E-22F7-6A71-A936-7ACC2C3A7B98}"/>
              </a:ext>
            </a:extLst>
          </p:cNvPr>
          <p:cNvGrpSpPr>
            <a:grpSpLocks/>
          </p:cNvGrpSpPr>
          <p:nvPr/>
        </p:nvGrpSpPr>
        <p:grpSpPr bwMode="auto">
          <a:xfrm>
            <a:off x="2500108" y="-667020"/>
            <a:ext cx="8763000" cy="5624286"/>
            <a:chOff x="152400" y="-3124200"/>
            <a:chExt cx="8763000" cy="9753600"/>
          </a:xfrm>
        </p:grpSpPr>
        <p:grpSp>
          <p:nvGrpSpPr>
            <p:cNvPr id="3" name="Group 5">
              <a:extLst>
                <a:ext uri="{FF2B5EF4-FFF2-40B4-BE49-F238E27FC236}">
                  <a16:creationId xmlns:a16="http://schemas.microsoft.com/office/drawing/2014/main" id="{8A7E158C-C706-AD3D-1CC6-927CDBBDB882}"/>
                </a:ext>
              </a:extLst>
            </p:cNvPr>
            <p:cNvGrpSpPr>
              <a:grpSpLocks/>
            </p:cNvGrpSpPr>
            <p:nvPr/>
          </p:nvGrpSpPr>
          <p:grpSpPr bwMode="auto">
            <a:xfrm>
              <a:off x="152400" y="-3124200"/>
              <a:ext cx="8763000" cy="9753600"/>
              <a:chOff x="-76200" y="-3581400"/>
              <a:chExt cx="8915400" cy="10515600"/>
            </a:xfrm>
          </p:grpSpPr>
          <p:grpSp>
            <p:nvGrpSpPr>
              <p:cNvPr id="6" name="Group 4">
                <a:extLst>
                  <a:ext uri="{FF2B5EF4-FFF2-40B4-BE49-F238E27FC236}">
                    <a16:creationId xmlns:a16="http://schemas.microsoft.com/office/drawing/2014/main" id="{8192906B-E7E9-E017-32CA-957870F99A77}"/>
                  </a:ext>
                </a:extLst>
              </p:cNvPr>
              <p:cNvGrpSpPr>
                <a:grpSpLocks/>
              </p:cNvGrpSpPr>
              <p:nvPr/>
            </p:nvGrpSpPr>
            <p:grpSpPr bwMode="auto">
              <a:xfrm>
                <a:off x="-76200" y="-3581400"/>
                <a:ext cx="8915400" cy="10515600"/>
                <a:chOff x="624" y="-370"/>
                <a:chExt cx="3159" cy="2922"/>
              </a:xfrm>
            </p:grpSpPr>
            <p:grpSp>
              <p:nvGrpSpPr>
                <p:cNvPr id="7182" name="Group 5">
                  <a:extLst>
                    <a:ext uri="{FF2B5EF4-FFF2-40B4-BE49-F238E27FC236}">
                      <a16:creationId xmlns:a16="http://schemas.microsoft.com/office/drawing/2014/main" id="{AC040835-0492-A9F1-2EB9-3D45FE38AFDB}"/>
                    </a:ext>
                  </a:extLst>
                </p:cNvPr>
                <p:cNvGrpSpPr>
                  <a:grpSpLocks/>
                </p:cNvGrpSpPr>
                <p:nvPr/>
              </p:nvGrpSpPr>
              <p:grpSpPr bwMode="auto">
                <a:xfrm>
                  <a:off x="624" y="0"/>
                  <a:ext cx="3159" cy="2552"/>
                  <a:chOff x="624" y="0"/>
                  <a:chExt cx="3159" cy="2552"/>
                </a:xfrm>
              </p:grpSpPr>
              <p:grpSp>
                <p:nvGrpSpPr>
                  <p:cNvPr id="7184" name="Group 6">
                    <a:extLst>
                      <a:ext uri="{FF2B5EF4-FFF2-40B4-BE49-F238E27FC236}">
                        <a16:creationId xmlns:a16="http://schemas.microsoft.com/office/drawing/2014/main" id="{3D21AF08-B1A5-3EFA-EE64-E2480C9DBE8D}"/>
                      </a:ext>
                    </a:extLst>
                  </p:cNvPr>
                  <p:cNvGrpSpPr>
                    <a:grpSpLocks/>
                  </p:cNvGrpSpPr>
                  <p:nvPr/>
                </p:nvGrpSpPr>
                <p:grpSpPr bwMode="auto">
                  <a:xfrm>
                    <a:off x="624" y="0"/>
                    <a:ext cx="3159" cy="2552"/>
                    <a:chOff x="1300" y="884"/>
                    <a:chExt cx="3159" cy="2552"/>
                  </a:xfrm>
                </p:grpSpPr>
                <p:sp>
                  <p:nvSpPr>
                    <p:cNvPr id="7186" name="Freeform 7">
                      <a:extLst>
                        <a:ext uri="{FF2B5EF4-FFF2-40B4-BE49-F238E27FC236}">
                          <a16:creationId xmlns:a16="http://schemas.microsoft.com/office/drawing/2014/main" id="{415951AE-F1DC-0030-3A25-9281C51C99AB}"/>
                        </a:ext>
                      </a:extLst>
                    </p:cNvPr>
                    <p:cNvSpPr>
                      <a:spLocks noEditPoints="1"/>
                    </p:cNvSpPr>
                    <p:nvPr/>
                  </p:nvSpPr>
                  <p:spPr bwMode="auto">
                    <a:xfrm>
                      <a:off x="1300" y="1828"/>
                      <a:ext cx="3159" cy="1608"/>
                    </a:xfrm>
                    <a:custGeom>
                      <a:avLst/>
                      <a:gdLst>
                        <a:gd name="T0" fmla="*/ 2147483646 w 1613"/>
                        <a:gd name="T1" fmla="*/ 0 h 821"/>
                        <a:gd name="T2" fmla="*/ 2147483646 w 1613"/>
                        <a:gd name="T3" fmla="*/ 0 h 821"/>
                        <a:gd name="T4" fmla="*/ 2147483646 w 1613"/>
                        <a:gd name="T5" fmla="*/ 2147483646 h 821"/>
                        <a:gd name="T6" fmla="*/ 2147483646 w 1613"/>
                        <a:gd name="T7" fmla="*/ 2147483646 h 821"/>
                        <a:gd name="T8" fmla="*/ 2147483646 w 1613"/>
                        <a:gd name="T9" fmla="*/ 2147483646 h 821"/>
                        <a:gd name="T10" fmla="*/ 2147483646 w 1613"/>
                        <a:gd name="T11" fmla="*/ 2147483646 h 821"/>
                        <a:gd name="T12" fmla="*/ 0 w 1613"/>
                        <a:gd name="T13" fmla="*/ 2147483646 h 821"/>
                        <a:gd name="T14" fmla="*/ 0 w 1613"/>
                        <a:gd name="T15" fmla="*/ 2147483646 h 821"/>
                        <a:gd name="T16" fmla="*/ 2147483646 w 1613"/>
                        <a:gd name="T17" fmla="*/ 0 h 821"/>
                        <a:gd name="T18" fmla="*/ 2147483646 w 1613"/>
                        <a:gd name="T19" fmla="*/ 2147483646 h 821"/>
                        <a:gd name="T20" fmla="*/ 2147483646 w 1613"/>
                        <a:gd name="T21" fmla="*/ 2147483646 h 821"/>
                        <a:gd name="T22" fmla="*/ 2147483646 w 1613"/>
                        <a:gd name="T23" fmla="*/ 2147483646 h 821"/>
                        <a:gd name="T24" fmla="*/ 2147483646 w 1613"/>
                        <a:gd name="T25" fmla="*/ 2147483646 h 821"/>
                        <a:gd name="T26" fmla="*/ 2147483646 w 1613"/>
                        <a:gd name="T27" fmla="*/ 2147483646 h 821"/>
                        <a:gd name="T28" fmla="*/ 2147483646 w 1613"/>
                        <a:gd name="T29" fmla="*/ 2147483646 h 821"/>
                        <a:gd name="T30" fmla="*/ 2147483646 w 1613"/>
                        <a:gd name="T31" fmla="*/ 2147483646 h 821"/>
                        <a:gd name="T32" fmla="*/ 2147483646 w 1613"/>
                        <a:gd name="T33" fmla="*/ 2147483646 h 821"/>
                        <a:gd name="T34" fmla="*/ 2147483646 w 1613"/>
                        <a:gd name="T35" fmla="*/ 2147483646 h 82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613"/>
                        <a:gd name="T55" fmla="*/ 0 h 821"/>
                        <a:gd name="T56" fmla="*/ 1613 w 1613"/>
                        <a:gd name="T57" fmla="*/ 821 h 82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613" h="821">
                          <a:moveTo>
                            <a:pt x="63" y="0"/>
                          </a:moveTo>
                          <a:lnTo>
                            <a:pt x="1550" y="0"/>
                          </a:lnTo>
                          <a:cubicBezTo>
                            <a:pt x="1585" y="0"/>
                            <a:pt x="1613" y="32"/>
                            <a:pt x="1613" y="71"/>
                          </a:cubicBezTo>
                          <a:lnTo>
                            <a:pt x="1613" y="751"/>
                          </a:lnTo>
                          <a:cubicBezTo>
                            <a:pt x="1613" y="790"/>
                            <a:pt x="1585" y="821"/>
                            <a:pt x="1550" y="821"/>
                          </a:cubicBezTo>
                          <a:lnTo>
                            <a:pt x="63" y="821"/>
                          </a:lnTo>
                          <a:cubicBezTo>
                            <a:pt x="28" y="821"/>
                            <a:pt x="0" y="790"/>
                            <a:pt x="0" y="751"/>
                          </a:cubicBezTo>
                          <a:lnTo>
                            <a:pt x="0" y="71"/>
                          </a:lnTo>
                          <a:cubicBezTo>
                            <a:pt x="0" y="32"/>
                            <a:pt x="28" y="0"/>
                            <a:pt x="63" y="0"/>
                          </a:cubicBezTo>
                          <a:close/>
                          <a:moveTo>
                            <a:pt x="73" y="36"/>
                          </a:moveTo>
                          <a:lnTo>
                            <a:pt x="1540" y="36"/>
                          </a:lnTo>
                          <a:cubicBezTo>
                            <a:pt x="1561" y="36"/>
                            <a:pt x="1579" y="55"/>
                            <a:pt x="1579" y="79"/>
                          </a:cubicBezTo>
                          <a:lnTo>
                            <a:pt x="1579" y="744"/>
                          </a:lnTo>
                          <a:cubicBezTo>
                            <a:pt x="1579" y="768"/>
                            <a:pt x="1561" y="787"/>
                            <a:pt x="1540" y="787"/>
                          </a:cubicBezTo>
                          <a:lnTo>
                            <a:pt x="73" y="787"/>
                          </a:lnTo>
                          <a:cubicBezTo>
                            <a:pt x="52" y="787"/>
                            <a:pt x="34" y="768"/>
                            <a:pt x="34" y="744"/>
                          </a:cubicBezTo>
                          <a:lnTo>
                            <a:pt x="34" y="79"/>
                          </a:lnTo>
                          <a:cubicBezTo>
                            <a:pt x="34" y="55"/>
                            <a:pt x="52" y="36"/>
                            <a:pt x="73" y="36"/>
                          </a:cubicBezTo>
                          <a:close/>
                        </a:path>
                      </a:pathLst>
                    </a:custGeom>
                    <a:solidFill>
                      <a:srgbClr val="FF9999"/>
                    </a:solidFill>
                    <a:ln w="0">
                      <a:solidFill>
                        <a:srgbClr val="FF6600"/>
                      </a:solidFill>
                      <a:round/>
                      <a:headEnd/>
                      <a:tailEnd/>
                    </a:ln>
                  </p:spPr>
                  <p:txBody>
                    <a:bodyPr/>
                    <a:lstStyle/>
                    <a:p>
                      <a:endParaRPr lang="en-US"/>
                    </a:p>
                  </p:txBody>
                </p:sp>
                <p:sp>
                  <p:nvSpPr>
                    <p:cNvPr id="7187" name="Freeform 8">
                      <a:extLst>
                        <a:ext uri="{FF2B5EF4-FFF2-40B4-BE49-F238E27FC236}">
                          <a16:creationId xmlns:a16="http://schemas.microsoft.com/office/drawing/2014/main" id="{35E8922A-AB10-A6CE-B0EF-011B3DB2B51C}"/>
                        </a:ext>
                      </a:extLst>
                    </p:cNvPr>
                    <p:cNvSpPr>
                      <a:spLocks noEditPoints="1"/>
                    </p:cNvSpPr>
                    <p:nvPr/>
                  </p:nvSpPr>
                  <p:spPr bwMode="auto">
                    <a:xfrm>
                      <a:off x="1365" y="1897"/>
                      <a:ext cx="3027" cy="1474"/>
                    </a:xfrm>
                    <a:custGeom>
                      <a:avLst/>
                      <a:gdLst>
                        <a:gd name="T0" fmla="*/ 2147483646 w 1546"/>
                        <a:gd name="T1" fmla="*/ 0 h 753"/>
                        <a:gd name="T2" fmla="*/ 2147483646 w 1546"/>
                        <a:gd name="T3" fmla="*/ 0 h 753"/>
                        <a:gd name="T4" fmla="*/ 2147483646 w 1546"/>
                        <a:gd name="T5" fmla="*/ 2147483646 h 753"/>
                        <a:gd name="T6" fmla="*/ 2147483646 w 1546"/>
                        <a:gd name="T7" fmla="*/ 2147483646 h 753"/>
                        <a:gd name="T8" fmla="*/ 2147483646 w 1546"/>
                        <a:gd name="T9" fmla="*/ 2147483646 h 753"/>
                        <a:gd name="T10" fmla="*/ 2147483646 w 1546"/>
                        <a:gd name="T11" fmla="*/ 2147483646 h 753"/>
                        <a:gd name="T12" fmla="*/ 0 w 1546"/>
                        <a:gd name="T13" fmla="*/ 2147483646 h 753"/>
                        <a:gd name="T14" fmla="*/ 0 w 1546"/>
                        <a:gd name="T15" fmla="*/ 2147483646 h 753"/>
                        <a:gd name="T16" fmla="*/ 2147483646 w 1546"/>
                        <a:gd name="T17" fmla="*/ 0 h 753"/>
                        <a:gd name="T18" fmla="*/ 2147483646 w 1546"/>
                        <a:gd name="T19" fmla="*/ 2147483646 h 753"/>
                        <a:gd name="T20" fmla="*/ 2147483646 w 1546"/>
                        <a:gd name="T21" fmla="*/ 2147483646 h 753"/>
                        <a:gd name="T22" fmla="*/ 2147483646 w 1546"/>
                        <a:gd name="T23" fmla="*/ 2147483646 h 753"/>
                        <a:gd name="T24" fmla="*/ 2147483646 w 1546"/>
                        <a:gd name="T25" fmla="*/ 2147483646 h 753"/>
                        <a:gd name="T26" fmla="*/ 2147483646 w 1546"/>
                        <a:gd name="T27" fmla="*/ 2147483646 h 753"/>
                        <a:gd name="T28" fmla="*/ 2147483646 w 1546"/>
                        <a:gd name="T29" fmla="*/ 2147483646 h 753"/>
                        <a:gd name="T30" fmla="*/ 2147483646 w 1546"/>
                        <a:gd name="T31" fmla="*/ 2147483646 h 753"/>
                        <a:gd name="T32" fmla="*/ 2147483646 w 1546"/>
                        <a:gd name="T33" fmla="*/ 2147483646 h 753"/>
                        <a:gd name="T34" fmla="*/ 2147483646 w 1546"/>
                        <a:gd name="T35" fmla="*/ 2147483646 h 7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46"/>
                        <a:gd name="T55" fmla="*/ 0 h 753"/>
                        <a:gd name="T56" fmla="*/ 1546 w 1546"/>
                        <a:gd name="T57" fmla="*/ 753 h 75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46" h="753">
                          <a:moveTo>
                            <a:pt x="40" y="0"/>
                          </a:moveTo>
                          <a:lnTo>
                            <a:pt x="1506" y="0"/>
                          </a:lnTo>
                          <a:cubicBezTo>
                            <a:pt x="1528" y="0"/>
                            <a:pt x="1546" y="19"/>
                            <a:pt x="1546" y="43"/>
                          </a:cubicBezTo>
                          <a:lnTo>
                            <a:pt x="1546" y="710"/>
                          </a:lnTo>
                          <a:cubicBezTo>
                            <a:pt x="1546" y="734"/>
                            <a:pt x="1528" y="753"/>
                            <a:pt x="1506" y="753"/>
                          </a:cubicBezTo>
                          <a:lnTo>
                            <a:pt x="40" y="753"/>
                          </a:lnTo>
                          <a:cubicBezTo>
                            <a:pt x="18" y="753"/>
                            <a:pt x="0" y="734"/>
                            <a:pt x="0" y="710"/>
                          </a:cubicBezTo>
                          <a:lnTo>
                            <a:pt x="0" y="43"/>
                          </a:lnTo>
                          <a:cubicBezTo>
                            <a:pt x="0" y="19"/>
                            <a:pt x="18" y="0"/>
                            <a:pt x="40" y="0"/>
                          </a:cubicBezTo>
                          <a:close/>
                          <a:moveTo>
                            <a:pt x="40" y="1"/>
                          </a:moveTo>
                          <a:lnTo>
                            <a:pt x="1507" y="1"/>
                          </a:lnTo>
                          <a:cubicBezTo>
                            <a:pt x="1528" y="1"/>
                            <a:pt x="1546" y="20"/>
                            <a:pt x="1546" y="44"/>
                          </a:cubicBezTo>
                          <a:lnTo>
                            <a:pt x="1546" y="709"/>
                          </a:lnTo>
                          <a:cubicBezTo>
                            <a:pt x="1546" y="733"/>
                            <a:pt x="1528" y="752"/>
                            <a:pt x="1507" y="752"/>
                          </a:cubicBezTo>
                          <a:lnTo>
                            <a:pt x="40" y="752"/>
                          </a:lnTo>
                          <a:cubicBezTo>
                            <a:pt x="19" y="752"/>
                            <a:pt x="1" y="733"/>
                            <a:pt x="1" y="709"/>
                          </a:cubicBezTo>
                          <a:lnTo>
                            <a:pt x="1" y="44"/>
                          </a:lnTo>
                          <a:cubicBezTo>
                            <a:pt x="1" y="20"/>
                            <a:pt x="19" y="1"/>
                            <a:pt x="40" y="1"/>
                          </a:cubicBezTo>
                          <a:close/>
                        </a:path>
                      </a:pathLst>
                    </a:custGeom>
                    <a:solidFill>
                      <a:srgbClr val="FF9999"/>
                    </a:solidFill>
                    <a:ln w="0">
                      <a:solidFill>
                        <a:srgbClr val="FF6600"/>
                      </a:solidFill>
                      <a:round/>
                      <a:headEnd/>
                      <a:tailEnd/>
                    </a:ln>
                  </p:spPr>
                  <p:txBody>
                    <a:bodyPr/>
                    <a:lstStyle/>
                    <a:p>
                      <a:endParaRPr lang="en-US"/>
                    </a:p>
                  </p:txBody>
                </p:sp>
                <p:sp>
                  <p:nvSpPr>
                    <p:cNvPr id="7188" name="Freeform 9">
                      <a:extLst>
                        <a:ext uri="{FF2B5EF4-FFF2-40B4-BE49-F238E27FC236}">
                          <a16:creationId xmlns:a16="http://schemas.microsoft.com/office/drawing/2014/main" id="{59724827-86D0-B84E-ED2B-C01D2CF7D36E}"/>
                        </a:ext>
                      </a:extLst>
                    </p:cNvPr>
                    <p:cNvSpPr>
                      <a:spLocks noEditPoints="1"/>
                    </p:cNvSpPr>
                    <p:nvPr/>
                  </p:nvSpPr>
                  <p:spPr bwMode="auto">
                    <a:xfrm>
                      <a:off x="1319" y="1855"/>
                      <a:ext cx="3120" cy="1558"/>
                    </a:xfrm>
                    <a:custGeom>
                      <a:avLst/>
                      <a:gdLst>
                        <a:gd name="T0" fmla="*/ 2147483646 w 1593"/>
                        <a:gd name="T1" fmla="*/ 0 h 795"/>
                        <a:gd name="T2" fmla="*/ 2147483646 w 1593"/>
                        <a:gd name="T3" fmla="*/ 0 h 795"/>
                        <a:gd name="T4" fmla="*/ 2147483646 w 1593"/>
                        <a:gd name="T5" fmla="*/ 2147483646 h 795"/>
                        <a:gd name="T6" fmla="*/ 2147483646 w 1593"/>
                        <a:gd name="T7" fmla="*/ 2147483646 h 795"/>
                        <a:gd name="T8" fmla="*/ 2147483646 w 1593"/>
                        <a:gd name="T9" fmla="*/ 2147483646 h 795"/>
                        <a:gd name="T10" fmla="*/ 2147483646 w 1593"/>
                        <a:gd name="T11" fmla="*/ 2147483646 h 795"/>
                        <a:gd name="T12" fmla="*/ 0 w 1593"/>
                        <a:gd name="T13" fmla="*/ 2147483646 h 795"/>
                        <a:gd name="T14" fmla="*/ 0 w 1593"/>
                        <a:gd name="T15" fmla="*/ 2147483646 h 795"/>
                        <a:gd name="T16" fmla="*/ 2147483646 w 1593"/>
                        <a:gd name="T17" fmla="*/ 0 h 795"/>
                        <a:gd name="T18" fmla="*/ 2147483646 w 1593"/>
                        <a:gd name="T19" fmla="*/ 2147483646 h 795"/>
                        <a:gd name="T20" fmla="*/ 2147483646 w 1593"/>
                        <a:gd name="T21" fmla="*/ 2147483646 h 795"/>
                        <a:gd name="T22" fmla="*/ 2147483646 w 1593"/>
                        <a:gd name="T23" fmla="*/ 2147483646 h 795"/>
                        <a:gd name="T24" fmla="*/ 2147483646 w 1593"/>
                        <a:gd name="T25" fmla="*/ 2147483646 h 795"/>
                        <a:gd name="T26" fmla="*/ 2147483646 w 1593"/>
                        <a:gd name="T27" fmla="*/ 2147483646 h 795"/>
                        <a:gd name="T28" fmla="*/ 2147483646 w 1593"/>
                        <a:gd name="T29" fmla="*/ 2147483646 h 795"/>
                        <a:gd name="T30" fmla="*/ 2147483646 w 1593"/>
                        <a:gd name="T31" fmla="*/ 2147483646 h 795"/>
                        <a:gd name="T32" fmla="*/ 2147483646 w 1593"/>
                        <a:gd name="T33" fmla="*/ 2147483646 h 795"/>
                        <a:gd name="T34" fmla="*/ 2147483646 w 1593"/>
                        <a:gd name="T35" fmla="*/ 2147483646 h 79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93"/>
                        <a:gd name="T55" fmla="*/ 0 h 795"/>
                        <a:gd name="T56" fmla="*/ 1593 w 1593"/>
                        <a:gd name="T57" fmla="*/ 795 h 79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93" h="795">
                          <a:moveTo>
                            <a:pt x="56" y="0"/>
                          </a:moveTo>
                          <a:lnTo>
                            <a:pt x="1537" y="0"/>
                          </a:lnTo>
                          <a:cubicBezTo>
                            <a:pt x="1568" y="0"/>
                            <a:pt x="1593" y="29"/>
                            <a:pt x="1593" y="64"/>
                          </a:cubicBezTo>
                          <a:lnTo>
                            <a:pt x="1593" y="731"/>
                          </a:lnTo>
                          <a:cubicBezTo>
                            <a:pt x="1593" y="766"/>
                            <a:pt x="1568" y="795"/>
                            <a:pt x="1537" y="795"/>
                          </a:cubicBezTo>
                          <a:lnTo>
                            <a:pt x="56" y="795"/>
                          </a:lnTo>
                          <a:cubicBezTo>
                            <a:pt x="25" y="795"/>
                            <a:pt x="0" y="766"/>
                            <a:pt x="0" y="731"/>
                          </a:cubicBezTo>
                          <a:lnTo>
                            <a:pt x="0" y="64"/>
                          </a:lnTo>
                          <a:cubicBezTo>
                            <a:pt x="0" y="29"/>
                            <a:pt x="25" y="0"/>
                            <a:pt x="56" y="0"/>
                          </a:cubicBezTo>
                          <a:close/>
                          <a:moveTo>
                            <a:pt x="63" y="22"/>
                          </a:moveTo>
                          <a:lnTo>
                            <a:pt x="1530" y="22"/>
                          </a:lnTo>
                          <a:cubicBezTo>
                            <a:pt x="1551" y="22"/>
                            <a:pt x="1569" y="41"/>
                            <a:pt x="1569" y="65"/>
                          </a:cubicBezTo>
                          <a:lnTo>
                            <a:pt x="1569" y="730"/>
                          </a:lnTo>
                          <a:cubicBezTo>
                            <a:pt x="1569" y="754"/>
                            <a:pt x="1551" y="773"/>
                            <a:pt x="1530" y="773"/>
                          </a:cubicBezTo>
                          <a:lnTo>
                            <a:pt x="63" y="773"/>
                          </a:lnTo>
                          <a:cubicBezTo>
                            <a:pt x="42" y="773"/>
                            <a:pt x="24" y="754"/>
                            <a:pt x="24" y="730"/>
                          </a:cubicBezTo>
                          <a:lnTo>
                            <a:pt x="24" y="65"/>
                          </a:lnTo>
                          <a:cubicBezTo>
                            <a:pt x="24" y="41"/>
                            <a:pt x="42" y="22"/>
                            <a:pt x="63" y="22"/>
                          </a:cubicBezTo>
                          <a:close/>
                        </a:path>
                      </a:pathLst>
                    </a:custGeom>
                    <a:solidFill>
                      <a:srgbClr val="FF9999"/>
                    </a:solidFill>
                    <a:ln w="0">
                      <a:solidFill>
                        <a:srgbClr val="FF6600"/>
                      </a:solidFill>
                      <a:round/>
                      <a:headEnd/>
                      <a:tailEnd/>
                    </a:ln>
                  </p:spPr>
                  <p:txBody>
                    <a:bodyPr/>
                    <a:lstStyle/>
                    <a:p>
                      <a:endParaRPr lang="en-US"/>
                    </a:p>
                  </p:txBody>
                </p:sp>
                <p:sp>
                  <p:nvSpPr>
                    <p:cNvPr id="7189" name="Rectangle 10">
                      <a:extLst>
                        <a:ext uri="{FF2B5EF4-FFF2-40B4-BE49-F238E27FC236}">
                          <a16:creationId xmlns:a16="http://schemas.microsoft.com/office/drawing/2014/main" id="{A7443F35-8501-7FCA-2D9B-1B778D824A43}"/>
                        </a:ext>
                      </a:extLst>
                    </p:cNvPr>
                    <p:cNvSpPr>
                      <a:spLocks noChangeArrowheads="1"/>
                    </p:cNvSpPr>
                    <p:nvPr/>
                  </p:nvSpPr>
                  <p:spPr bwMode="auto">
                    <a:xfrm>
                      <a:off x="1319" y="1967"/>
                      <a:ext cx="22" cy="1344"/>
                    </a:xfrm>
                    <a:prstGeom prst="rect">
                      <a:avLst/>
                    </a:prstGeom>
                    <a:solidFill>
                      <a:srgbClr val="FF9999"/>
                    </a:solidFill>
                    <a:ln w="9525">
                      <a:solidFill>
                        <a:srgbClr val="FF66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000">
                        <a:solidFill>
                          <a:schemeClr val="bg1"/>
                        </a:solidFill>
                        <a:latin typeface=".VnTime" panose="020B7200000000000000" pitchFamily="34" charset="0"/>
                      </a:endParaRPr>
                    </a:p>
                  </p:txBody>
                </p:sp>
                <p:sp>
                  <p:nvSpPr>
                    <p:cNvPr id="7190" name="Rectangle 11">
                      <a:extLst>
                        <a:ext uri="{FF2B5EF4-FFF2-40B4-BE49-F238E27FC236}">
                          <a16:creationId xmlns:a16="http://schemas.microsoft.com/office/drawing/2014/main" id="{64C73AAB-F60F-ED0C-1910-573A8427E0A9}"/>
                        </a:ext>
                      </a:extLst>
                    </p:cNvPr>
                    <p:cNvSpPr>
                      <a:spLocks noChangeArrowheads="1"/>
                    </p:cNvSpPr>
                    <p:nvPr/>
                  </p:nvSpPr>
                  <p:spPr bwMode="auto">
                    <a:xfrm>
                      <a:off x="1429" y="3387"/>
                      <a:ext cx="2883" cy="27"/>
                    </a:xfrm>
                    <a:prstGeom prst="rect">
                      <a:avLst/>
                    </a:prstGeom>
                    <a:solidFill>
                      <a:srgbClr val="FF9999"/>
                    </a:solidFill>
                    <a:ln w="9525">
                      <a:solidFill>
                        <a:srgbClr val="FF66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000">
                        <a:solidFill>
                          <a:schemeClr val="bg1"/>
                        </a:solidFill>
                        <a:latin typeface=".VnTime" panose="020B7200000000000000" pitchFamily="34" charset="0"/>
                      </a:endParaRPr>
                    </a:p>
                  </p:txBody>
                </p:sp>
                <p:sp>
                  <p:nvSpPr>
                    <p:cNvPr id="7191" name="Rectangle 12">
                      <a:extLst>
                        <a:ext uri="{FF2B5EF4-FFF2-40B4-BE49-F238E27FC236}">
                          <a16:creationId xmlns:a16="http://schemas.microsoft.com/office/drawing/2014/main" id="{1B77DD0F-B0FA-2E39-11FD-C360677ED394}"/>
                        </a:ext>
                      </a:extLst>
                    </p:cNvPr>
                    <p:cNvSpPr>
                      <a:spLocks noChangeArrowheads="1"/>
                    </p:cNvSpPr>
                    <p:nvPr/>
                  </p:nvSpPr>
                  <p:spPr bwMode="auto">
                    <a:xfrm>
                      <a:off x="1417" y="1855"/>
                      <a:ext cx="2924" cy="22"/>
                    </a:xfrm>
                    <a:prstGeom prst="rect">
                      <a:avLst/>
                    </a:prstGeom>
                    <a:solidFill>
                      <a:srgbClr val="FF9999"/>
                    </a:solidFill>
                    <a:ln w="9525">
                      <a:solidFill>
                        <a:srgbClr val="FF66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000">
                        <a:solidFill>
                          <a:schemeClr val="bg1"/>
                        </a:solidFill>
                        <a:latin typeface=".VnTime" panose="020B7200000000000000" pitchFamily="34" charset="0"/>
                      </a:endParaRPr>
                    </a:p>
                  </p:txBody>
                </p:sp>
                <p:sp>
                  <p:nvSpPr>
                    <p:cNvPr id="7192" name="Rectangle 13">
                      <a:extLst>
                        <a:ext uri="{FF2B5EF4-FFF2-40B4-BE49-F238E27FC236}">
                          <a16:creationId xmlns:a16="http://schemas.microsoft.com/office/drawing/2014/main" id="{E7F1B4F6-ABC4-BB24-B486-DD1ED15B7CD2}"/>
                        </a:ext>
                      </a:extLst>
                    </p:cNvPr>
                    <p:cNvSpPr>
                      <a:spLocks noChangeArrowheads="1"/>
                    </p:cNvSpPr>
                    <p:nvPr/>
                  </p:nvSpPr>
                  <p:spPr bwMode="auto">
                    <a:xfrm>
                      <a:off x="4418" y="1977"/>
                      <a:ext cx="23" cy="1320"/>
                    </a:xfrm>
                    <a:prstGeom prst="rect">
                      <a:avLst/>
                    </a:prstGeom>
                    <a:solidFill>
                      <a:srgbClr val="FF9999"/>
                    </a:solidFill>
                    <a:ln w="9525">
                      <a:solidFill>
                        <a:srgbClr val="FF66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000">
                        <a:solidFill>
                          <a:schemeClr val="bg1"/>
                        </a:solidFill>
                        <a:latin typeface=".VnTime" panose="020B7200000000000000" pitchFamily="34" charset="0"/>
                      </a:endParaRPr>
                    </a:p>
                  </p:txBody>
                </p:sp>
                <p:sp>
                  <p:nvSpPr>
                    <p:cNvPr id="7193" name="Freeform 14">
                      <a:extLst>
                        <a:ext uri="{FF2B5EF4-FFF2-40B4-BE49-F238E27FC236}">
                          <a16:creationId xmlns:a16="http://schemas.microsoft.com/office/drawing/2014/main" id="{D06F0804-0CAD-3B7C-B59E-12EE668ABE88}"/>
                        </a:ext>
                      </a:extLst>
                    </p:cNvPr>
                    <p:cNvSpPr>
                      <a:spLocks/>
                    </p:cNvSpPr>
                    <p:nvPr/>
                  </p:nvSpPr>
                  <p:spPr bwMode="auto">
                    <a:xfrm>
                      <a:off x="1319" y="1855"/>
                      <a:ext cx="145" cy="114"/>
                    </a:xfrm>
                    <a:custGeom>
                      <a:avLst/>
                      <a:gdLst>
                        <a:gd name="T0" fmla="*/ 2147483646 w 74"/>
                        <a:gd name="T1" fmla="*/ 0 h 58"/>
                        <a:gd name="T2" fmla="*/ 0 w 74"/>
                        <a:gd name="T3" fmla="*/ 2147483646 h 58"/>
                        <a:gd name="T4" fmla="*/ 2147483646 w 74"/>
                        <a:gd name="T5" fmla="*/ 2147483646 h 58"/>
                        <a:gd name="T6" fmla="*/ 2147483646 w 74"/>
                        <a:gd name="T7" fmla="*/ 2147483646 h 58"/>
                        <a:gd name="T8" fmla="*/ 2147483646 w 74"/>
                        <a:gd name="T9" fmla="*/ 0 h 58"/>
                        <a:gd name="T10" fmla="*/ 0 60000 65536"/>
                        <a:gd name="T11" fmla="*/ 0 60000 65536"/>
                        <a:gd name="T12" fmla="*/ 0 60000 65536"/>
                        <a:gd name="T13" fmla="*/ 0 60000 65536"/>
                        <a:gd name="T14" fmla="*/ 0 60000 65536"/>
                        <a:gd name="T15" fmla="*/ 0 w 74"/>
                        <a:gd name="T16" fmla="*/ 0 h 58"/>
                        <a:gd name="T17" fmla="*/ 74 w 74"/>
                        <a:gd name="T18" fmla="*/ 58 h 58"/>
                      </a:gdLst>
                      <a:ahLst/>
                      <a:cxnLst>
                        <a:cxn ang="T10">
                          <a:pos x="T0" y="T1"/>
                        </a:cxn>
                        <a:cxn ang="T11">
                          <a:pos x="T2" y="T3"/>
                        </a:cxn>
                        <a:cxn ang="T12">
                          <a:pos x="T4" y="T5"/>
                        </a:cxn>
                        <a:cxn ang="T13">
                          <a:pos x="T6" y="T7"/>
                        </a:cxn>
                        <a:cxn ang="T14">
                          <a:pos x="T8" y="T9"/>
                        </a:cxn>
                      </a:cxnLst>
                      <a:rect l="T15" t="T16" r="T17" b="T18"/>
                      <a:pathLst>
                        <a:path w="74" h="58">
                          <a:moveTo>
                            <a:pt x="51" y="0"/>
                          </a:moveTo>
                          <a:cubicBezTo>
                            <a:pt x="20" y="4"/>
                            <a:pt x="2" y="29"/>
                            <a:pt x="0" y="57"/>
                          </a:cubicBezTo>
                          <a:lnTo>
                            <a:pt x="11" y="58"/>
                          </a:lnTo>
                          <a:cubicBezTo>
                            <a:pt x="12" y="35"/>
                            <a:pt x="27" y="15"/>
                            <a:pt x="51" y="11"/>
                          </a:cubicBezTo>
                          <a:cubicBezTo>
                            <a:pt x="74" y="8"/>
                            <a:pt x="51" y="0"/>
                            <a:pt x="51" y="0"/>
                          </a:cubicBezTo>
                          <a:close/>
                        </a:path>
                      </a:pathLst>
                    </a:custGeom>
                    <a:solidFill>
                      <a:srgbClr val="FF9999"/>
                    </a:solidFill>
                    <a:ln w="9525">
                      <a:solidFill>
                        <a:srgbClr val="FF6600"/>
                      </a:solidFill>
                      <a:round/>
                      <a:headEnd/>
                      <a:tailEnd/>
                    </a:ln>
                  </p:spPr>
                  <p:txBody>
                    <a:bodyPr/>
                    <a:lstStyle/>
                    <a:p>
                      <a:endParaRPr lang="en-US"/>
                    </a:p>
                  </p:txBody>
                </p:sp>
                <p:sp>
                  <p:nvSpPr>
                    <p:cNvPr id="7194" name="Freeform 15">
                      <a:extLst>
                        <a:ext uri="{FF2B5EF4-FFF2-40B4-BE49-F238E27FC236}">
                          <a16:creationId xmlns:a16="http://schemas.microsoft.com/office/drawing/2014/main" id="{5931928A-40B4-1C18-2D35-A6A75766361A}"/>
                        </a:ext>
                      </a:extLst>
                    </p:cNvPr>
                    <p:cNvSpPr>
                      <a:spLocks/>
                    </p:cNvSpPr>
                    <p:nvPr/>
                  </p:nvSpPr>
                  <p:spPr bwMode="auto">
                    <a:xfrm>
                      <a:off x="4329" y="1855"/>
                      <a:ext cx="120" cy="147"/>
                    </a:xfrm>
                    <a:custGeom>
                      <a:avLst/>
                      <a:gdLst>
                        <a:gd name="T0" fmla="*/ 0 w 61"/>
                        <a:gd name="T1" fmla="*/ 0 h 75"/>
                        <a:gd name="T2" fmla="*/ 2147483646 w 61"/>
                        <a:gd name="T3" fmla="*/ 2147483646 h 75"/>
                        <a:gd name="T4" fmla="*/ 2147483646 w 61"/>
                        <a:gd name="T5" fmla="*/ 2147483646 h 75"/>
                        <a:gd name="T6" fmla="*/ 0 w 61"/>
                        <a:gd name="T7" fmla="*/ 2147483646 h 75"/>
                        <a:gd name="T8" fmla="*/ 0 w 61"/>
                        <a:gd name="T9" fmla="*/ 0 h 75"/>
                        <a:gd name="T10" fmla="*/ 0 60000 65536"/>
                        <a:gd name="T11" fmla="*/ 0 60000 65536"/>
                        <a:gd name="T12" fmla="*/ 0 60000 65536"/>
                        <a:gd name="T13" fmla="*/ 0 60000 65536"/>
                        <a:gd name="T14" fmla="*/ 0 60000 65536"/>
                        <a:gd name="T15" fmla="*/ 0 w 61"/>
                        <a:gd name="T16" fmla="*/ 0 h 75"/>
                        <a:gd name="T17" fmla="*/ 61 w 61"/>
                        <a:gd name="T18" fmla="*/ 75 h 75"/>
                      </a:gdLst>
                      <a:ahLst/>
                      <a:cxnLst>
                        <a:cxn ang="T10">
                          <a:pos x="T0" y="T1"/>
                        </a:cxn>
                        <a:cxn ang="T11">
                          <a:pos x="T2" y="T3"/>
                        </a:cxn>
                        <a:cxn ang="T12">
                          <a:pos x="T4" y="T5"/>
                        </a:cxn>
                        <a:cxn ang="T13">
                          <a:pos x="T6" y="T7"/>
                        </a:cxn>
                        <a:cxn ang="T14">
                          <a:pos x="T8" y="T9"/>
                        </a:cxn>
                      </a:cxnLst>
                      <a:rect l="T15" t="T16" r="T17" b="T18"/>
                      <a:pathLst>
                        <a:path w="61" h="75">
                          <a:moveTo>
                            <a:pt x="0" y="0"/>
                          </a:moveTo>
                          <a:cubicBezTo>
                            <a:pt x="41" y="0"/>
                            <a:pt x="61" y="44"/>
                            <a:pt x="57" y="68"/>
                          </a:cubicBezTo>
                          <a:lnTo>
                            <a:pt x="44" y="69"/>
                          </a:lnTo>
                          <a:cubicBezTo>
                            <a:pt x="49" y="75"/>
                            <a:pt x="44" y="17"/>
                            <a:pt x="0" y="11"/>
                          </a:cubicBezTo>
                          <a:lnTo>
                            <a:pt x="0" y="0"/>
                          </a:lnTo>
                          <a:close/>
                        </a:path>
                      </a:pathLst>
                    </a:custGeom>
                    <a:solidFill>
                      <a:srgbClr val="FF9999"/>
                    </a:solidFill>
                    <a:ln w="9525">
                      <a:solidFill>
                        <a:srgbClr val="FF6600"/>
                      </a:solidFill>
                      <a:round/>
                      <a:headEnd/>
                      <a:tailEnd/>
                    </a:ln>
                  </p:spPr>
                  <p:txBody>
                    <a:bodyPr/>
                    <a:lstStyle/>
                    <a:p>
                      <a:endParaRPr lang="en-US"/>
                    </a:p>
                  </p:txBody>
                </p:sp>
                <p:sp>
                  <p:nvSpPr>
                    <p:cNvPr id="7195" name="Freeform 16">
                      <a:extLst>
                        <a:ext uri="{FF2B5EF4-FFF2-40B4-BE49-F238E27FC236}">
                          <a16:creationId xmlns:a16="http://schemas.microsoft.com/office/drawing/2014/main" id="{FCB5B886-DB0A-18BF-ADDB-4A28A0F18C00}"/>
                        </a:ext>
                      </a:extLst>
                    </p:cNvPr>
                    <p:cNvSpPr>
                      <a:spLocks/>
                    </p:cNvSpPr>
                    <p:nvPr/>
                  </p:nvSpPr>
                  <p:spPr bwMode="auto">
                    <a:xfrm>
                      <a:off x="4302" y="3293"/>
                      <a:ext cx="141" cy="127"/>
                    </a:xfrm>
                    <a:custGeom>
                      <a:avLst/>
                      <a:gdLst>
                        <a:gd name="T0" fmla="*/ 2147483646 w 72"/>
                        <a:gd name="T1" fmla="*/ 0 h 65"/>
                        <a:gd name="T2" fmla="*/ 0 w 72"/>
                        <a:gd name="T3" fmla="*/ 2147483646 h 65"/>
                        <a:gd name="T4" fmla="*/ 2147483646 w 72"/>
                        <a:gd name="T5" fmla="*/ 2147483646 h 65"/>
                        <a:gd name="T6" fmla="*/ 2147483646 w 72"/>
                        <a:gd name="T7" fmla="*/ 0 h 65"/>
                        <a:gd name="T8" fmla="*/ 2147483646 w 72"/>
                        <a:gd name="T9" fmla="*/ 0 h 65"/>
                        <a:gd name="T10" fmla="*/ 0 60000 65536"/>
                        <a:gd name="T11" fmla="*/ 0 60000 65536"/>
                        <a:gd name="T12" fmla="*/ 0 60000 65536"/>
                        <a:gd name="T13" fmla="*/ 0 60000 65536"/>
                        <a:gd name="T14" fmla="*/ 0 60000 65536"/>
                        <a:gd name="T15" fmla="*/ 0 w 72"/>
                        <a:gd name="T16" fmla="*/ 0 h 65"/>
                        <a:gd name="T17" fmla="*/ 72 w 72"/>
                        <a:gd name="T18" fmla="*/ 65 h 65"/>
                      </a:gdLst>
                      <a:ahLst/>
                      <a:cxnLst>
                        <a:cxn ang="T10">
                          <a:pos x="T0" y="T1"/>
                        </a:cxn>
                        <a:cxn ang="T11">
                          <a:pos x="T2" y="T3"/>
                        </a:cxn>
                        <a:cxn ang="T12">
                          <a:pos x="T4" y="T5"/>
                        </a:cxn>
                        <a:cxn ang="T13">
                          <a:pos x="T6" y="T7"/>
                        </a:cxn>
                        <a:cxn ang="T14">
                          <a:pos x="T8" y="T9"/>
                        </a:cxn>
                      </a:cxnLst>
                      <a:rect l="T15" t="T16" r="T17" b="T18"/>
                      <a:pathLst>
                        <a:path w="72" h="65">
                          <a:moveTo>
                            <a:pt x="59" y="0"/>
                          </a:moveTo>
                          <a:cubicBezTo>
                            <a:pt x="52" y="33"/>
                            <a:pt x="26" y="50"/>
                            <a:pt x="0" y="48"/>
                          </a:cubicBezTo>
                          <a:lnTo>
                            <a:pt x="2" y="62"/>
                          </a:lnTo>
                          <a:cubicBezTo>
                            <a:pt x="37" y="65"/>
                            <a:pt x="70" y="42"/>
                            <a:pt x="72" y="0"/>
                          </a:cubicBezTo>
                          <a:lnTo>
                            <a:pt x="59" y="0"/>
                          </a:lnTo>
                          <a:close/>
                        </a:path>
                      </a:pathLst>
                    </a:custGeom>
                    <a:solidFill>
                      <a:srgbClr val="FF9999"/>
                    </a:solidFill>
                    <a:ln w="9525">
                      <a:solidFill>
                        <a:srgbClr val="FF6600"/>
                      </a:solidFill>
                      <a:round/>
                      <a:headEnd/>
                      <a:tailEnd/>
                    </a:ln>
                  </p:spPr>
                  <p:txBody>
                    <a:bodyPr/>
                    <a:lstStyle/>
                    <a:p>
                      <a:endParaRPr lang="en-US"/>
                    </a:p>
                  </p:txBody>
                </p:sp>
                <p:sp>
                  <p:nvSpPr>
                    <p:cNvPr id="7196" name="Freeform 17">
                      <a:extLst>
                        <a:ext uri="{FF2B5EF4-FFF2-40B4-BE49-F238E27FC236}">
                          <a16:creationId xmlns:a16="http://schemas.microsoft.com/office/drawing/2014/main" id="{FE23A455-1E4D-5B19-60EC-B3F6C3C46D73}"/>
                        </a:ext>
                      </a:extLst>
                    </p:cNvPr>
                    <p:cNvSpPr>
                      <a:spLocks/>
                    </p:cNvSpPr>
                    <p:nvPr/>
                  </p:nvSpPr>
                  <p:spPr bwMode="auto">
                    <a:xfrm>
                      <a:off x="1321" y="3305"/>
                      <a:ext cx="110" cy="109"/>
                    </a:xfrm>
                    <a:custGeom>
                      <a:avLst/>
                      <a:gdLst>
                        <a:gd name="T0" fmla="*/ 0 w 56"/>
                        <a:gd name="T1" fmla="*/ 2147483646 h 56"/>
                        <a:gd name="T2" fmla="*/ 2147483646 w 56"/>
                        <a:gd name="T3" fmla="*/ 2147483646 h 56"/>
                        <a:gd name="T4" fmla="*/ 2147483646 w 56"/>
                        <a:gd name="T5" fmla="*/ 2147483646 h 56"/>
                        <a:gd name="T6" fmla="*/ 2147483646 w 56"/>
                        <a:gd name="T7" fmla="*/ 0 h 56"/>
                        <a:gd name="T8" fmla="*/ 0 w 56"/>
                        <a:gd name="T9" fmla="*/ 2147483646 h 56"/>
                        <a:gd name="T10" fmla="*/ 0 60000 65536"/>
                        <a:gd name="T11" fmla="*/ 0 60000 65536"/>
                        <a:gd name="T12" fmla="*/ 0 60000 65536"/>
                        <a:gd name="T13" fmla="*/ 0 60000 65536"/>
                        <a:gd name="T14" fmla="*/ 0 60000 65536"/>
                        <a:gd name="T15" fmla="*/ 0 w 56"/>
                        <a:gd name="T16" fmla="*/ 0 h 56"/>
                        <a:gd name="T17" fmla="*/ 56 w 56"/>
                        <a:gd name="T18" fmla="*/ 56 h 56"/>
                      </a:gdLst>
                      <a:ahLst/>
                      <a:cxnLst>
                        <a:cxn ang="T10">
                          <a:pos x="T0" y="T1"/>
                        </a:cxn>
                        <a:cxn ang="T11">
                          <a:pos x="T2" y="T3"/>
                        </a:cxn>
                        <a:cxn ang="T12">
                          <a:pos x="T4" y="T5"/>
                        </a:cxn>
                        <a:cxn ang="T13">
                          <a:pos x="T6" y="T7"/>
                        </a:cxn>
                        <a:cxn ang="T14">
                          <a:pos x="T8" y="T9"/>
                        </a:cxn>
                      </a:cxnLst>
                      <a:rect l="T15" t="T16" r="T17" b="T18"/>
                      <a:pathLst>
                        <a:path w="56" h="56">
                          <a:moveTo>
                            <a:pt x="0" y="1"/>
                          </a:moveTo>
                          <a:cubicBezTo>
                            <a:pt x="1" y="33"/>
                            <a:pt x="25" y="53"/>
                            <a:pt x="56" y="56"/>
                          </a:cubicBezTo>
                          <a:lnTo>
                            <a:pt x="56" y="42"/>
                          </a:lnTo>
                          <a:cubicBezTo>
                            <a:pt x="36" y="42"/>
                            <a:pt x="17" y="32"/>
                            <a:pt x="10" y="0"/>
                          </a:cubicBezTo>
                          <a:lnTo>
                            <a:pt x="0" y="1"/>
                          </a:lnTo>
                          <a:close/>
                        </a:path>
                      </a:pathLst>
                    </a:custGeom>
                    <a:solidFill>
                      <a:srgbClr val="FF9999"/>
                    </a:solidFill>
                    <a:ln w="9525">
                      <a:solidFill>
                        <a:srgbClr val="FF6600"/>
                      </a:solidFill>
                      <a:round/>
                      <a:headEnd/>
                      <a:tailEnd/>
                    </a:ln>
                  </p:spPr>
                  <p:txBody>
                    <a:bodyPr/>
                    <a:lstStyle/>
                    <a:p>
                      <a:endParaRPr lang="en-US"/>
                    </a:p>
                  </p:txBody>
                </p:sp>
                <p:sp>
                  <p:nvSpPr>
                    <p:cNvPr id="7197" name="Rectangle 18">
                      <a:extLst>
                        <a:ext uri="{FF2B5EF4-FFF2-40B4-BE49-F238E27FC236}">
                          <a16:creationId xmlns:a16="http://schemas.microsoft.com/office/drawing/2014/main" id="{7F84CED4-B76E-6A5A-F983-3E8E34565D06}"/>
                        </a:ext>
                      </a:extLst>
                    </p:cNvPr>
                    <p:cNvSpPr>
                      <a:spLocks noChangeArrowheads="1"/>
                    </p:cNvSpPr>
                    <p:nvPr/>
                  </p:nvSpPr>
                  <p:spPr bwMode="auto">
                    <a:xfrm>
                      <a:off x="1744" y="1748"/>
                      <a:ext cx="2274" cy="37"/>
                    </a:xfrm>
                    <a:prstGeom prst="rect">
                      <a:avLst/>
                    </a:prstGeom>
                    <a:solidFill>
                      <a:srgbClr val="FF9999"/>
                    </a:solidFill>
                    <a:ln w="0">
                      <a:solidFill>
                        <a:srgbClr val="FF66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000">
                        <a:solidFill>
                          <a:schemeClr val="bg1"/>
                        </a:solidFill>
                        <a:latin typeface=".VnTime" panose="020B7200000000000000" pitchFamily="34" charset="0"/>
                      </a:endParaRPr>
                    </a:p>
                  </p:txBody>
                </p:sp>
                <p:sp>
                  <p:nvSpPr>
                    <p:cNvPr id="7198" name="Oval 19">
                      <a:extLst>
                        <a:ext uri="{FF2B5EF4-FFF2-40B4-BE49-F238E27FC236}">
                          <a16:creationId xmlns:a16="http://schemas.microsoft.com/office/drawing/2014/main" id="{AFEA54FE-12B4-1A2F-3125-54269BA8B7A2}"/>
                        </a:ext>
                      </a:extLst>
                    </p:cNvPr>
                    <p:cNvSpPr>
                      <a:spLocks noChangeArrowheads="1"/>
                    </p:cNvSpPr>
                    <p:nvPr/>
                  </p:nvSpPr>
                  <p:spPr bwMode="auto">
                    <a:xfrm>
                      <a:off x="1742" y="1748"/>
                      <a:ext cx="4" cy="37"/>
                    </a:xfrm>
                    <a:prstGeom prst="ellipse">
                      <a:avLst/>
                    </a:prstGeom>
                    <a:solidFill>
                      <a:srgbClr val="FF9999"/>
                    </a:solidFill>
                    <a:ln w="0">
                      <a:solidFill>
                        <a:srgbClr val="FF66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000">
                        <a:solidFill>
                          <a:schemeClr val="bg1"/>
                        </a:solidFill>
                        <a:latin typeface=".VnTime" panose="020B7200000000000000" pitchFamily="34" charset="0"/>
                      </a:endParaRPr>
                    </a:p>
                  </p:txBody>
                </p:sp>
                <p:sp>
                  <p:nvSpPr>
                    <p:cNvPr id="7199" name="Rectangle 20">
                      <a:extLst>
                        <a:ext uri="{FF2B5EF4-FFF2-40B4-BE49-F238E27FC236}">
                          <a16:creationId xmlns:a16="http://schemas.microsoft.com/office/drawing/2014/main" id="{84E7DE8A-8E17-D244-3CF5-054F2A80F276}"/>
                        </a:ext>
                      </a:extLst>
                    </p:cNvPr>
                    <p:cNvSpPr>
                      <a:spLocks noChangeArrowheads="1"/>
                    </p:cNvSpPr>
                    <p:nvPr/>
                  </p:nvSpPr>
                  <p:spPr bwMode="auto">
                    <a:xfrm>
                      <a:off x="1760" y="1756"/>
                      <a:ext cx="2242" cy="7"/>
                    </a:xfrm>
                    <a:prstGeom prst="rect">
                      <a:avLst/>
                    </a:prstGeom>
                    <a:solidFill>
                      <a:srgbClr val="FF9999"/>
                    </a:solidFill>
                    <a:ln w="9525">
                      <a:solidFill>
                        <a:srgbClr val="FF66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000">
                        <a:solidFill>
                          <a:schemeClr val="bg1"/>
                        </a:solidFill>
                        <a:latin typeface=".VnTime" panose="020B7200000000000000" pitchFamily="34" charset="0"/>
                      </a:endParaRPr>
                    </a:p>
                  </p:txBody>
                </p:sp>
                <p:sp>
                  <p:nvSpPr>
                    <p:cNvPr id="7200" name="Rectangle 21">
                      <a:extLst>
                        <a:ext uri="{FF2B5EF4-FFF2-40B4-BE49-F238E27FC236}">
                          <a16:creationId xmlns:a16="http://schemas.microsoft.com/office/drawing/2014/main" id="{1EDCD592-8382-34C8-F608-374FA3F0F59C}"/>
                        </a:ext>
                      </a:extLst>
                    </p:cNvPr>
                    <p:cNvSpPr>
                      <a:spLocks noChangeArrowheads="1"/>
                    </p:cNvSpPr>
                    <p:nvPr/>
                  </p:nvSpPr>
                  <p:spPr bwMode="auto">
                    <a:xfrm>
                      <a:off x="2447" y="884"/>
                      <a:ext cx="47" cy="862"/>
                    </a:xfrm>
                    <a:prstGeom prst="rect">
                      <a:avLst/>
                    </a:prstGeom>
                    <a:solidFill>
                      <a:srgbClr val="FF9999"/>
                    </a:solidFill>
                    <a:ln w="0">
                      <a:solidFill>
                        <a:srgbClr val="FF66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000">
                        <a:solidFill>
                          <a:schemeClr val="bg1"/>
                        </a:solidFill>
                        <a:latin typeface=".VnTime" panose="020B7200000000000000" pitchFamily="34" charset="0"/>
                      </a:endParaRPr>
                    </a:p>
                  </p:txBody>
                </p:sp>
                <p:sp>
                  <p:nvSpPr>
                    <p:cNvPr id="7201" name="Rectangle 22">
                      <a:extLst>
                        <a:ext uri="{FF2B5EF4-FFF2-40B4-BE49-F238E27FC236}">
                          <a16:creationId xmlns:a16="http://schemas.microsoft.com/office/drawing/2014/main" id="{8DA0A591-0123-F31B-F73D-99A512A897FC}"/>
                        </a:ext>
                      </a:extLst>
                    </p:cNvPr>
                    <p:cNvSpPr>
                      <a:spLocks noChangeArrowheads="1"/>
                    </p:cNvSpPr>
                    <p:nvPr/>
                  </p:nvSpPr>
                  <p:spPr bwMode="auto">
                    <a:xfrm>
                      <a:off x="2455" y="904"/>
                      <a:ext cx="14" cy="824"/>
                    </a:xfrm>
                    <a:prstGeom prst="rect">
                      <a:avLst/>
                    </a:prstGeom>
                    <a:solidFill>
                      <a:srgbClr val="FF9999"/>
                    </a:solidFill>
                    <a:ln w="9525">
                      <a:solidFill>
                        <a:srgbClr val="FF66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000">
                        <a:solidFill>
                          <a:schemeClr val="bg1"/>
                        </a:solidFill>
                        <a:latin typeface=".VnTime" panose="020B7200000000000000" pitchFamily="34" charset="0"/>
                      </a:endParaRPr>
                    </a:p>
                  </p:txBody>
                </p:sp>
                <p:sp>
                  <p:nvSpPr>
                    <p:cNvPr id="7202" name="Freeform 23">
                      <a:extLst>
                        <a:ext uri="{FF2B5EF4-FFF2-40B4-BE49-F238E27FC236}">
                          <a16:creationId xmlns:a16="http://schemas.microsoft.com/office/drawing/2014/main" id="{8FFF6BF0-0593-6FC9-6FB3-A1509975BCDD}"/>
                        </a:ext>
                      </a:extLst>
                    </p:cNvPr>
                    <p:cNvSpPr>
                      <a:spLocks/>
                    </p:cNvSpPr>
                    <p:nvPr/>
                  </p:nvSpPr>
                  <p:spPr bwMode="auto">
                    <a:xfrm>
                      <a:off x="2424" y="1742"/>
                      <a:ext cx="90" cy="49"/>
                    </a:xfrm>
                    <a:custGeom>
                      <a:avLst/>
                      <a:gdLst>
                        <a:gd name="T0" fmla="*/ 2147483646 w 46"/>
                        <a:gd name="T1" fmla="*/ 0 h 25"/>
                        <a:gd name="T2" fmla="*/ 2147483646 w 46"/>
                        <a:gd name="T3" fmla="*/ 0 h 25"/>
                        <a:gd name="T4" fmla="*/ 2147483646 w 46"/>
                        <a:gd name="T5" fmla="*/ 2147483646 h 25"/>
                        <a:gd name="T6" fmla="*/ 2147483646 w 46"/>
                        <a:gd name="T7" fmla="*/ 2147483646 h 25"/>
                        <a:gd name="T8" fmla="*/ 2147483646 w 46"/>
                        <a:gd name="T9" fmla="*/ 0 h 25"/>
                        <a:gd name="T10" fmla="*/ 0 60000 65536"/>
                        <a:gd name="T11" fmla="*/ 0 60000 65536"/>
                        <a:gd name="T12" fmla="*/ 0 60000 65536"/>
                        <a:gd name="T13" fmla="*/ 0 60000 65536"/>
                        <a:gd name="T14" fmla="*/ 0 60000 65536"/>
                        <a:gd name="T15" fmla="*/ 0 w 46"/>
                        <a:gd name="T16" fmla="*/ 0 h 25"/>
                        <a:gd name="T17" fmla="*/ 46 w 46"/>
                        <a:gd name="T18" fmla="*/ 25 h 25"/>
                      </a:gdLst>
                      <a:ahLst/>
                      <a:cxnLst>
                        <a:cxn ang="T10">
                          <a:pos x="T0" y="T1"/>
                        </a:cxn>
                        <a:cxn ang="T11">
                          <a:pos x="T2" y="T3"/>
                        </a:cxn>
                        <a:cxn ang="T12">
                          <a:pos x="T4" y="T5"/>
                        </a:cxn>
                        <a:cxn ang="T13">
                          <a:pos x="T6" y="T7"/>
                        </a:cxn>
                        <a:cxn ang="T14">
                          <a:pos x="T8" y="T9"/>
                        </a:cxn>
                      </a:cxnLst>
                      <a:rect l="T15" t="T16" r="T17" b="T18"/>
                      <a:pathLst>
                        <a:path w="46" h="25">
                          <a:moveTo>
                            <a:pt x="1" y="0"/>
                          </a:moveTo>
                          <a:lnTo>
                            <a:pt x="46" y="0"/>
                          </a:lnTo>
                          <a:lnTo>
                            <a:pt x="46" y="25"/>
                          </a:lnTo>
                          <a:lnTo>
                            <a:pt x="1" y="25"/>
                          </a:lnTo>
                          <a:cubicBezTo>
                            <a:pt x="0" y="17"/>
                            <a:pt x="1" y="9"/>
                            <a:pt x="1" y="0"/>
                          </a:cubicBezTo>
                          <a:close/>
                        </a:path>
                      </a:pathLst>
                    </a:custGeom>
                    <a:solidFill>
                      <a:srgbClr val="FF9999"/>
                    </a:solidFill>
                    <a:ln w="9525">
                      <a:solidFill>
                        <a:srgbClr val="FF6600"/>
                      </a:solidFill>
                      <a:round/>
                      <a:headEnd/>
                      <a:tailEnd/>
                    </a:ln>
                  </p:spPr>
                  <p:txBody>
                    <a:bodyPr/>
                    <a:lstStyle/>
                    <a:p>
                      <a:endParaRPr lang="en-US"/>
                    </a:p>
                  </p:txBody>
                </p:sp>
                <p:sp>
                  <p:nvSpPr>
                    <p:cNvPr id="7203" name="Freeform 24">
                      <a:extLst>
                        <a:ext uri="{FF2B5EF4-FFF2-40B4-BE49-F238E27FC236}">
                          <a16:creationId xmlns:a16="http://schemas.microsoft.com/office/drawing/2014/main" id="{58EFF898-B8A7-3AA2-7BFB-F6E689FD6032}"/>
                        </a:ext>
                      </a:extLst>
                    </p:cNvPr>
                    <p:cNvSpPr>
                      <a:spLocks noEditPoints="1"/>
                    </p:cNvSpPr>
                    <p:nvPr/>
                  </p:nvSpPr>
                  <p:spPr bwMode="auto">
                    <a:xfrm>
                      <a:off x="2430" y="1748"/>
                      <a:ext cx="25" cy="19"/>
                    </a:xfrm>
                    <a:custGeom>
                      <a:avLst/>
                      <a:gdLst>
                        <a:gd name="T0" fmla="*/ 2147483646 w 13"/>
                        <a:gd name="T1" fmla="*/ 0 h 10"/>
                        <a:gd name="T2" fmla="*/ 2147483646 w 13"/>
                        <a:gd name="T3" fmla="*/ 2147483646 h 10"/>
                        <a:gd name="T4" fmla="*/ 2147483646 w 13"/>
                        <a:gd name="T5" fmla="*/ 2147483646 h 10"/>
                        <a:gd name="T6" fmla="*/ 2147483646 w 13"/>
                        <a:gd name="T7" fmla="*/ 2147483646 h 10"/>
                        <a:gd name="T8" fmla="*/ 2147483646 w 13"/>
                        <a:gd name="T9" fmla="*/ 2147483646 h 10"/>
                        <a:gd name="T10" fmla="*/ 2147483646 w 13"/>
                        <a:gd name="T11" fmla="*/ 2147483646 h 10"/>
                        <a:gd name="T12" fmla="*/ 0 w 13"/>
                        <a:gd name="T13" fmla="*/ 2147483646 h 10"/>
                        <a:gd name="T14" fmla="*/ 2147483646 w 13"/>
                        <a:gd name="T15" fmla="*/ 2147483646 h 10"/>
                        <a:gd name="T16" fmla="*/ 2147483646 w 13"/>
                        <a:gd name="T17" fmla="*/ 0 h 10"/>
                        <a:gd name="T18" fmla="*/ 2147483646 w 13"/>
                        <a:gd name="T19" fmla="*/ 2147483646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
                        <a:gd name="T31" fmla="*/ 0 h 10"/>
                        <a:gd name="T32" fmla="*/ 13 w 13"/>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 h="10">
                          <a:moveTo>
                            <a:pt x="7" y="0"/>
                          </a:moveTo>
                          <a:lnTo>
                            <a:pt x="7" y="4"/>
                          </a:lnTo>
                          <a:lnTo>
                            <a:pt x="13" y="5"/>
                          </a:lnTo>
                          <a:lnTo>
                            <a:pt x="7" y="5"/>
                          </a:lnTo>
                          <a:lnTo>
                            <a:pt x="7" y="10"/>
                          </a:lnTo>
                          <a:lnTo>
                            <a:pt x="6" y="5"/>
                          </a:lnTo>
                          <a:lnTo>
                            <a:pt x="0" y="5"/>
                          </a:lnTo>
                          <a:lnTo>
                            <a:pt x="6" y="4"/>
                          </a:lnTo>
                          <a:lnTo>
                            <a:pt x="7" y="0"/>
                          </a:lnTo>
                          <a:close/>
                          <a:moveTo>
                            <a:pt x="6" y="2"/>
                          </a:moveTo>
                        </a:path>
                      </a:pathLst>
                    </a:custGeom>
                    <a:solidFill>
                      <a:srgbClr val="FF9999"/>
                    </a:solidFill>
                    <a:ln w="9525">
                      <a:solidFill>
                        <a:srgbClr val="FF6600"/>
                      </a:solidFill>
                      <a:round/>
                      <a:headEnd/>
                      <a:tailEnd/>
                    </a:ln>
                  </p:spPr>
                  <p:txBody>
                    <a:bodyPr/>
                    <a:lstStyle/>
                    <a:p>
                      <a:endParaRPr lang="en-US"/>
                    </a:p>
                  </p:txBody>
                </p:sp>
                <p:sp>
                  <p:nvSpPr>
                    <p:cNvPr id="7204" name="Freeform 25">
                      <a:extLst>
                        <a:ext uri="{FF2B5EF4-FFF2-40B4-BE49-F238E27FC236}">
                          <a16:creationId xmlns:a16="http://schemas.microsoft.com/office/drawing/2014/main" id="{11428109-CC49-A02F-08B7-9313229A192B}"/>
                        </a:ext>
                      </a:extLst>
                    </p:cNvPr>
                    <p:cNvSpPr>
                      <a:spLocks noEditPoints="1"/>
                    </p:cNvSpPr>
                    <p:nvPr/>
                  </p:nvSpPr>
                  <p:spPr bwMode="auto">
                    <a:xfrm>
                      <a:off x="2438" y="1744"/>
                      <a:ext cx="21" cy="17"/>
                    </a:xfrm>
                    <a:custGeom>
                      <a:avLst/>
                      <a:gdLst>
                        <a:gd name="T0" fmla="*/ 2147483646 w 11"/>
                        <a:gd name="T1" fmla="*/ 0 h 9"/>
                        <a:gd name="T2" fmla="*/ 2147483646 w 11"/>
                        <a:gd name="T3" fmla="*/ 2147483646 h 9"/>
                        <a:gd name="T4" fmla="*/ 2147483646 w 11"/>
                        <a:gd name="T5" fmla="*/ 2147483646 h 9"/>
                        <a:gd name="T6" fmla="*/ 2147483646 w 11"/>
                        <a:gd name="T7" fmla="*/ 2147483646 h 9"/>
                        <a:gd name="T8" fmla="*/ 2147483646 w 11"/>
                        <a:gd name="T9" fmla="*/ 2147483646 h 9"/>
                        <a:gd name="T10" fmla="*/ 2147483646 w 11"/>
                        <a:gd name="T11" fmla="*/ 2147483646 h 9"/>
                        <a:gd name="T12" fmla="*/ 0 w 11"/>
                        <a:gd name="T13" fmla="*/ 2147483646 h 9"/>
                        <a:gd name="T14" fmla="*/ 2147483646 w 11"/>
                        <a:gd name="T15" fmla="*/ 2147483646 h 9"/>
                        <a:gd name="T16" fmla="*/ 2147483646 w 11"/>
                        <a:gd name="T17" fmla="*/ 0 h 9"/>
                        <a:gd name="T18" fmla="*/ 2147483646 w 11"/>
                        <a:gd name="T19" fmla="*/ 2147483646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9"/>
                        <a:gd name="T32" fmla="*/ 11 w 11"/>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9">
                          <a:moveTo>
                            <a:pt x="6" y="0"/>
                          </a:moveTo>
                          <a:lnTo>
                            <a:pt x="6" y="4"/>
                          </a:lnTo>
                          <a:lnTo>
                            <a:pt x="11" y="5"/>
                          </a:lnTo>
                          <a:lnTo>
                            <a:pt x="6" y="5"/>
                          </a:lnTo>
                          <a:lnTo>
                            <a:pt x="6" y="9"/>
                          </a:lnTo>
                          <a:lnTo>
                            <a:pt x="5" y="5"/>
                          </a:lnTo>
                          <a:lnTo>
                            <a:pt x="0" y="5"/>
                          </a:lnTo>
                          <a:lnTo>
                            <a:pt x="5" y="4"/>
                          </a:lnTo>
                          <a:lnTo>
                            <a:pt x="6" y="0"/>
                          </a:lnTo>
                          <a:close/>
                          <a:moveTo>
                            <a:pt x="5" y="2"/>
                          </a:moveTo>
                        </a:path>
                      </a:pathLst>
                    </a:custGeom>
                    <a:solidFill>
                      <a:srgbClr val="FF9999"/>
                    </a:solidFill>
                    <a:ln w="9525">
                      <a:solidFill>
                        <a:srgbClr val="FF6600"/>
                      </a:solidFill>
                      <a:round/>
                      <a:headEnd/>
                      <a:tailEnd/>
                    </a:ln>
                  </p:spPr>
                  <p:txBody>
                    <a:bodyPr/>
                    <a:lstStyle/>
                    <a:p>
                      <a:endParaRPr lang="en-US"/>
                    </a:p>
                  </p:txBody>
                </p:sp>
                <p:sp>
                  <p:nvSpPr>
                    <p:cNvPr id="7205" name="Freeform 26">
                      <a:extLst>
                        <a:ext uri="{FF2B5EF4-FFF2-40B4-BE49-F238E27FC236}">
                          <a16:creationId xmlns:a16="http://schemas.microsoft.com/office/drawing/2014/main" id="{56EB3420-E436-E2BD-594B-A66E1B78BE32}"/>
                        </a:ext>
                      </a:extLst>
                    </p:cNvPr>
                    <p:cNvSpPr>
                      <a:spLocks/>
                    </p:cNvSpPr>
                    <p:nvPr/>
                  </p:nvSpPr>
                  <p:spPr bwMode="auto">
                    <a:xfrm>
                      <a:off x="2506" y="1742"/>
                      <a:ext cx="10" cy="49"/>
                    </a:xfrm>
                    <a:custGeom>
                      <a:avLst/>
                      <a:gdLst>
                        <a:gd name="T0" fmla="*/ 2147483646 w 5"/>
                        <a:gd name="T1" fmla="*/ 0 h 25"/>
                        <a:gd name="T2" fmla="*/ 2147483646 w 5"/>
                        <a:gd name="T3" fmla="*/ 2147483646 h 25"/>
                        <a:gd name="T4" fmla="*/ 2147483646 w 5"/>
                        <a:gd name="T5" fmla="*/ 2147483646 h 25"/>
                        <a:gd name="T6" fmla="*/ 2147483646 w 5"/>
                        <a:gd name="T7" fmla="*/ 0 h 25"/>
                        <a:gd name="T8" fmla="*/ 2147483646 w 5"/>
                        <a:gd name="T9" fmla="*/ 0 h 25"/>
                        <a:gd name="T10" fmla="*/ 0 60000 65536"/>
                        <a:gd name="T11" fmla="*/ 0 60000 65536"/>
                        <a:gd name="T12" fmla="*/ 0 60000 65536"/>
                        <a:gd name="T13" fmla="*/ 0 60000 65536"/>
                        <a:gd name="T14" fmla="*/ 0 60000 65536"/>
                        <a:gd name="T15" fmla="*/ 0 w 5"/>
                        <a:gd name="T16" fmla="*/ 0 h 25"/>
                        <a:gd name="T17" fmla="*/ 5 w 5"/>
                        <a:gd name="T18" fmla="*/ 25 h 25"/>
                      </a:gdLst>
                      <a:ahLst/>
                      <a:cxnLst>
                        <a:cxn ang="T10">
                          <a:pos x="T0" y="T1"/>
                        </a:cxn>
                        <a:cxn ang="T11">
                          <a:pos x="T2" y="T3"/>
                        </a:cxn>
                        <a:cxn ang="T12">
                          <a:pos x="T4" y="T5"/>
                        </a:cxn>
                        <a:cxn ang="T13">
                          <a:pos x="T6" y="T7"/>
                        </a:cxn>
                        <a:cxn ang="T14">
                          <a:pos x="T8" y="T9"/>
                        </a:cxn>
                      </a:cxnLst>
                      <a:rect l="T15" t="T16" r="T17" b="T18"/>
                      <a:pathLst>
                        <a:path w="5" h="25">
                          <a:moveTo>
                            <a:pt x="3" y="0"/>
                          </a:moveTo>
                          <a:cubicBezTo>
                            <a:pt x="0" y="9"/>
                            <a:pt x="1" y="19"/>
                            <a:pt x="3" y="25"/>
                          </a:cubicBezTo>
                          <a:lnTo>
                            <a:pt x="5" y="25"/>
                          </a:lnTo>
                          <a:cubicBezTo>
                            <a:pt x="2" y="24"/>
                            <a:pt x="2" y="2"/>
                            <a:pt x="4" y="0"/>
                          </a:cubicBezTo>
                          <a:lnTo>
                            <a:pt x="3" y="0"/>
                          </a:lnTo>
                          <a:close/>
                        </a:path>
                      </a:pathLst>
                    </a:custGeom>
                    <a:solidFill>
                      <a:srgbClr val="FF9999"/>
                    </a:solidFill>
                    <a:ln w="9525">
                      <a:solidFill>
                        <a:srgbClr val="FF6600"/>
                      </a:solidFill>
                      <a:round/>
                      <a:headEnd/>
                      <a:tailEnd/>
                    </a:ln>
                  </p:spPr>
                  <p:txBody>
                    <a:bodyPr/>
                    <a:lstStyle/>
                    <a:p>
                      <a:endParaRPr lang="en-US"/>
                    </a:p>
                  </p:txBody>
                </p:sp>
                <p:sp>
                  <p:nvSpPr>
                    <p:cNvPr id="7206" name="Freeform 27">
                      <a:extLst>
                        <a:ext uri="{FF2B5EF4-FFF2-40B4-BE49-F238E27FC236}">
                          <a16:creationId xmlns:a16="http://schemas.microsoft.com/office/drawing/2014/main" id="{71684696-1CD6-9C2D-7C22-E6C877C5565F}"/>
                        </a:ext>
                      </a:extLst>
                    </p:cNvPr>
                    <p:cNvSpPr>
                      <a:spLocks/>
                    </p:cNvSpPr>
                    <p:nvPr/>
                  </p:nvSpPr>
                  <p:spPr bwMode="auto">
                    <a:xfrm>
                      <a:off x="2512" y="1742"/>
                      <a:ext cx="4" cy="49"/>
                    </a:xfrm>
                    <a:custGeom>
                      <a:avLst/>
                      <a:gdLst>
                        <a:gd name="T0" fmla="*/ 2147483646 w 2"/>
                        <a:gd name="T1" fmla="*/ 2147483646 h 25"/>
                        <a:gd name="T2" fmla="*/ 2147483646 w 2"/>
                        <a:gd name="T3" fmla="*/ 2147483646 h 25"/>
                        <a:gd name="T4" fmla="*/ 2147483646 w 2"/>
                        <a:gd name="T5" fmla="*/ 2147483646 h 25"/>
                        <a:gd name="T6" fmla="*/ 2147483646 w 2"/>
                        <a:gd name="T7" fmla="*/ 2147483646 h 25"/>
                        <a:gd name="T8" fmla="*/ 2147483646 w 2"/>
                        <a:gd name="T9" fmla="*/ 2147483646 h 25"/>
                        <a:gd name="T10" fmla="*/ 2147483646 w 2"/>
                        <a:gd name="T11" fmla="*/ 2147483646 h 25"/>
                        <a:gd name="T12" fmla="*/ 0 w 2"/>
                        <a:gd name="T13" fmla="*/ 2147483646 h 25"/>
                        <a:gd name="T14" fmla="*/ 2147483646 w 2"/>
                        <a:gd name="T15" fmla="*/ 2147483646 h 25"/>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25"/>
                        <a:gd name="T26" fmla="*/ 2 w 2"/>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25">
                          <a:moveTo>
                            <a:pt x="1" y="1"/>
                          </a:moveTo>
                          <a:cubicBezTo>
                            <a:pt x="2" y="0"/>
                            <a:pt x="2" y="1"/>
                            <a:pt x="2" y="3"/>
                          </a:cubicBezTo>
                          <a:lnTo>
                            <a:pt x="1" y="4"/>
                          </a:lnTo>
                          <a:cubicBezTo>
                            <a:pt x="1" y="10"/>
                            <a:pt x="1" y="16"/>
                            <a:pt x="2" y="22"/>
                          </a:cubicBezTo>
                          <a:lnTo>
                            <a:pt x="2" y="23"/>
                          </a:lnTo>
                          <a:cubicBezTo>
                            <a:pt x="2" y="24"/>
                            <a:pt x="2" y="24"/>
                            <a:pt x="1" y="24"/>
                          </a:cubicBezTo>
                          <a:cubicBezTo>
                            <a:pt x="1" y="25"/>
                            <a:pt x="0" y="20"/>
                            <a:pt x="0" y="13"/>
                          </a:cubicBezTo>
                          <a:cubicBezTo>
                            <a:pt x="0" y="6"/>
                            <a:pt x="0" y="1"/>
                            <a:pt x="1" y="1"/>
                          </a:cubicBezTo>
                          <a:close/>
                        </a:path>
                      </a:pathLst>
                    </a:custGeom>
                    <a:solidFill>
                      <a:srgbClr val="FF9999"/>
                    </a:solidFill>
                    <a:ln w="0">
                      <a:solidFill>
                        <a:srgbClr val="FF6600"/>
                      </a:solidFill>
                      <a:round/>
                      <a:headEnd/>
                      <a:tailEnd/>
                    </a:ln>
                  </p:spPr>
                  <p:txBody>
                    <a:bodyPr/>
                    <a:lstStyle/>
                    <a:p>
                      <a:endParaRPr lang="en-US"/>
                    </a:p>
                  </p:txBody>
                </p:sp>
                <p:sp>
                  <p:nvSpPr>
                    <p:cNvPr id="7207" name="Freeform 28">
                      <a:extLst>
                        <a:ext uri="{FF2B5EF4-FFF2-40B4-BE49-F238E27FC236}">
                          <a16:creationId xmlns:a16="http://schemas.microsoft.com/office/drawing/2014/main" id="{E71F190F-F969-0C21-7DAC-C4A983732BAA}"/>
                        </a:ext>
                      </a:extLst>
                    </p:cNvPr>
                    <p:cNvSpPr>
                      <a:spLocks noEditPoints="1"/>
                    </p:cNvSpPr>
                    <p:nvPr/>
                  </p:nvSpPr>
                  <p:spPr bwMode="auto">
                    <a:xfrm>
                      <a:off x="2512" y="1744"/>
                      <a:ext cx="4" cy="45"/>
                    </a:xfrm>
                    <a:custGeom>
                      <a:avLst/>
                      <a:gdLst>
                        <a:gd name="T0" fmla="*/ 2147483646 w 2"/>
                        <a:gd name="T1" fmla="*/ 2147483646 h 23"/>
                        <a:gd name="T2" fmla="*/ 2147483646 w 2"/>
                        <a:gd name="T3" fmla="*/ 2147483646 h 23"/>
                        <a:gd name="T4" fmla="*/ 2147483646 w 2"/>
                        <a:gd name="T5" fmla="*/ 2147483646 h 23"/>
                        <a:gd name="T6" fmla="*/ 2147483646 w 2"/>
                        <a:gd name="T7" fmla="*/ 2147483646 h 23"/>
                        <a:gd name="T8" fmla="*/ 0 w 2"/>
                        <a:gd name="T9" fmla="*/ 2147483646 h 23"/>
                        <a:gd name="T10" fmla="*/ 2147483646 w 2"/>
                        <a:gd name="T11" fmla="*/ 0 h 23"/>
                        <a:gd name="T12" fmla="*/ 2147483646 w 2"/>
                        <a:gd name="T13" fmla="*/ 2147483646 h 23"/>
                        <a:gd name="T14" fmla="*/ 2147483646 w 2"/>
                        <a:gd name="T15" fmla="*/ 0 h 23"/>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23"/>
                        <a:gd name="T26" fmla="*/ 2 w 2"/>
                        <a:gd name="T27" fmla="*/ 23 h 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23">
                          <a:moveTo>
                            <a:pt x="2" y="21"/>
                          </a:moveTo>
                          <a:cubicBezTo>
                            <a:pt x="2" y="21"/>
                            <a:pt x="2" y="21"/>
                            <a:pt x="2" y="21"/>
                          </a:cubicBezTo>
                          <a:moveTo>
                            <a:pt x="2" y="21"/>
                          </a:moveTo>
                          <a:cubicBezTo>
                            <a:pt x="2" y="23"/>
                            <a:pt x="2" y="23"/>
                            <a:pt x="1" y="23"/>
                          </a:cubicBezTo>
                          <a:cubicBezTo>
                            <a:pt x="0" y="23"/>
                            <a:pt x="0" y="18"/>
                            <a:pt x="0" y="11"/>
                          </a:cubicBezTo>
                          <a:cubicBezTo>
                            <a:pt x="0" y="5"/>
                            <a:pt x="0" y="0"/>
                            <a:pt x="1" y="0"/>
                          </a:cubicBezTo>
                          <a:cubicBezTo>
                            <a:pt x="2" y="0"/>
                            <a:pt x="2" y="0"/>
                            <a:pt x="2" y="2"/>
                          </a:cubicBezTo>
                          <a:cubicBezTo>
                            <a:pt x="2" y="0"/>
                            <a:pt x="2" y="0"/>
                            <a:pt x="1" y="0"/>
                          </a:cubicBezTo>
                        </a:path>
                      </a:pathLst>
                    </a:custGeom>
                    <a:solidFill>
                      <a:srgbClr val="FF9999"/>
                    </a:solidFill>
                    <a:ln w="0">
                      <a:solidFill>
                        <a:srgbClr val="FF6600"/>
                      </a:solidFill>
                      <a:round/>
                      <a:headEnd/>
                      <a:tailEnd/>
                    </a:ln>
                  </p:spPr>
                  <p:txBody>
                    <a:bodyPr/>
                    <a:lstStyle/>
                    <a:p>
                      <a:endParaRPr lang="en-US"/>
                    </a:p>
                  </p:txBody>
                </p:sp>
                <p:sp>
                  <p:nvSpPr>
                    <p:cNvPr id="7208" name="Freeform 29">
                      <a:extLst>
                        <a:ext uri="{FF2B5EF4-FFF2-40B4-BE49-F238E27FC236}">
                          <a16:creationId xmlns:a16="http://schemas.microsoft.com/office/drawing/2014/main" id="{82F36B04-0A6C-727C-A241-296E677744B5}"/>
                        </a:ext>
                      </a:extLst>
                    </p:cNvPr>
                    <p:cNvSpPr>
                      <a:spLocks/>
                    </p:cNvSpPr>
                    <p:nvPr/>
                  </p:nvSpPr>
                  <p:spPr bwMode="auto">
                    <a:xfrm>
                      <a:off x="2514" y="1748"/>
                      <a:ext cx="2" cy="39"/>
                    </a:xfrm>
                    <a:custGeom>
                      <a:avLst/>
                      <a:gdLst>
                        <a:gd name="T0" fmla="*/ 2147483646 w 1"/>
                        <a:gd name="T1" fmla="*/ 2147483646 h 20"/>
                        <a:gd name="T2" fmla="*/ 2147483646 w 1"/>
                        <a:gd name="T3" fmla="*/ 2147483646 h 20"/>
                        <a:gd name="T4" fmla="*/ 0 w 1"/>
                        <a:gd name="T5" fmla="*/ 2147483646 h 20"/>
                        <a:gd name="T6" fmla="*/ 2147483646 w 1"/>
                        <a:gd name="T7" fmla="*/ 0 h 20"/>
                        <a:gd name="T8" fmla="*/ 2147483646 w 1"/>
                        <a:gd name="T9" fmla="*/ 2147483646 h 20"/>
                        <a:gd name="T10" fmla="*/ 0 60000 65536"/>
                        <a:gd name="T11" fmla="*/ 0 60000 65536"/>
                        <a:gd name="T12" fmla="*/ 0 60000 65536"/>
                        <a:gd name="T13" fmla="*/ 0 60000 65536"/>
                        <a:gd name="T14" fmla="*/ 0 60000 65536"/>
                        <a:gd name="T15" fmla="*/ 0 w 1"/>
                        <a:gd name="T16" fmla="*/ 0 h 20"/>
                        <a:gd name="T17" fmla="*/ 1 w 1"/>
                        <a:gd name="T18" fmla="*/ 20 h 20"/>
                      </a:gdLst>
                      <a:ahLst/>
                      <a:cxnLst>
                        <a:cxn ang="T10">
                          <a:pos x="T0" y="T1"/>
                        </a:cxn>
                        <a:cxn ang="T11">
                          <a:pos x="T2" y="T3"/>
                        </a:cxn>
                        <a:cxn ang="T12">
                          <a:pos x="T4" y="T5"/>
                        </a:cxn>
                        <a:cxn ang="T13">
                          <a:pos x="T6" y="T7"/>
                        </a:cxn>
                        <a:cxn ang="T14">
                          <a:pos x="T8" y="T9"/>
                        </a:cxn>
                      </a:cxnLst>
                      <a:rect l="T15" t="T16" r="T17" b="T18"/>
                      <a:pathLst>
                        <a:path w="1" h="20">
                          <a:moveTo>
                            <a:pt x="1" y="19"/>
                          </a:moveTo>
                          <a:cubicBezTo>
                            <a:pt x="1" y="20"/>
                            <a:pt x="1" y="20"/>
                            <a:pt x="1" y="20"/>
                          </a:cubicBezTo>
                          <a:cubicBezTo>
                            <a:pt x="0" y="20"/>
                            <a:pt x="0" y="15"/>
                            <a:pt x="0" y="10"/>
                          </a:cubicBezTo>
                          <a:cubicBezTo>
                            <a:pt x="0" y="4"/>
                            <a:pt x="0" y="0"/>
                            <a:pt x="1" y="0"/>
                          </a:cubicBezTo>
                          <a:cubicBezTo>
                            <a:pt x="1" y="0"/>
                            <a:pt x="1" y="0"/>
                            <a:pt x="1" y="1"/>
                          </a:cubicBezTo>
                        </a:path>
                      </a:pathLst>
                    </a:custGeom>
                    <a:solidFill>
                      <a:srgbClr val="FF9999"/>
                    </a:solidFill>
                    <a:ln w="0">
                      <a:solidFill>
                        <a:srgbClr val="FF6600"/>
                      </a:solidFill>
                      <a:round/>
                      <a:headEnd/>
                      <a:tailEnd/>
                    </a:ln>
                  </p:spPr>
                  <p:txBody>
                    <a:bodyPr/>
                    <a:lstStyle/>
                    <a:p>
                      <a:endParaRPr lang="en-US"/>
                    </a:p>
                  </p:txBody>
                </p:sp>
                <p:sp>
                  <p:nvSpPr>
                    <p:cNvPr id="7209" name="Freeform 30">
                      <a:extLst>
                        <a:ext uri="{FF2B5EF4-FFF2-40B4-BE49-F238E27FC236}">
                          <a16:creationId xmlns:a16="http://schemas.microsoft.com/office/drawing/2014/main" id="{95CE03F9-B95C-80B2-5498-343BB06C7A02}"/>
                        </a:ext>
                      </a:extLst>
                    </p:cNvPr>
                    <p:cNvSpPr>
                      <a:spLocks/>
                    </p:cNvSpPr>
                    <p:nvPr/>
                  </p:nvSpPr>
                  <p:spPr bwMode="auto">
                    <a:xfrm>
                      <a:off x="2422" y="1742"/>
                      <a:ext cx="8" cy="49"/>
                    </a:xfrm>
                    <a:custGeom>
                      <a:avLst/>
                      <a:gdLst>
                        <a:gd name="T0" fmla="*/ 2147483646 w 4"/>
                        <a:gd name="T1" fmla="*/ 0 h 25"/>
                        <a:gd name="T2" fmla="*/ 2147483646 w 4"/>
                        <a:gd name="T3" fmla="*/ 2147483646 h 25"/>
                        <a:gd name="T4" fmla="*/ 2147483646 w 4"/>
                        <a:gd name="T5" fmla="*/ 2147483646 h 25"/>
                        <a:gd name="T6" fmla="*/ 2147483646 w 4"/>
                        <a:gd name="T7" fmla="*/ 0 h 25"/>
                        <a:gd name="T8" fmla="*/ 2147483646 w 4"/>
                        <a:gd name="T9" fmla="*/ 0 h 25"/>
                        <a:gd name="T10" fmla="*/ 0 60000 65536"/>
                        <a:gd name="T11" fmla="*/ 0 60000 65536"/>
                        <a:gd name="T12" fmla="*/ 0 60000 65536"/>
                        <a:gd name="T13" fmla="*/ 0 60000 65536"/>
                        <a:gd name="T14" fmla="*/ 0 60000 65536"/>
                        <a:gd name="T15" fmla="*/ 0 w 4"/>
                        <a:gd name="T16" fmla="*/ 0 h 25"/>
                        <a:gd name="T17" fmla="*/ 4 w 4"/>
                        <a:gd name="T18" fmla="*/ 25 h 25"/>
                      </a:gdLst>
                      <a:ahLst/>
                      <a:cxnLst>
                        <a:cxn ang="T10">
                          <a:pos x="T0" y="T1"/>
                        </a:cxn>
                        <a:cxn ang="T11">
                          <a:pos x="T2" y="T3"/>
                        </a:cxn>
                        <a:cxn ang="T12">
                          <a:pos x="T4" y="T5"/>
                        </a:cxn>
                        <a:cxn ang="T13">
                          <a:pos x="T6" y="T7"/>
                        </a:cxn>
                        <a:cxn ang="T14">
                          <a:pos x="T8" y="T9"/>
                        </a:cxn>
                      </a:cxnLst>
                      <a:rect l="T15" t="T16" r="T17" b="T18"/>
                      <a:pathLst>
                        <a:path w="4" h="25">
                          <a:moveTo>
                            <a:pt x="2" y="0"/>
                          </a:moveTo>
                          <a:cubicBezTo>
                            <a:pt x="0" y="9"/>
                            <a:pt x="1" y="19"/>
                            <a:pt x="2" y="25"/>
                          </a:cubicBezTo>
                          <a:lnTo>
                            <a:pt x="4" y="25"/>
                          </a:lnTo>
                          <a:cubicBezTo>
                            <a:pt x="1" y="24"/>
                            <a:pt x="2" y="2"/>
                            <a:pt x="4" y="0"/>
                          </a:cubicBezTo>
                          <a:lnTo>
                            <a:pt x="2" y="0"/>
                          </a:lnTo>
                          <a:close/>
                        </a:path>
                      </a:pathLst>
                    </a:custGeom>
                    <a:solidFill>
                      <a:srgbClr val="FF9999"/>
                    </a:solidFill>
                    <a:ln w="9525">
                      <a:solidFill>
                        <a:srgbClr val="FF6600"/>
                      </a:solidFill>
                      <a:round/>
                      <a:headEnd/>
                      <a:tailEnd/>
                    </a:ln>
                  </p:spPr>
                  <p:txBody>
                    <a:bodyPr/>
                    <a:lstStyle/>
                    <a:p>
                      <a:endParaRPr lang="en-US"/>
                    </a:p>
                  </p:txBody>
                </p:sp>
                <p:sp>
                  <p:nvSpPr>
                    <p:cNvPr id="7210" name="Freeform 31">
                      <a:extLst>
                        <a:ext uri="{FF2B5EF4-FFF2-40B4-BE49-F238E27FC236}">
                          <a16:creationId xmlns:a16="http://schemas.microsoft.com/office/drawing/2014/main" id="{D7047B38-1136-CAB9-E987-028DA130BFB2}"/>
                        </a:ext>
                      </a:extLst>
                    </p:cNvPr>
                    <p:cNvSpPr>
                      <a:spLocks/>
                    </p:cNvSpPr>
                    <p:nvPr/>
                  </p:nvSpPr>
                  <p:spPr bwMode="auto">
                    <a:xfrm>
                      <a:off x="2424" y="1742"/>
                      <a:ext cx="6" cy="49"/>
                    </a:xfrm>
                    <a:custGeom>
                      <a:avLst/>
                      <a:gdLst>
                        <a:gd name="T0" fmla="*/ 2147483646 w 3"/>
                        <a:gd name="T1" fmla="*/ 0 h 25"/>
                        <a:gd name="T2" fmla="*/ 2147483646 w 3"/>
                        <a:gd name="T3" fmla="*/ 2147483646 h 25"/>
                        <a:gd name="T4" fmla="*/ 2147483646 w 3"/>
                        <a:gd name="T5" fmla="*/ 2147483646 h 25"/>
                        <a:gd name="T6" fmla="*/ 2147483646 w 3"/>
                        <a:gd name="T7" fmla="*/ 0 h 25"/>
                        <a:gd name="T8" fmla="*/ 0 60000 65536"/>
                        <a:gd name="T9" fmla="*/ 0 60000 65536"/>
                        <a:gd name="T10" fmla="*/ 0 60000 65536"/>
                        <a:gd name="T11" fmla="*/ 0 60000 65536"/>
                        <a:gd name="T12" fmla="*/ 0 w 3"/>
                        <a:gd name="T13" fmla="*/ 0 h 25"/>
                        <a:gd name="T14" fmla="*/ 3 w 3"/>
                        <a:gd name="T15" fmla="*/ 25 h 25"/>
                      </a:gdLst>
                      <a:ahLst/>
                      <a:cxnLst>
                        <a:cxn ang="T8">
                          <a:pos x="T0" y="T1"/>
                        </a:cxn>
                        <a:cxn ang="T9">
                          <a:pos x="T2" y="T3"/>
                        </a:cxn>
                        <a:cxn ang="T10">
                          <a:pos x="T4" y="T5"/>
                        </a:cxn>
                        <a:cxn ang="T11">
                          <a:pos x="T6" y="T7"/>
                        </a:cxn>
                      </a:cxnLst>
                      <a:rect l="T12" t="T13" r="T14" b="T15"/>
                      <a:pathLst>
                        <a:path w="3" h="25">
                          <a:moveTo>
                            <a:pt x="3" y="0"/>
                          </a:moveTo>
                          <a:cubicBezTo>
                            <a:pt x="0" y="9"/>
                            <a:pt x="1" y="19"/>
                            <a:pt x="3" y="25"/>
                          </a:cubicBezTo>
                          <a:lnTo>
                            <a:pt x="3" y="24"/>
                          </a:lnTo>
                          <a:cubicBezTo>
                            <a:pt x="0" y="24"/>
                            <a:pt x="1" y="2"/>
                            <a:pt x="3" y="0"/>
                          </a:cubicBezTo>
                          <a:close/>
                        </a:path>
                      </a:pathLst>
                    </a:custGeom>
                    <a:solidFill>
                      <a:srgbClr val="FF9999"/>
                    </a:solidFill>
                    <a:ln w="9525">
                      <a:solidFill>
                        <a:srgbClr val="FF6600"/>
                      </a:solidFill>
                      <a:round/>
                      <a:headEnd/>
                      <a:tailEnd/>
                    </a:ln>
                  </p:spPr>
                  <p:txBody>
                    <a:bodyPr/>
                    <a:lstStyle/>
                    <a:p>
                      <a:endParaRPr lang="en-US"/>
                    </a:p>
                  </p:txBody>
                </p:sp>
                <p:sp>
                  <p:nvSpPr>
                    <p:cNvPr id="7211" name="Freeform 32">
                      <a:extLst>
                        <a:ext uri="{FF2B5EF4-FFF2-40B4-BE49-F238E27FC236}">
                          <a16:creationId xmlns:a16="http://schemas.microsoft.com/office/drawing/2014/main" id="{FD581142-D01D-C16C-D8D6-63CE12D9B2DD}"/>
                        </a:ext>
                      </a:extLst>
                    </p:cNvPr>
                    <p:cNvSpPr>
                      <a:spLocks/>
                    </p:cNvSpPr>
                    <p:nvPr/>
                  </p:nvSpPr>
                  <p:spPr bwMode="auto">
                    <a:xfrm>
                      <a:off x="1919" y="1742"/>
                      <a:ext cx="41" cy="47"/>
                    </a:xfrm>
                    <a:custGeom>
                      <a:avLst/>
                      <a:gdLst>
                        <a:gd name="T0" fmla="*/ 0 w 21"/>
                        <a:gd name="T1" fmla="*/ 0 h 24"/>
                        <a:gd name="T2" fmla="*/ 2147483646 w 21"/>
                        <a:gd name="T3" fmla="*/ 0 h 24"/>
                        <a:gd name="T4" fmla="*/ 2147483646 w 21"/>
                        <a:gd name="T5" fmla="*/ 2147483646 h 24"/>
                        <a:gd name="T6" fmla="*/ 0 w 21"/>
                        <a:gd name="T7" fmla="*/ 2147483646 h 24"/>
                        <a:gd name="T8" fmla="*/ 0 w 21"/>
                        <a:gd name="T9" fmla="*/ 0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0"/>
                          </a:moveTo>
                          <a:lnTo>
                            <a:pt x="21" y="0"/>
                          </a:lnTo>
                          <a:lnTo>
                            <a:pt x="21" y="24"/>
                          </a:lnTo>
                          <a:lnTo>
                            <a:pt x="0" y="24"/>
                          </a:lnTo>
                          <a:cubicBezTo>
                            <a:pt x="0" y="17"/>
                            <a:pt x="0" y="9"/>
                            <a:pt x="0" y="0"/>
                          </a:cubicBezTo>
                          <a:close/>
                        </a:path>
                      </a:pathLst>
                    </a:custGeom>
                    <a:solidFill>
                      <a:srgbClr val="FF9999"/>
                    </a:solidFill>
                    <a:ln w="9525">
                      <a:solidFill>
                        <a:srgbClr val="FF6600"/>
                      </a:solidFill>
                      <a:round/>
                      <a:headEnd/>
                      <a:tailEnd/>
                    </a:ln>
                  </p:spPr>
                  <p:txBody>
                    <a:bodyPr/>
                    <a:lstStyle/>
                    <a:p>
                      <a:endParaRPr lang="en-US"/>
                    </a:p>
                  </p:txBody>
                </p:sp>
                <p:sp>
                  <p:nvSpPr>
                    <p:cNvPr id="7212" name="Freeform 33">
                      <a:extLst>
                        <a:ext uri="{FF2B5EF4-FFF2-40B4-BE49-F238E27FC236}">
                          <a16:creationId xmlns:a16="http://schemas.microsoft.com/office/drawing/2014/main" id="{7EC8B9B2-C3E2-36AC-BC21-B39A6388A720}"/>
                        </a:ext>
                      </a:extLst>
                    </p:cNvPr>
                    <p:cNvSpPr>
                      <a:spLocks noEditPoints="1"/>
                    </p:cNvSpPr>
                    <p:nvPr/>
                  </p:nvSpPr>
                  <p:spPr bwMode="auto">
                    <a:xfrm>
                      <a:off x="1921" y="1746"/>
                      <a:ext cx="11" cy="19"/>
                    </a:xfrm>
                    <a:custGeom>
                      <a:avLst/>
                      <a:gdLst>
                        <a:gd name="T0" fmla="*/ 2147483646 w 6"/>
                        <a:gd name="T1" fmla="*/ 0 h 10"/>
                        <a:gd name="T2" fmla="*/ 2147483646 w 6"/>
                        <a:gd name="T3" fmla="*/ 2147483646 h 10"/>
                        <a:gd name="T4" fmla="*/ 2147483646 w 6"/>
                        <a:gd name="T5" fmla="*/ 2147483646 h 10"/>
                        <a:gd name="T6" fmla="*/ 2147483646 w 6"/>
                        <a:gd name="T7" fmla="*/ 2147483646 h 10"/>
                        <a:gd name="T8" fmla="*/ 2147483646 w 6"/>
                        <a:gd name="T9" fmla="*/ 2147483646 h 10"/>
                        <a:gd name="T10" fmla="*/ 2147483646 w 6"/>
                        <a:gd name="T11" fmla="*/ 2147483646 h 10"/>
                        <a:gd name="T12" fmla="*/ 0 w 6"/>
                        <a:gd name="T13" fmla="*/ 2147483646 h 10"/>
                        <a:gd name="T14" fmla="*/ 2147483646 w 6"/>
                        <a:gd name="T15" fmla="*/ 2147483646 h 10"/>
                        <a:gd name="T16" fmla="*/ 2147483646 w 6"/>
                        <a:gd name="T17" fmla="*/ 0 h 10"/>
                        <a:gd name="T18" fmla="*/ 2147483646 w 6"/>
                        <a:gd name="T19" fmla="*/ 2147483646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10"/>
                        <a:gd name="T32" fmla="*/ 6 w 6"/>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10">
                          <a:moveTo>
                            <a:pt x="3" y="0"/>
                          </a:moveTo>
                          <a:lnTo>
                            <a:pt x="3" y="5"/>
                          </a:lnTo>
                          <a:lnTo>
                            <a:pt x="6" y="5"/>
                          </a:lnTo>
                          <a:lnTo>
                            <a:pt x="3" y="6"/>
                          </a:lnTo>
                          <a:lnTo>
                            <a:pt x="3" y="10"/>
                          </a:lnTo>
                          <a:lnTo>
                            <a:pt x="3" y="6"/>
                          </a:lnTo>
                          <a:lnTo>
                            <a:pt x="0" y="5"/>
                          </a:lnTo>
                          <a:lnTo>
                            <a:pt x="3" y="5"/>
                          </a:lnTo>
                          <a:lnTo>
                            <a:pt x="3" y="0"/>
                          </a:lnTo>
                          <a:close/>
                          <a:moveTo>
                            <a:pt x="3" y="3"/>
                          </a:moveTo>
                        </a:path>
                      </a:pathLst>
                    </a:custGeom>
                    <a:solidFill>
                      <a:srgbClr val="FF9999"/>
                    </a:solidFill>
                    <a:ln w="9525">
                      <a:solidFill>
                        <a:srgbClr val="FF6600"/>
                      </a:solidFill>
                      <a:round/>
                      <a:headEnd/>
                      <a:tailEnd/>
                    </a:ln>
                  </p:spPr>
                  <p:txBody>
                    <a:bodyPr/>
                    <a:lstStyle/>
                    <a:p>
                      <a:endParaRPr lang="en-US"/>
                    </a:p>
                  </p:txBody>
                </p:sp>
                <p:sp>
                  <p:nvSpPr>
                    <p:cNvPr id="7213" name="Freeform 34">
                      <a:extLst>
                        <a:ext uri="{FF2B5EF4-FFF2-40B4-BE49-F238E27FC236}">
                          <a16:creationId xmlns:a16="http://schemas.microsoft.com/office/drawing/2014/main" id="{8B8A0B76-5F1C-5925-5C5A-23E9B276ACE7}"/>
                        </a:ext>
                      </a:extLst>
                    </p:cNvPr>
                    <p:cNvSpPr>
                      <a:spLocks noEditPoints="1"/>
                    </p:cNvSpPr>
                    <p:nvPr/>
                  </p:nvSpPr>
                  <p:spPr bwMode="auto">
                    <a:xfrm>
                      <a:off x="1925" y="1744"/>
                      <a:ext cx="9" cy="17"/>
                    </a:xfrm>
                    <a:custGeom>
                      <a:avLst/>
                      <a:gdLst>
                        <a:gd name="T0" fmla="*/ 2147483646 w 5"/>
                        <a:gd name="T1" fmla="*/ 0 h 9"/>
                        <a:gd name="T2" fmla="*/ 2147483646 w 5"/>
                        <a:gd name="T3" fmla="*/ 2147483646 h 9"/>
                        <a:gd name="T4" fmla="*/ 2147483646 w 5"/>
                        <a:gd name="T5" fmla="*/ 2147483646 h 9"/>
                        <a:gd name="T6" fmla="*/ 2147483646 w 5"/>
                        <a:gd name="T7" fmla="*/ 2147483646 h 9"/>
                        <a:gd name="T8" fmla="*/ 2147483646 w 5"/>
                        <a:gd name="T9" fmla="*/ 2147483646 h 9"/>
                        <a:gd name="T10" fmla="*/ 2147483646 w 5"/>
                        <a:gd name="T11" fmla="*/ 2147483646 h 9"/>
                        <a:gd name="T12" fmla="*/ 0 w 5"/>
                        <a:gd name="T13" fmla="*/ 2147483646 h 9"/>
                        <a:gd name="T14" fmla="*/ 2147483646 w 5"/>
                        <a:gd name="T15" fmla="*/ 2147483646 h 9"/>
                        <a:gd name="T16" fmla="*/ 2147483646 w 5"/>
                        <a:gd name="T17" fmla="*/ 0 h 9"/>
                        <a:gd name="T18" fmla="*/ 2147483646 w 5"/>
                        <a:gd name="T19" fmla="*/ 2147483646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9"/>
                        <a:gd name="T32" fmla="*/ 5 w 5"/>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9">
                          <a:moveTo>
                            <a:pt x="3" y="0"/>
                          </a:moveTo>
                          <a:lnTo>
                            <a:pt x="3" y="4"/>
                          </a:lnTo>
                          <a:lnTo>
                            <a:pt x="5" y="4"/>
                          </a:lnTo>
                          <a:lnTo>
                            <a:pt x="3" y="5"/>
                          </a:lnTo>
                          <a:lnTo>
                            <a:pt x="3" y="9"/>
                          </a:lnTo>
                          <a:lnTo>
                            <a:pt x="2" y="5"/>
                          </a:lnTo>
                          <a:lnTo>
                            <a:pt x="0" y="4"/>
                          </a:lnTo>
                          <a:lnTo>
                            <a:pt x="2" y="4"/>
                          </a:lnTo>
                          <a:lnTo>
                            <a:pt x="3" y="0"/>
                          </a:lnTo>
                          <a:close/>
                          <a:moveTo>
                            <a:pt x="2" y="2"/>
                          </a:moveTo>
                        </a:path>
                      </a:pathLst>
                    </a:custGeom>
                    <a:solidFill>
                      <a:srgbClr val="FF9999"/>
                    </a:solidFill>
                    <a:ln w="9525">
                      <a:solidFill>
                        <a:srgbClr val="FF6600"/>
                      </a:solidFill>
                      <a:round/>
                      <a:headEnd/>
                      <a:tailEnd/>
                    </a:ln>
                  </p:spPr>
                  <p:txBody>
                    <a:bodyPr/>
                    <a:lstStyle/>
                    <a:p>
                      <a:endParaRPr lang="en-US"/>
                    </a:p>
                  </p:txBody>
                </p:sp>
                <p:sp>
                  <p:nvSpPr>
                    <p:cNvPr id="7214" name="Freeform 35">
                      <a:extLst>
                        <a:ext uri="{FF2B5EF4-FFF2-40B4-BE49-F238E27FC236}">
                          <a16:creationId xmlns:a16="http://schemas.microsoft.com/office/drawing/2014/main" id="{BAE302A1-A156-E4D1-3667-28014AFA3202}"/>
                        </a:ext>
                      </a:extLst>
                    </p:cNvPr>
                    <p:cNvSpPr>
                      <a:spLocks/>
                    </p:cNvSpPr>
                    <p:nvPr/>
                  </p:nvSpPr>
                  <p:spPr bwMode="auto">
                    <a:xfrm>
                      <a:off x="1958" y="1742"/>
                      <a:ext cx="2" cy="47"/>
                    </a:xfrm>
                    <a:custGeom>
                      <a:avLst/>
                      <a:gdLst>
                        <a:gd name="T0" fmla="*/ 2147483646 w 1"/>
                        <a:gd name="T1" fmla="*/ 0 h 24"/>
                        <a:gd name="T2" fmla="*/ 2147483646 w 1"/>
                        <a:gd name="T3" fmla="*/ 2147483646 h 24"/>
                        <a:gd name="T4" fmla="*/ 2147483646 w 1"/>
                        <a:gd name="T5" fmla="*/ 2147483646 h 24"/>
                        <a:gd name="T6" fmla="*/ 2147483646 w 1"/>
                        <a:gd name="T7" fmla="*/ 0 h 24"/>
                        <a:gd name="T8" fmla="*/ 0 60000 65536"/>
                        <a:gd name="T9" fmla="*/ 0 60000 65536"/>
                        <a:gd name="T10" fmla="*/ 0 60000 65536"/>
                        <a:gd name="T11" fmla="*/ 0 60000 65536"/>
                        <a:gd name="T12" fmla="*/ 0 w 1"/>
                        <a:gd name="T13" fmla="*/ 0 h 24"/>
                        <a:gd name="T14" fmla="*/ 1 w 1"/>
                        <a:gd name="T15" fmla="*/ 24 h 24"/>
                      </a:gdLst>
                      <a:ahLst/>
                      <a:cxnLst>
                        <a:cxn ang="T8">
                          <a:pos x="T0" y="T1"/>
                        </a:cxn>
                        <a:cxn ang="T9">
                          <a:pos x="T2" y="T3"/>
                        </a:cxn>
                        <a:cxn ang="T10">
                          <a:pos x="T4" y="T5"/>
                        </a:cxn>
                        <a:cxn ang="T11">
                          <a:pos x="T6" y="T7"/>
                        </a:cxn>
                      </a:cxnLst>
                      <a:rect l="T12" t="T13" r="T14" b="T15"/>
                      <a:pathLst>
                        <a:path w="1" h="24">
                          <a:moveTo>
                            <a:pt x="1" y="0"/>
                          </a:moveTo>
                          <a:cubicBezTo>
                            <a:pt x="0" y="9"/>
                            <a:pt x="0" y="19"/>
                            <a:pt x="1" y="24"/>
                          </a:cubicBezTo>
                          <a:cubicBezTo>
                            <a:pt x="0" y="23"/>
                            <a:pt x="0" y="2"/>
                            <a:pt x="1" y="0"/>
                          </a:cubicBezTo>
                          <a:close/>
                        </a:path>
                      </a:pathLst>
                    </a:custGeom>
                    <a:solidFill>
                      <a:srgbClr val="FF9999"/>
                    </a:solidFill>
                    <a:ln w="9525">
                      <a:solidFill>
                        <a:srgbClr val="FF6600"/>
                      </a:solidFill>
                      <a:round/>
                      <a:headEnd/>
                      <a:tailEnd/>
                    </a:ln>
                  </p:spPr>
                  <p:txBody>
                    <a:bodyPr/>
                    <a:lstStyle/>
                    <a:p>
                      <a:endParaRPr lang="en-US"/>
                    </a:p>
                  </p:txBody>
                </p:sp>
                <p:sp>
                  <p:nvSpPr>
                    <p:cNvPr id="7215" name="Freeform 36">
                      <a:extLst>
                        <a:ext uri="{FF2B5EF4-FFF2-40B4-BE49-F238E27FC236}">
                          <a16:creationId xmlns:a16="http://schemas.microsoft.com/office/drawing/2014/main" id="{C93F294F-C918-1A6D-9C12-212636C7698D}"/>
                        </a:ext>
                      </a:extLst>
                    </p:cNvPr>
                    <p:cNvSpPr>
                      <a:spLocks/>
                    </p:cNvSpPr>
                    <p:nvPr/>
                  </p:nvSpPr>
                  <p:spPr bwMode="auto">
                    <a:xfrm>
                      <a:off x="1960" y="1742"/>
                      <a:ext cx="2" cy="47"/>
                    </a:xfrm>
                    <a:custGeom>
                      <a:avLst/>
                      <a:gdLst>
                        <a:gd name="T0" fmla="*/ 0 w 1"/>
                        <a:gd name="T1" fmla="*/ 0 h 24"/>
                        <a:gd name="T2" fmla="*/ 2147483646 w 1"/>
                        <a:gd name="T3" fmla="*/ 2147483646 h 24"/>
                        <a:gd name="T4" fmla="*/ 0 w 1"/>
                        <a:gd name="T5" fmla="*/ 2147483646 h 24"/>
                        <a:gd name="T6" fmla="*/ 0 w 1"/>
                        <a:gd name="T7" fmla="*/ 2147483646 h 24"/>
                        <a:gd name="T8" fmla="*/ 2147483646 w 1"/>
                        <a:gd name="T9" fmla="*/ 2147483646 h 24"/>
                        <a:gd name="T10" fmla="*/ 0 w 1"/>
                        <a:gd name="T11" fmla="*/ 2147483646 h 24"/>
                        <a:gd name="T12" fmla="*/ 0 w 1"/>
                        <a:gd name="T13" fmla="*/ 2147483646 h 24"/>
                        <a:gd name="T14" fmla="*/ 0 w 1"/>
                        <a:gd name="T15" fmla="*/ 0 h 24"/>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24"/>
                        <a:gd name="T26" fmla="*/ 1 w 1"/>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24">
                          <a:moveTo>
                            <a:pt x="0" y="0"/>
                          </a:moveTo>
                          <a:cubicBezTo>
                            <a:pt x="1" y="0"/>
                            <a:pt x="1" y="1"/>
                            <a:pt x="1" y="3"/>
                          </a:cubicBezTo>
                          <a:lnTo>
                            <a:pt x="0" y="4"/>
                          </a:lnTo>
                          <a:cubicBezTo>
                            <a:pt x="0" y="10"/>
                            <a:pt x="0" y="16"/>
                            <a:pt x="0" y="22"/>
                          </a:cubicBezTo>
                          <a:lnTo>
                            <a:pt x="1" y="22"/>
                          </a:lnTo>
                          <a:cubicBezTo>
                            <a:pt x="1" y="24"/>
                            <a:pt x="1" y="24"/>
                            <a:pt x="0" y="24"/>
                          </a:cubicBezTo>
                          <a:cubicBezTo>
                            <a:pt x="0" y="24"/>
                            <a:pt x="0" y="19"/>
                            <a:pt x="0" y="13"/>
                          </a:cubicBezTo>
                          <a:cubicBezTo>
                            <a:pt x="0" y="6"/>
                            <a:pt x="0" y="1"/>
                            <a:pt x="0" y="0"/>
                          </a:cubicBezTo>
                          <a:close/>
                        </a:path>
                      </a:pathLst>
                    </a:custGeom>
                    <a:solidFill>
                      <a:srgbClr val="FF9999"/>
                    </a:solidFill>
                    <a:ln w="0">
                      <a:solidFill>
                        <a:srgbClr val="FF6600"/>
                      </a:solidFill>
                      <a:round/>
                      <a:headEnd/>
                      <a:tailEnd/>
                    </a:ln>
                  </p:spPr>
                  <p:txBody>
                    <a:bodyPr/>
                    <a:lstStyle/>
                    <a:p>
                      <a:endParaRPr lang="en-US"/>
                    </a:p>
                  </p:txBody>
                </p:sp>
                <p:sp>
                  <p:nvSpPr>
                    <p:cNvPr id="7216" name="Freeform 37">
                      <a:extLst>
                        <a:ext uri="{FF2B5EF4-FFF2-40B4-BE49-F238E27FC236}">
                          <a16:creationId xmlns:a16="http://schemas.microsoft.com/office/drawing/2014/main" id="{A9F9191A-BB33-1394-436C-47BB50843A78}"/>
                        </a:ext>
                      </a:extLst>
                    </p:cNvPr>
                    <p:cNvSpPr>
                      <a:spLocks noEditPoints="1"/>
                    </p:cNvSpPr>
                    <p:nvPr/>
                  </p:nvSpPr>
                  <p:spPr bwMode="auto">
                    <a:xfrm>
                      <a:off x="1960" y="1742"/>
                      <a:ext cx="2" cy="47"/>
                    </a:xfrm>
                    <a:custGeom>
                      <a:avLst/>
                      <a:gdLst>
                        <a:gd name="T0" fmla="*/ 2147483646 w 1"/>
                        <a:gd name="T1" fmla="*/ 2147483646 h 24"/>
                        <a:gd name="T2" fmla="*/ 2147483646 w 1"/>
                        <a:gd name="T3" fmla="*/ 2147483646 h 24"/>
                        <a:gd name="T4" fmla="*/ 2147483646 w 1"/>
                        <a:gd name="T5" fmla="*/ 2147483646 h 24"/>
                        <a:gd name="T6" fmla="*/ 0 w 1"/>
                        <a:gd name="T7" fmla="*/ 2147483646 h 24"/>
                        <a:gd name="T8" fmla="*/ 0 w 1"/>
                        <a:gd name="T9" fmla="*/ 2147483646 h 24"/>
                        <a:gd name="T10" fmla="*/ 0 w 1"/>
                        <a:gd name="T11" fmla="*/ 0 h 24"/>
                        <a:gd name="T12" fmla="*/ 2147483646 w 1"/>
                        <a:gd name="T13" fmla="*/ 2147483646 h 24"/>
                        <a:gd name="T14" fmla="*/ 0 w 1"/>
                        <a:gd name="T15" fmla="*/ 0 h 24"/>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24"/>
                        <a:gd name="T26" fmla="*/ 1 w 1"/>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24">
                          <a:moveTo>
                            <a:pt x="1" y="22"/>
                          </a:moveTo>
                          <a:cubicBezTo>
                            <a:pt x="1" y="22"/>
                            <a:pt x="1" y="22"/>
                            <a:pt x="1" y="22"/>
                          </a:cubicBezTo>
                          <a:moveTo>
                            <a:pt x="1" y="22"/>
                          </a:moveTo>
                          <a:cubicBezTo>
                            <a:pt x="1" y="24"/>
                            <a:pt x="1" y="24"/>
                            <a:pt x="0" y="24"/>
                          </a:cubicBezTo>
                          <a:cubicBezTo>
                            <a:pt x="0" y="24"/>
                            <a:pt x="0" y="19"/>
                            <a:pt x="0" y="12"/>
                          </a:cubicBezTo>
                          <a:cubicBezTo>
                            <a:pt x="0" y="6"/>
                            <a:pt x="0" y="0"/>
                            <a:pt x="0" y="0"/>
                          </a:cubicBezTo>
                          <a:cubicBezTo>
                            <a:pt x="1" y="0"/>
                            <a:pt x="1" y="1"/>
                            <a:pt x="1" y="3"/>
                          </a:cubicBezTo>
                          <a:cubicBezTo>
                            <a:pt x="1" y="1"/>
                            <a:pt x="1" y="0"/>
                            <a:pt x="0" y="0"/>
                          </a:cubicBezTo>
                        </a:path>
                      </a:pathLst>
                    </a:custGeom>
                    <a:solidFill>
                      <a:srgbClr val="FF9999"/>
                    </a:solidFill>
                    <a:ln w="0">
                      <a:solidFill>
                        <a:srgbClr val="FF6600"/>
                      </a:solidFill>
                      <a:round/>
                      <a:headEnd/>
                      <a:tailEnd/>
                    </a:ln>
                  </p:spPr>
                  <p:txBody>
                    <a:bodyPr/>
                    <a:lstStyle/>
                    <a:p>
                      <a:endParaRPr lang="en-US"/>
                    </a:p>
                  </p:txBody>
                </p:sp>
                <p:sp>
                  <p:nvSpPr>
                    <p:cNvPr id="7217" name="Freeform 38">
                      <a:extLst>
                        <a:ext uri="{FF2B5EF4-FFF2-40B4-BE49-F238E27FC236}">
                          <a16:creationId xmlns:a16="http://schemas.microsoft.com/office/drawing/2014/main" id="{4F5F8381-4523-B08F-FE3D-BEE8DAF2B3BD}"/>
                        </a:ext>
                      </a:extLst>
                    </p:cNvPr>
                    <p:cNvSpPr>
                      <a:spLocks/>
                    </p:cNvSpPr>
                    <p:nvPr/>
                  </p:nvSpPr>
                  <p:spPr bwMode="auto">
                    <a:xfrm>
                      <a:off x="1960" y="1748"/>
                      <a:ext cx="2" cy="37"/>
                    </a:xfrm>
                    <a:custGeom>
                      <a:avLst/>
                      <a:gdLst>
                        <a:gd name="T0" fmla="*/ 2147483646 w 1"/>
                        <a:gd name="T1" fmla="*/ 2147483646 h 19"/>
                        <a:gd name="T2" fmla="*/ 2147483646 w 1"/>
                        <a:gd name="T3" fmla="*/ 2147483646 h 19"/>
                        <a:gd name="T4" fmla="*/ 0 w 1"/>
                        <a:gd name="T5" fmla="*/ 2147483646 h 19"/>
                        <a:gd name="T6" fmla="*/ 2147483646 w 1"/>
                        <a:gd name="T7" fmla="*/ 0 h 19"/>
                        <a:gd name="T8" fmla="*/ 2147483646 w 1"/>
                        <a:gd name="T9" fmla="*/ 0 h 19"/>
                        <a:gd name="T10" fmla="*/ 0 60000 65536"/>
                        <a:gd name="T11" fmla="*/ 0 60000 65536"/>
                        <a:gd name="T12" fmla="*/ 0 60000 65536"/>
                        <a:gd name="T13" fmla="*/ 0 60000 65536"/>
                        <a:gd name="T14" fmla="*/ 0 60000 65536"/>
                        <a:gd name="T15" fmla="*/ 0 w 1"/>
                        <a:gd name="T16" fmla="*/ 0 h 19"/>
                        <a:gd name="T17" fmla="*/ 1 w 1"/>
                        <a:gd name="T18" fmla="*/ 19 h 19"/>
                      </a:gdLst>
                      <a:ahLst/>
                      <a:cxnLst>
                        <a:cxn ang="T10">
                          <a:pos x="T0" y="T1"/>
                        </a:cxn>
                        <a:cxn ang="T11">
                          <a:pos x="T2" y="T3"/>
                        </a:cxn>
                        <a:cxn ang="T12">
                          <a:pos x="T4" y="T5"/>
                        </a:cxn>
                        <a:cxn ang="T13">
                          <a:pos x="T6" y="T7"/>
                        </a:cxn>
                        <a:cxn ang="T14">
                          <a:pos x="T8" y="T9"/>
                        </a:cxn>
                      </a:cxnLst>
                      <a:rect l="T15" t="T16" r="T17" b="T18"/>
                      <a:pathLst>
                        <a:path w="1" h="19">
                          <a:moveTo>
                            <a:pt x="1" y="19"/>
                          </a:moveTo>
                          <a:cubicBezTo>
                            <a:pt x="1" y="19"/>
                            <a:pt x="1" y="19"/>
                            <a:pt x="1" y="19"/>
                          </a:cubicBezTo>
                          <a:cubicBezTo>
                            <a:pt x="0" y="19"/>
                            <a:pt x="0" y="15"/>
                            <a:pt x="0" y="10"/>
                          </a:cubicBezTo>
                          <a:cubicBezTo>
                            <a:pt x="0" y="4"/>
                            <a:pt x="0" y="0"/>
                            <a:pt x="1" y="0"/>
                          </a:cubicBezTo>
                          <a:cubicBezTo>
                            <a:pt x="1" y="0"/>
                            <a:pt x="1" y="0"/>
                            <a:pt x="1" y="0"/>
                          </a:cubicBezTo>
                        </a:path>
                      </a:pathLst>
                    </a:custGeom>
                    <a:solidFill>
                      <a:srgbClr val="FF9999"/>
                    </a:solidFill>
                    <a:ln w="0">
                      <a:solidFill>
                        <a:srgbClr val="FF6600"/>
                      </a:solidFill>
                      <a:round/>
                      <a:headEnd/>
                      <a:tailEnd/>
                    </a:ln>
                  </p:spPr>
                  <p:txBody>
                    <a:bodyPr/>
                    <a:lstStyle/>
                    <a:p>
                      <a:endParaRPr lang="en-US"/>
                    </a:p>
                  </p:txBody>
                </p:sp>
                <p:sp>
                  <p:nvSpPr>
                    <p:cNvPr id="7218" name="Freeform 39">
                      <a:extLst>
                        <a:ext uri="{FF2B5EF4-FFF2-40B4-BE49-F238E27FC236}">
                          <a16:creationId xmlns:a16="http://schemas.microsoft.com/office/drawing/2014/main" id="{3919D59F-035E-6FA8-ED9A-A19A9D6AD0A3}"/>
                        </a:ext>
                      </a:extLst>
                    </p:cNvPr>
                    <p:cNvSpPr>
                      <a:spLocks/>
                    </p:cNvSpPr>
                    <p:nvPr/>
                  </p:nvSpPr>
                  <p:spPr bwMode="auto">
                    <a:xfrm>
                      <a:off x="1917" y="1742"/>
                      <a:ext cx="4" cy="47"/>
                    </a:xfrm>
                    <a:custGeom>
                      <a:avLst/>
                      <a:gdLst>
                        <a:gd name="T0" fmla="*/ 2147483646 w 2"/>
                        <a:gd name="T1" fmla="*/ 0 h 24"/>
                        <a:gd name="T2" fmla="*/ 2147483646 w 2"/>
                        <a:gd name="T3" fmla="*/ 2147483646 h 24"/>
                        <a:gd name="T4" fmla="*/ 2147483646 w 2"/>
                        <a:gd name="T5" fmla="*/ 2147483646 h 24"/>
                        <a:gd name="T6" fmla="*/ 2147483646 w 2"/>
                        <a:gd name="T7" fmla="*/ 0 h 24"/>
                        <a:gd name="T8" fmla="*/ 2147483646 w 2"/>
                        <a:gd name="T9" fmla="*/ 0 h 24"/>
                        <a:gd name="T10" fmla="*/ 0 60000 65536"/>
                        <a:gd name="T11" fmla="*/ 0 60000 65536"/>
                        <a:gd name="T12" fmla="*/ 0 60000 65536"/>
                        <a:gd name="T13" fmla="*/ 0 60000 65536"/>
                        <a:gd name="T14" fmla="*/ 0 60000 65536"/>
                        <a:gd name="T15" fmla="*/ 0 w 2"/>
                        <a:gd name="T16" fmla="*/ 0 h 24"/>
                        <a:gd name="T17" fmla="*/ 2 w 2"/>
                        <a:gd name="T18" fmla="*/ 24 h 24"/>
                      </a:gdLst>
                      <a:ahLst/>
                      <a:cxnLst>
                        <a:cxn ang="T10">
                          <a:pos x="T0" y="T1"/>
                        </a:cxn>
                        <a:cxn ang="T11">
                          <a:pos x="T2" y="T3"/>
                        </a:cxn>
                        <a:cxn ang="T12">
                          <a:pos x="T4" y="T5"/>
                        </a:cxn>
                        <a:cxn ang="T13">
                          <a:pos x="T6" y="T7"/>
                        </a:cxn>
                        <a:cxn ang="T14">
                          <a:pos x="T8" y="T9"/>
                        </a:cxn>
                      </a:cxnLst>
                      <a:rect l="T15" t="T16" r="T17" b="T18"/>
                      <a:pathLst>
                        <a:path w="2" h="24">
                          <a:moveTo>
                            <a:pt x="1" y="0"/>
                          </a:moveTo>
                          <a:cubicBezTo>
                            <a:pt x="0" y="9"/>
                            <a:pt x="0" y="19"/>
                            <a:pt x="1" y="24"/>
                          </a:cubicBezTo>
                          <a:lnTo>
                            <a:pt x="2" y="24"/>
                          </a:lnTo>
                          <a:cubicBezTo>
                            <a:pt x="1" y="23"/>
                            <a:pt x="1" y="2"/>
                            <a:pt x="2" y="0"/>
                          </a:cubicBezTo>
                          <a:lnTo>
                            <a:pt x="1" y="0"/>
                          </a:lnTo>
                          <a:close/>
                        </a:path>
                      </a:pathLst>
                    </a:custGeom>
                    <a:solidFill>
                      <a:srgbClr val="FF9999"/>
                    </a:solidFill>
                    <a:ln w="9525">
                      <a:solidFill>
                        <a:srgbClr val="FF6600"/>
                      </a:solidFill>
                      <a:round/>
                      <a:headEnd/>
                      <a:tailEnd/>
                    </a:ln>
                  </p:spPr>
                  <p:txBody>
                    <a:bodyPr/>
                    <a:lstStyle/>
                    <a:p>
                      <a:endParaRPr lang="en-US"/>
                    </a:p>
                  </p:txBody>
                </p:sp>
                <p:sp>
                  <p:nvSpPr>
                    <p:cNvPr id="7219" name="Freeform 40">
                      <a:extLst>
                        <a:ext uri="{FF2B5EF4-FFF2-40B4-BE49-F238E27FC236}">
                          <a16:creationId xmlns:a16="http://schemas.microsoft.com/office/drawing/2014/main" id="{6E1668A9-E7FD-65FB-86C8-609C2094B008}"/>
                        </a:ext>
                      </a:extLst>
                    </p:cNvPr>
                    <p:cNvSpPr>
                      <a:spLocks/>
                    </p:cNvSpPr>
                    <p:nvPr/>
                  </p:nvSpPr>
                  <p:spPr bwMode="auto">
                    <a:xfrm>
                      <a:off x="1919" y="1742"/>
                      <a:ext cx="2" cy="47"/>
                    </a:xfrm>
                    <a:custGeom>
                      <a:avLst/>
                      <a:gdLst>
                        <a:gd name="T0" fmla="*/ 2147483646 w 1"/>
                        <a:gd name="T1" fmla="*/ 0 h 24"/>
                        <a:gd name="T2" fmla="*/ 2147483646 w 1"/>
                        <a:gd name="T3" fmla="*/ 2147483646 h 24"/>
                        <a:gd name="T4" fmla="*/ 2147483646 w 1"/>
                        <a:gd name="T5" fmla="*/ 2147483646 h 24"/>
                        <a:gd name="T6" fmla="*/ 2147483646 w 1"/>
                        <a:gd name="T7" fmla="*/ 0 h 24"/>
                        <a:gd name="T8" fmla="*/ 0 60000 65536"/>
                        <a:gd name="T9" fmla="*/ 0 60000 65536"/>
                        <a:gd name="T10" fmla="*/ 0 60000 65536"/>
                        <a:gd name="T11" fmla="*/ 0 60000 65536"/>
                        <a:gd name="T12" fmla="*/ 0 w 1"/>
                        <a:gd name="T13" fmla="*/ 0 h 24"/>
                        <a:gd name="T14" fmla="*/ 1 w 1"/>
                        <a:gd name="T15" fmla="*/ 24 h 24"/>
                      </a:gdLst>
                      <a:ahLst/>
                      <a:cxnLst>
                        <a:cxn ang="T8">
                          <a:pos x="T0" y="T1"/>
                        </a:cxn>
                        <a:cxn ang="T9">
                          <a:pos x="T2" y="T3"/>
                        </a:cxn>
                        <a:cxn ang="T10">
                          <a:pos x="T4" y="T5"/>
                        </a:cxn>
                        <a:cxn ang="T11">
                          <a:pos x="T6" y="T7"/>
                        </a:cxn>
                      </a:cxnLst>
                      <a:rect l="T12" t="T13" r="T14" b="T15"/>
                      <a:pathLst>
                        <a:path w="1" h="24">
                          <a:moveTo>
                            <a:pt x="1" y="0"/>
                          </a:moveTo>
                          <a:cubicBezTo>
                            <a:pt x="0" y="9"/>
                            <a:pt x="0" y="19"/>
                            <a:pt x="1" y="24"/>
                          </a:cubicBezTo>
                          <a:cubicBezTo>
                            <a:pt x="0" y="23"/>
                            <a:pt x="0" y="2"/>
                            <a:pt x="1" y="0"/>
                          </a:cubicBezTo>
                          <a:close/>
                        </a:path>
                      </a:pathLst>
                    </a:custGeom>
                    <a:solidFill>
                      <a:srgbClr val="FF9999"/>
                    </a:solidFill>
                    <a:ln w="9525">
                      <a:solidFill>
                        <a:srgbClr val="FF6600"/>
                      </a:solidFill>
                      <a:round/>
                      <a:headEnd/>
                      <a:tailEnd/>
                    </a:ln>
                  </p:spPr>
                  <p:txBody>
                    <a:bodyPr/>
                    <a:lstStyle/>
                    <a:p>
                      <a:endParaRPr lang="en-US"/>
                    </a:p>
                  </p:txBody>
                </p:sp>
                <p:sp>
                  <p:nvSpPr>
                    <p:cNvPr id="7220" name="Freeform 41">
                      <a:extLst>
                        <a:ext uri="{FF2B5EF4-FFF2-40B4-BE49-F238E27FC236}">
                          <a16:creationId xmlns:a16="http://schemas.microsoft.com/office/drawing/2014/main" id="{36E2ED47-806E-C1D5-23B9-89EC4226E21B}"/>
                        </a:ext>
                      </a:extLst>
                    </p:cNvPr>
                    <p:cNvSpPr>
                      <a:spLocks/>
                    </p:cNvSpPr>
                    <p:nvPr/>
                  </p:nvSpPr>
                  <p:spPr bwMode="auto">
                    <a:xfrm>
                      <a:off x="1880" y="1816"/>
                      <a:ext cx="111" cy="88"/>
                    </a:xfrm>
                    <a:custGeom>
                      <a:avLst/>
                      <a:gdLst>
                        <a:gd name="T0" fmla="*/ 2147483646 w 57"/>
                        <a:gd name="T1" fmla="*/ 0 h 45"/>
                        <a:gd name="T2" fmla="*/ 2147483646 w 57"/>
                        <a:gd name="T3" fmla="*/ 0 h 45"/>
                        <a:gd name="T4" fmla="*/ 2147483646 w 57"/>
                        <a:gd name="T5" fmla="*/ 2147483646 h 45"/>
                        <a:gd name="T6" fmla="*/ 2147483646 w 57"/>
                        <a:gd name="T7" fmla="*/ 2147483646 h 45"/>
                        <a:gd name="T8" fmla="*/ 2147483646 w 57"/>
                        <a:gd name="T9" fmla="*/ 0 h 45"/>
                        <a:gd name="T10" fmla="*/ 0 60000 65536"/>
                        <a:gd name="T11" fmla="*/ 0 60000 65536"/>
                        <a:gd name="T12" fmla="*/ 0 60000 65536"/>
                        <a:gd name="T13" fmla="*/ 0 60000 65536"/>
                        <a:gd name="T14" fmla="*/ 0 60000 65536"/>
                        <a:gd name="T15" fmla="*/ 0 w 57"/>
                        <a:gd name="T16" fmla="*/ 0 h 45"/>
                        <a:gd name="T17" fmla="*/ 57 w 57"/>
                        <a:gd name="T18" fmla="*/ 45 h 45"/>
                      </a:gdLst>
                      <a:ahLst/>
                      <a:cxnLst>
                        <a:cxn ang="T10">
                          <a:pos x="T0" y="T1"/>
                        </a:cxn>
                        <a:cxn ang="T11">
                          <a:pos x="T2" y="T3"/>
                        </a:cxn>
                        <a:cxn ang="T12">
                          <a:pos x="T4" y="T5"/>
                        </a:cxn>
                        <a:cxn ang="T13">
                          <a:pos x="T6" y="T7"/>
                        </a:cxn>
                        <a:cxn ang="T14">
                          <a:pos x="T8" y="T9"/>
                        </a:cxn>
                      </a:cxnLst>
                      <a:rect l="T15" t="T16" r="T17" b="T18"/>
                      <a:pathLst>
                        <a:path w="57" h="45">
                          <a:moveTo>
                            <a:pt x="2" y="0"/>
                          </a:moveTo>
                          <a:lnTo>
                            <a:pt x="57" y="0"/>
                          </a:lnTo>
                          <a:lnTo>
                            <a:pt x="57" y="45"/>
                          </a:lnTo>
                          <a:lnTo>
                            <a:pt x="2" y="45"/>
                          </a:lnTo>
                          <a:cubicBezTo>
                            <a:pt x="0" y="31"/>
                            <a:pt x="1" y="16"/>
                            <a:pt x="2" y="0"/>
                          </a:cubicBezTo>
                          <a:close/>
                        </a:path>
                      </a:pathLst>
                    </a:custGeom>
                    <a:solidFill>
                      <a:srgbClr val="FF9999"/>
                    </a:solidFill>
                    <a:ln w="9525">
                      <a:solidFill>
                        <a:srgbClr val="FF6600"/>
                      </a:solidFill>
                      <a:round/>
                      <a:headEnd/>
                      <a:tailEnd/>
                    </a:ln>
                  </p:spPr>
                  <p:txBody>
                    <a:bodyPr/>
                    <a:lstStyle/>
                    <a:p>
                      <a:endParaRPr lang="en-US"/>
                    </a:p>
                  </p:txBody>
                </p:sp>
                <p:sp>
                  <p:nvSpPr>
                    <p:cNvPr id="7221" name="Freeform 42">
                      <a:extLst>
                        <a:ext uri="{FF2B5EF4-FFF2-40B4-BE49-F238E27FC236}">
                          <a16:creationId xmlns:a16="http://schemas.microsoft.com/office/drawing/2014/main" id="{CEBC571C-4BB7-38F4-5643-312AE2392C98}"/>
                        </a:ext>
                      </a:extLst>
                    </p:cNvPr>
                    <p:cNvSpPr>
                      <a:spLocks noEditPoints="1"/>
                    </p:cNvSpPr>
                    <p:nvPr/>
                  </p:nvSpPr>
                  <p:spPr bwMode="auto">
                    <a:xfrm>
                      <a:off x="1887" y="1824"/>
                      <a:ext cx="32" cy="37"/>
                    </a:xfrm>
                    <a:custGeom>
                      <a:avLst/>
                      <a:gdLst>
                        <a:gd name="T0" fmla="*/ 2147483646 w 16"/>
                        <a:gd name="T1" fmla="*/ 0 h 19"/>
                        <a:gd name="T2" fmla="*/ 2147483646 w 16"/>
                        <a:gd name="T3" fmla="*/ 2147483646 h 19"/>
                        <a:gd name="T4" fmla="*/ 2147483646 w 16"/>
                        <a:gd name="T5" fmla="*/ 2147483646 h 19"/>
                        <a:gd name="T6" fmla="*/ 2147483646 w 16"/>
                        <a:gd name="T7" fmla="*/ 2147483646 h 19"/>
                        <a:gd name="T8" fmla="*/ 2147483646 w 16"/>
                        <a:gd name="T9" fmla="*/ 2147483646 h 19"/>
                        <a:gd name="T10" fmla="*/ 2147483646 w 16"/>
                        <a:gd name="T11" fmla="*/ 2147483646 h 19"/>
                        <a:gd name="T12" fmla="*/ 0 w 16"/>
                        <a:gd name="T13" fmla="*/ 2147483646 h 19"/>
                        <a:gd name="T14" fmla="*/ 2147483646 w 16"/>
                        <a:gd name="T15" fmla="*/ 2147483646 h 19"/>
                        <a:gd name="T16" fmla="*/ 2147483646 w 16"/>
                        <a:gd name="T17" fmla="*/ 0 h 19"/>
                        <a:gd name="T18" fmla="*/ 2147483646 w 16"/>
                        <a:gd name="T19" fmla="*/ 2147483646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19"/>
                        <a:gd name="T32" fmla="*/ 16 w 16"/>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19">
                          <a:moveTo>
                            <a:pt x="8" y="0"/>
                          </a:moveTo>
                          <a:lnTo>
                            <a:pt x="8" y="9"/>
                          </a:lnTo>
                          <a:lnTo>
                            <a:pt x="16" y="10"/>
                          </a:lnTo>
                          <a:lnTo>
                            <a:pt x="8" y="10"/>
                          </a:lnTo>
                          <a:lnTo>
                            <a:pt x="8" y="19"/>
                          </a:lnTo>
                          <a:lnTo>
                            <a:pt x="8" y="10"/>
                          </a:lnTo>
                          <a:lnTo>
                            <a:pt x="0" y="10"/>
                          </a:lnTo>
                          <a:lnTo>
                            <a:pt x="8" y="9"/>
                          </a:lnTo>
                          <a:lnTo>
                            <a:pt x="8" y="0"/>
                          </a:lnTo>
                          <a:close/>
                          <a:moveTo>
                            <a:pt x="8" y="5"/>
                          </a:moveTo>
                        </a:path>
                      </a:pathLst>
                    </a:custGeom>
                    <a:solidFill>
                      <a:srgbClr val="FF9999"/>
                    </a:solidFill>
                    <a:ln w="9525">
                      <a:solidFill>
                        <a:srgbClr val="FF6600"/>
                      </a:solidFill>
                      <a:round/>
                      <a:headEnd/>
                      <a:tailEnd/>
                    </a:ln>
                  </p:spPr>
                  <p:txBody>
                    <a:bodyPr/>
                    <a:lstStyle/>
                    <a:p>
                      <a:endParaRPr lang="en-US"/>
                    </a:p>
                  </p:txBody>
                </p:sp>
                <p:sp>
                  <p:nvSpPr>
                    <p:cNvPr id="7222" name="Freeform 43">
                      <a:extLst>
                        <a:ext uri="{FF2B5EF4-FFF2-40B4-BE49-F238E27FC236}">
                          <a16:creationId xmlns:a16="http://schemas.microsoft.com/office/drawing/2014/main" id="{75DD1985-CB17-C5B2-DB12-D297F5A1A37A}"/>
                        </a:ext>
                      </a:extLst>
                    </p:cNvPr>
                    <p:cNvSpPr>
                      <a:spLocks noEditPoints="1"/>
                    </p:cNvSpPr>
                    <p:nvPr/>
                  </p:nvSpPr>
                  <p:spPr bwMode="auto">
                    <a:xfrm>
                      <a:off x="1897" y="1820"/>
                      <a:ext cx="28" cy="31"/>
                    </a:xfrm>
                    <a:custGeom>
                      <a:avLst/>
                      <a:gdLst>
                        <a:gd name="T0" fmla="*/ 2147483646 w 14"/>
                        <a:gd name="T1" fmla="*/ 0 h 16"/>
                        <a:gd name="T2" fmla="*/ 2147483646 w 14"/>
                        <a:gd name="T3" fmla="*/ 2147483646 h 16"/>
                        <a:gd name="T4" fmla="*/ 2147483646 w 14"/>
                        <a:gd name="T5" fmla="*/ 2147483646 h 16"/>
                        <a:gd name="T6" fmla="*/ 2147483646 w 14"/>
                        <a:gd name="T7" fmla="*/ 2147483646 h 16"/>
                        <a:gd name="T8" fmla="*/ 2147483646 w 14"/>
                        <a:gd name="T9" fmla="*/ 2147483646 h 16"/>
                        <a:gd name="T10" fmla="*/ 2147483646 w 14"/>
                        <a:gd name="T11" fmla="*/ 2147483646 h 16"/>
                        <a:gd name="T12" fmla="*/ 0 w 14"/>
                        <a:gd name="T13" fmla="*/ 2147483646 h 16"/>
                        <a:gd name="T14" fmla="*/ 2147483646 w 14"/>
                        <a:gd name="T15" fmla="*/ 2147483646 h 16"/>
                        <a:gd name="T16" fmla="*/ 2147483646 w 14"/>
                        <a:gd name="T17" fmla="*/ 0 h 16"/>
                        <a:gd name="T18" fmla="*/ 2147483646 w 14"/>
                        <a:gd name="T19" fmla="*/ 2147483646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16"/>
                        <a:gd name="T32" fmla="*/ 14 w 14"/>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16">
                          <a:moveTo>
                            <a:pt x="7" y="0"/>
                          </a:moveTo>
                          <a:lnTo>
                            <a:pt x="7" y="8"/>
                          </a:lnTo>
                          <a:lnTo>
                            <a:pt x="14" y="8"/>
                          </a:lnTo>
                          <a:lnTo>
                            <a:pt x="7" y="9"/>
                          </a:lnTo>
                          <a:lnTo>
                            <a:pt x="7" y="16"/>
                          </a:lnTo>
                          <a:lnTo>
                            <a:pt x="6" y="9"/>
                          </a:lnTo>
                          <a:lnTo>
                            <a:pt x="0" y="8"/>
                          </a:lnTo>
                          <a:lnTo>
                            <a:pt x="6" y="8"/>
                          </a:lnTo>
                          <a:lnTo>
                            <a:pt x="7" y="0"/>
                          </a:lnTo>
                          <a:close/>
                          <a:moveTo>
                            <a:pt x="6" y="4"/>
                          </a:moveTo>
                        </a:path>
                      </a:pathLst>
                    </a:custGeom>
                    <a:solidFill>
                      <a:srgbClr val="FF9999"/>
                    </a:solidFill>
                    <a:ln w="9525">
                      <a:solidFill>
                        <a:srgbClr val="FF6600"/>
                      </a:solidFill>
                      <a:round/>
                      <a:headEnd/>
                      <a:tailEnd/>
                    </a:ln>
                  </p:spPr>
                  <p:txBody>
                    <a:bodyPr/>
                    <a:lstStyle/>
                    <a:p>
                      <a:endParaRPr lang="en-US"/>
                    </a:p>
                  </p:txBody>
                </p:sp>
                <p:sp>
                  <p:nvSpPr>
                    <p:cNvPr id="7223" name="Freeform 44">
                      <a:extLst>
                        <a:ext uri="{FF2B5EF4-FFF2-40B4-BE49-F238E27FC236}">
                          <a16:creationId xmlns:a16="http://schemas.microsoft.com/office/drawing/2014/main" id="{C76C6100-CF5D-7C08-7EEB-CAB26819718E}"/>
                        </a:ext>
                      </a:extLst>
                    </p:cNvPr>
                    <p:cNvSpPr>
                      <a:spLocks/>
                    </p:cNvSpPr>
                    <p:nvPr/>
                  </p:nvSpPr>
                  <p:spPr bwMode="auto">
                    <a:xfrm>
                      <a:off x="1983" y="1816"/>
                      <a:ext cx="10" cy="88"/>
                    </a:xfrm>
                    <a:custGeom>
                      <a:avLst/>
                      <a:gdLst>
                        <a:gd name="T0" fmla="*/ 2147483646 w 5"/>
                        <a:gd name="T1" fmla="*/ 0 h 45"/>
                        <a:gd name="T2" fmla="*/ 2147483646 w 5"/>
                        <a:gd name="T3" fmla="*/ 2147483646 h 45"/>
                        <a:gd name="T4" fmla="*/ 2147483646 w 5"/>
                        <a:gd name="T5" fmla="*/ 2147483646 h 45"/>
                        <a:gd name="T6" fmla="*/ 2147483646 w 5"/>
                        <a:gd name="T7" fmla="*/ 0 h 45"/>
                        <a:gd name="T8" fmla="*/ 2147483646 w 5"/>
                        <a:gd name="T9" fmla="*/ 0 h 45"/>
                        <a:gd name="T10" fmla="*/ 0 60000 65536"/>
                        <a:gd name="T11" fmla="*/ 0 60000 65536"/>
                        <a:gd name="T12" fmla="*/ 0 60000 65536"/>
                        <a:gd name="T13" fmla="*/ 0 60000 65536"/>
                        <a:gd name="T14" fmla="*/ 0 60000 65536"/>
                        <a:gd name="T15" fmla="*/ 0 w 5"/>
                        <a:gd name="T16" fmla="*/ 0 h 45"/>
                        <a:gd name="T17" fmla="*/ 5 w 5"/>
                        <a:gd name="T18" fmla="*/ 45 h 45"/>
                      </a:gdLst>
                      <a:ahLst/>
                      <a:cxnLst>
                        <a:cxn ang="T10">
                          <a:pos x="T0" y="T1"/>
                        </a:cxn>
                        <a:cxn ang="T11">
                          <a:pos x="T2" y="T3"/>
                        </a:cxn>
                        <a:cxn ang="T12">
                          <a:pos x="T4" y="T5"/>
                        </a:cxn>
                        <a:cxn ang="T13">
                          <a:pos x="T6" y="T7"/>
                        </a:cxn>
                        <a:cxn ang="T14">
                          <a:pos x="T8" y="T9"/>
                        </a:cxn>
                      </a:cxnLst>
                      <a:rect l="T15" t="T16" r="T17" b="T18"/>
                      <a:pathLst>
                        <a:path w="5" h="45">
                          <a:moveTo>
                            <a:pt x="3" y="0"/>
                          </a:moveTo>
                          <a:cubicBezTo>
                            <a:pt x="0" y="17"/>
                            <a:pt x="1" y="35"/>
                            <a:pt x="3" y="45"/>
                          </a:cubicBezTo>
                          <a:lnTo>
                            <a:pt x="5" y="45"/>
                          </a:lnTo>
                          <a:cubicBezTo>
                            <a:pt x="2" y="43"/>
                            <a:pt x="2" y="3"/>
                            <a:pt x="5" y="0"/>
                          </a:cubicBezTo>
                          <a:lnTo>
                            <a:pt x="3" y="0"/>
                          </a:lnTo>
                          <a:close/>
                        </a:path>
                      </a:pathLst>
                    </a:custGeom>
                    <a:solidFill>
                      <a:srgbClr val="FF9999"/>
                    </a:solidFill>
                    <a:ln w="9525">
                      <a:solidFill>
                        <a:srgbClr val="FF6600"/>
                      </a:solidFill>
                      <a:round/>
                      <a:headEnd/>
                      <a:tailEnd/>
                    </a:ln>
                  </p:spPr>
                  <p:txBody>
                    <a:bodyPr/>
                    <a:lstStyle/>
                    <a:p>
                      <a:endParaRPr lang="en-US"/>
                    </a:p>
                  </p:txBody>
                </p:sp>
                <p:sp>
                  <p:nvSpPr>
                    <p:cNvPr id="7224" name="Freeform 45">
                      <a:extLst>
                        <a:ext uri="{FF2B5EF4-FFF2-40B4-BE49-F238E27FC236}">
                          <a16:creationId xmlns:a16="http://schemas.microsoft.com/office/drawing/2014/main" id="{7B802F0E-44B6-ECC9-1847-3A273EEB537F}"/>
                        </a:ext>
                      </a:extLst>
                    </p:cNvPr>
                    <p:cNvSpPr>
                      <a:spLocks/>
                    </p:cNvSpPr>
                    <p:nvPr/>
                  </p:nvSpPr>
                  <p:spPr bwMode="auto">
                    <a:xfrm>
                      <a:off x="1989" y="1816"/>
                      <a:ext cx="6" cy="88"/>
                    </a:xfrm>
                    <a:custGeom>
                      <a:avLst/>
                      <a:gdLst>
                        <a:gd name="T0" fmla="*/ 2147483646 w 3"/>
                        <a:gd name="T1" fmla="*/ 2147483646 h 45"/>
                        <a:gd name="T2" fmla="*/ 2147483646 w 3"/>
                        <a:gd name="T3" fmla="*/ 2147483646 h 45"/>
                        <a:gd name="T4" fmla="*/ 2147483646 w 3"/>
                        <a:gd name="T5" fmla="*/ 2147483646 h 45"/>
                        <a:gd name="T6" fmla="*/ 2147483646 w 3"/>
                        <a:gd name="T7" fmla="*/ 2147483646 h 45"/>
                        <a:gd name="T8" fmla="*/ 2147483646 w 3"/>
                        <a:gd name="T9" fmla="*/ 2147483646 h 45"/>
                        <a:gd name="T10" fmla="*/ 2147483646 w 3"/>
                        <a:gd name="T11" fmla="*/ 2147483646 h 45"/>
                        <a:gd name="T12" fmla="*/ 0 w 3"/>
                        <a:gd name="T13" fmla="*/ 2147483646 h 45"/>
                        <a:gd name="T14" fmla="*/ 2147483646 w 3"/>
                        <a:gd name="T15" fmla="*/ 2147483646 h 45"/>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5"/>
                        <a:gd name="T26" fmla="*/ 3 w 3"/>
                        <a:gd name="T27" fmla="*/ 45 h 4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5">
                          <a:moveTo>
                            <a:pt x="2" y="1"/>
                          </a:moveTo>
                          <a:cubicBezTo>
                            <a:pt x="3" y="0"/>
                            <a:pt x="3" y="2"/>
                            <a:pt x="3" y="5"/>
                          </a:cubicBezTo>
                          <a:lnTo>
                            <a:pt x="2" y="7"/>
                          </a:lnTo>
                          <a:cubicBezTo>
                            <a:pt x="1" y="19"/>
                            <a:pt x="1" y="29"/>
                            <a:pt x="2" y="41"/>
                          </a:cubicBezTo>
                          <a:lnTo>
                            <a:pt x="3" y="41"/>
                          </a:lnTo>
                          <a:cubicBezTo>
                            <a:pt x="3" y="44"/>
                            <a:pt x="3" y="44"/>
                            <a:pt x="2" y="45"/>
                          </a:cubicBezTo>
                          <a:cubicBezTo>
                            <a:pt x="1" y="45"/>
                            <a:pt x="0" y="36"/>
                            <a:pt x="0" y="23"/>
                          </a:cubicBezTo>
                          <a:cubicBezTo>
                            <a:pt x="0" y="11"/>
                            <a:pt x="1" y="1"/>
                            <a:pt x="2" y="1"/>
                          </a:cubicBezTo>
                          <a:close/>
                        </a:path>
                      </a:pathLst>
                    </a:custGeom>
                    <a:solidFill>
                      <a:srgbClr val="FF9999"/>
                    </a:solidFill>
                    <a:ln w="0">
                      <a:solidFill>
                        <a:srgbClr val="FF6600"/>
                      </a:solidFill>
                      <a:round/>
                      <a:headEnd/>
                      <a:tailEnd/>
                    </a:ln>
                  </p:spPr>
                  <p:txBody>
                    <a:bodyPr/>
                    <a:lstStyle/>
                    <a:p>
                      <a:endParaRPr lang="en-US"/>
                    </a:p>
                  </p:txBody>
                </p:sp>
                <p:sp>
                  <p:nvSpPr>
                    <p:cNvPr id="7225" name="Freeform 46">
                      <a:extLst>
                        <a:ext uri="{FF2B5EF4-FFF2-40B4-BE49-F238E27FC236}">
                          <a16:creationId xmlns:a16="http://schemas.microsoft.com/office/drawing/2014/main" id="{A8DA444F-B9E0-DF74-AD81-34537E54927A}"/>
                        </a:ext>
                      </a:extLst>
                    </p:cNvPr>
                    <p:cNvSpPr>
                      <a:spLocks noEditPoints="1"/>
                    </p:cNvSpPr>
                    <p:nvPr/>
                  </p:nvSpPr>
                  <p:spPr bwMode="auto">
                    <a:xfrm>
                      <a:off x="1989" y="1818"/>
                      <a:ext cx="6" cy="86"/>
                    </a:xfrm>
                    <a:custGeom>
                      <a:avLst/>
                      <a:gdLst>
                        <a:gd name="T0" fmla="*/ 2147483646 w 3"/>
                        <a:gd name="T1" fmla="*/ 2147483646 h 44"/>
                        <a:gd name="T2" fmla="*/ 2147483646 w 3"/>
                        <a:gd name="T3" fmla="*/ 2147483646 h 44"/>
                        <a:gd name="T4" fmla="*/ 2147483646 w 3"/>
                        <a:gd name="T5" fmla="*/ 2147483646 h 44"/>
                        <a:gd name="T6" fmla="*/ 2147483646 w 3"/>
                        <a:gd name="T7" fmla="*/ 2147483646 h 44"/>
                        <a:gd name="T8" fmla="*/ 0 w 3"/>
                        <a:gd name="T9" fmla="*/ 2147483646 h 44"/>
                        <a:gd name="T10" fmla="*/ 2147483646 w 3"/>
                        <a:gd name="T11" fmla="*/ 0 h 44"/>
                        <a:gd name="T12" fmla="*/ 2147483646 w 3"/>
                        <a:gd name="T13" fmla="*/ 2147483646 h 44"/>
                        <a:gd name="T14" fmla="*/ 2147483646 w 3"/>
                        <a:gd name="T15" fmla="*/ 0 h 4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4"/>
                        <a:gd name="T26" fmla="*/ 3 w 3"/>
                        <a:gd name="T27" fmla="*/ 44 h 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4">
                          <a:moveTo>
                            <a:pt x="3" y="40"/>
                          </a:moveTo>
                          <a:cubicBezTo>
                            <a:pt x="3" y="40"/>
                            <a:pt x="3" y="40"/>
                            <a:pt x="3" y="40"/>
                          </a:cubicBezTo>
                          <a:moveTo>
                            <a:pt x="3" y="40"/>
                          </a:moveTo>
                          <a:cubicBezTo>
                            <a:pt x="3" y="42"/>
                            <a:pt x="2" y="44"/>
                            <a:pt x="2" y="44"/>
                          </a:cubicBezTo>
                          <a:cubicBezTo>
                            <a:pt x="1" y="44"/>
                            <a:pt x="0" y="34"/>
                            <a:pt x="0" y="22"/>
                          </a:cubicBezTo>
                          <a:cubicBezTo>
                            <a:pt x="0" y="9"/>
                            <a:pt x="1" y="0"/>
                            <a:pt x="2" y="0"/>
                          </a:cubicBezTo>
                          <a:cubicBezTo>
                            <a:pt x="2" y="0"/>
                            <a:pt x="3" y="1"/>
                            <a:pt x="3" y="5"/>
                          </a:cubicBezTo>
                          <a:cubicBezTo>
                            <a:pt x="3" y="1"/>
                            <a:pt x="2" y="0"/>
                            <a:pt x="2" y="0"/>
                          </a:cubicBezTo>
                        </a:path>
                      </a:pathLst>
                    </a:custGeom>
                    <a:solidFill>
                      <a:srgbClr val="FF9999"/>
                    </a:solidFill>
                    <a:ln w="0">
                      <a:solidFill>
                        <a:srgbClr val="FF6600"/>
                      </a:solidFill>
                      <a:round/>
                      <a:headEnd/>
                      <a:tailEnd/>
                    </a:ln>
                  </p:spPr>
                  <p:txBody>
                    <a:bodyPr/>
                    <a:lstStyle/>
                    <a:p>
                      <a:endParaRPr lang="en-US"/>
                    </a:p>
                  </p:txBody>
                </p:sp>
                <p:sp>
                  <p:nvSpPr>
                    <p:cNvPr id="7226" name="Freeform 47">
                      <a:extLst>
                        <a:ext uri="{FF2B5EF4-FFF2-40B4-BE49-F238E27FC236}">
                          <a16:creationId xmlns:a16="http://schemas.microsoft.com/office/drawing/2014/main" id="{199BBE7D-36C5-A5D0-5239-2E24A16D3A7B}"/>
                        </a:ext>
                      </a:extLst>
                    </p:cNvPr>
                    <p:cNvSpPr>
                      <a:spLocks/>
                    </p:cNvSpPr>
                    <p:nvPr/>
                  </p:nvSpPr>
                  <p:spPr bwMode="auto">
                    <a:xfrm>
                      <a:off x="1991" y="1826"/>
                      <a:ext cx="4" cy="71"/>
                    </a:xfrm>
                    <a:custGeom>
                      <a:avLst/>
                      <a:gdLst>
                        <a:gd name="T0" fmla="*/ 2147483646 w 2"/>
                        <a:gd name="T1" fmla="*/ 2147483646 h 36"/>
                        <a:gd name="T2" fmla="*/ 2147483646 w 2"/>
                        <a:gd name="T3" fmla="*/ 2147483646 h 36"/>
                        <a:gd name="T4" fmla="*/ 0 w 2"/>
                        <a:gd name="T5" fmla="*/ 2147483646 h 36"/>
                        <a:gd name="T6" fmla="*/ 2147483646 w 2"/>
                        <a:gd name="T7" fmla="*/ 0 h 36"/>
                        <a:gd name="T8" fmla="*/ 2147483646 w 2"/>
                        <a:gd name="T9" fmla="*/ 2147483646 h 36"/>
                        <a:gd name="T10" fmla="*/ 0 60000 65536"/>
                        <a:gd name="T11" fmla="*/ 0 60000 65536"/>
                        <a:gd name="T12" fmla="*/ 0 60000 65536"/>
                        <a:gd name="T13" fmla="*/ 0 60000 65536"/>
                        <a:gd name="T14" fmla="*/ 0 60000 65536"/>
                        <a:gd name="T15" fmla="*/ 0 w 2"/>
                        <a:gd name="T16" fmla="*/ 0 h 36"/>
                        <a:gd name="T17" fmla="*/ 2 w 2"/>
                        <a:gd name="T18" fmla="*/ 36 h 36"/>
                      </a:gdLst>
                      <a:ahLst/>
                      <a:cxnLst>
                        <a:cxn ang="T10">
                          <a:pos x="T0" y="T1"/>
                        </a:cxn>
                        <a:cxn ang="T11">
                          <a:pos x="T2" y="T3"/>
                        </a:cxn>
                        <a:cxn ang="T12">
                          <a:pos x="T4" y="T5"/>
                        </a:cxn>
                        <a:cxn ang="T13">
                          <a:pos x="T6" y="T7"/>
                        </a:cxn>
                        <a:cxn ang="T14">
                          <a:pos x="T8" y="T9"/>
                        </a:cxn>
                      </a:cxnLst>
                      <a:rect l="T15" t="T16" r="T17" b="T18"/>
                      <a:pathLst>
                        <a:path w="2" h="36">
                          <a:moveTo>
                            <a:pt x="2" y="36"/>
                          </a:moveTo>
                          <a:cubicBezTo>
                            <a:pt x="2" y="36"/>
                            <a:pt x="2" y="36"/>
                            <a:pt x="2" y="36"/>
                          </a:cubicBezTo>
                          <a:cubicBezTo>
                            <a:pt x="1" y="36"/>
                            <a:pt x="0" y="28"/>
                            <a:pt x="0" y="18"/>
                          </a:cubicBezTo>
                          <a:cubicBezTo>
                            <a:pt x="0" y="8"/>
                            <a:pt x="1" y="0"/>
                            <a:pt x="2" y="0"/>
                          </a:cubicBezTo>
                          <a:cubicBezTo>
                            <a:pt x="2" y="0"/>
                            <a:pt x="2" y="1"/>
                            <a:pt x="2" y="1"/>
                          </a:cubicBezTo>
                        </a:path>
                      </a:pathLst>
                    </a:custGeom>
                    <a:solidFill>
                      <a:srgbClr val="FF9999"/>
                    </a:solidFill>
                    <a:ln w="0">
                      <a:solidFill>
                        <a:srgbClr val="FF6600"/>
                      </a:solidFill>
                      <a:round/>
                      <a:headEnd/>
                      <a:tailEnd/>
                    </a:ln>
                  </p:spPr>
                  <p:txBody>
                    <a:bodyPr/>
                    <a:lstStyle/>
                    <a:p>
                      <a:endParaRPr lang="en-US"/>
                    </a:p>
                  </p:txBody>
                </p:sp>
                <p:sp>
                  <p:nvSpPr>
                    <p:cNvPr id="7227" name="Freeform 48">
                      <a:extLst>
                        <a:ext uri="{FF2B5EF4-FFF2-40B4-BE49-F238E27FC236}">
                          <a16:creationId xmlns:a16="http://schemas.microsoft.com/office/drawing/2014/main" id="{7EE57C22-890F-F780-63F8-B6F061A5F160}"/>
                        </a:ext>
                      </a:extLst>
                    </p:cNvPr>
                    <p:cNvSpPr>
                      <a:spLocks/>
                    </p:cNvSpPr>
                    <p:nvPr/>
                  </p:nvSpPr>
                  <p:spPr bwMode="auto">
                    <a:xfrm>
                      <a:off x="1878" y="1816"/>
                      <a:ext cx="9" cy="88"/>
                    </a:xfrm>
                    <a:custGeom>
                      <a:avLst/>
                      <a:gdLst>
                        <a:gd name="T0" fmla="*/ 2147483646 w 5"/>
                        <a:gd name="T1" fmla="*/ 0 h 45"/>
                        <a:gd name="T2" fmla="*/ 2147483646 w 5"/>
                        <a:gd name="T3" fmla="*/ 2147483646 h 45"/>
                        <a:gd name="T4" fmla="*/ 2147483646 w 5"/>
                        <a:gd name="T5" fmla="*/ 2147483646 h 45"/>
                        <a:gd name="T6" fmla="*/ 2147483646 w 5"/>
                        <a:gd name="T7" fmla="*/ 0 h 45"/>
                        <a:gd name="T8" fmla="*/ 2147483646 w 5"/>
                        <a:gd name="T9" fmla="*/ 0 h 45"/>
                        <a:gd name="T10" fmla="*/ 0 60000 65536"/>
                        <a:gd name="T11" fmla="*/ 0 60000 65536"/>
                        <a:gd name="T12" fmla="*/ 0 60000 65536"/>
                        <a:gd name="T13" fmla="*/ 0 60000 65536"/>
                        <a:gd name="T14" fmla="*/ 0 60000 65536"/>
                        <a:gd name="T15" fmla="*/ 0 w 5"/>
                        <a:gd name="T16" fmla="*/ 0 h 45"/>
                        <a:gd name="T17" fmla="*/ 5 w 5"/>
                        <a:gd name="T18" fmla="*/ 45 h 45"/>
                      </a:gdLst>
                      <a:ahLst/>
                      <a:cxnLst>
                        <a:cxn ang="T10">
                          <a:pos x="T0" y="T1"/>
                        </a:cxn>
                        <a:cxn ang="T11">
                          <a:pos x="T2" y="T3"/>
                        </a:cxn>
                        <a:cxn ang="T12">
                          <a:pos x="T4" y="T5"/>
                        </a:cxn>
                        <a:cxn ang="T13">
                          <a:pos x="T6" y="T7"/>
                        </a:cxn>
                        <a:cxn ang="T14">
                          <a:pos x="T8" y="T9"/>
                        </a:cxn>
                      </a:cxnLst>
                      <a:rect l="T15" t="T16" r="T17" b="T18"/>
                      <a:pathLst>
                        <a:path w="5" h="45">
                          <a:moveTo>
                            <a:pt x="3" y="0"/>
                          </a:moveTo>
                          <a:cubicBezTo>
                            <a:pt x="0" y="17"/>
                            <a:pt x="1" y="35"/>
                            <a:pt x="3" y="45"/>
                          </a:cubicBezTo>
                          <a:lnTo>
                            <a:pt x="5" y="45"/>
                          </a:lnTo>
                          <a:cubicBezTo>
                            <a:pt x="2" y="43"/>
                            <a:pt x="2" y="3"/>
                            <a:pt x="4" y="0"/>
                          </a:cubicBezTo>
                          <a:lnTo>
                            <a:pt x="3" y="0"/>
                          </a:lnTo>
                          <a:close/>
                        </a:path>
                      </a:pathLst>
                    </a:custGeom>
                    <a:solidFill>
                      <a:srgbClr val="FF9999"/>
                    </a:solidFill>
                    <a:ln w="9525">
                      <a:solidFill>
                        <a:srgbClr val="FF6600"/>
                      </a:solidFill>
                      <a:round/>
                      <a:headEnd/>
                      <a:tailEnd/>
                    </a:ln>
                  </p:spPr>
                  <p:txBody>
                    <a:bodyPr/>
                    <a:lstStyle/>
                    <a:p>
                      <a:endParaRPr lang="en-US"/>
                    </a:p>
                  </p:txBody>
                </p:sp>
                <p:sp>
                  <p:nvSpPr>
                    <p:cNvPr id="7228" name="Freeform 49">
                      <a:extLst>
                        <a:ext uri="{FF2B5EF4-FFF2-40B4-BE49-F238E27FC236}">
                          <a16:creationId xmlns:a16="http://schemas.microsoft.com/office/drawing/2014/main" id="{92B5089C-B955-EA9F-C63C-F7D12C47EB7F}"/>
                        </a:ext>
                      </a:extLst>
                    </p:cNvPr>
                    <p:cNvSpPr>
                      <a:spLocks/>
                    </p:cNvSpPr>
                    <p:nvPr/>
                  </p:nvSpPr>
                  <p:spPr bwMode="auto">
                    <a:xfrm>
                      <a:off x="1880" y="1816"/>
                      <a:ext cx="7" cy="88"/>
                    </a:xfrm>
                    <a:custGeom>
                      <a:avLst/>
                      <a:gdLst>
                        <a:gd name="T0" fmla="*/ 2147483646 w 4"/>
                        <a:gd name="T1" fmla="*/ 0 h 45"/>
                        <a:gd name="T2" fmla="*/ 2147483646 w 4"/>
                        <a:gd name="T3" fmla="*/ 2147483646 h 45"/>
                        <a:gd name="T4" fmla="*/ 2147483646 w 4"/>
                        <a:gd name="T5" fmla="*/ 2147483646 h 45"/>
                        <a:gd name="T6" fmla="*/ 2147483646 w 4"/>
                        <a:gd name="T7" fmla="*/ 0 h 45"/>
                        <a:gd name="T8" fmla="*/ 2147483646 w 4"/>
                        <a:gd name="T9" fmla="*/ 0 h 45"/>
                        <a:gd name="T10" fmla="*/ 0 60000 65536"/>
                        <a:gd name="T11" fmla="*/ 0 60000 65536"/>
                        <a:gd name="T12" fmla="*/ 0 60000 65536"/>
                        <a:gd name="T13" fmla="*/ 0 60000 65536"/>
                        <a:gd name="T14" fmla="*/ 0 60000 65536"/>
                        <a:gd name="T15" fmla="*/ 0 w 4"/>
                        <a:gd name="T16" fmla="*/ 0 h 45"/>
                        <a:gd name="T17" fmla="*/ 4 w 4"/>
                        <a:gd name="T18" fmla="*/ 45 h 45"/>
                      </a:gdLst>
                      <a:ahLst/>
                      <a:cxnLst>
                        <a:cxn ang="T10">
                          <a:pos x="T0" y="T1"/>
                        </a:cxn>
                        <a:cxn ang="T11">
                          <a:pos x="T2" y="T3"/>
                        </a:cxn>
                        <a:cxn ang="T12">
                          <a:pos x="T4" y="T5"/>
                        </a:cxn>
                        <a:cxn ang="T13">
                          <a:pos x="T6" y="T7"/>
                        </a:cxn>
                        <a:cxn ang="T14">
                          <a:pos x="T8" y="T9"/>
                        </a:cxn>
                      </a:cxnLst>
                      <a:rect l="T15" t="T16" r="T17" b="T18"/>
                      <a:pathLst>
                        <a:path w="4" h="45">
                          <a:moveTo>
                            <a:pt x="3" y="0"/>
                          </a:moveTo>
                          <a:cubicBezTo>
                            <a:pt x="0" y="17"/>
                            <a:pt x="1" y="35"/>
                            <a:pt x="3" y="45"/>
                          </a:cubicBezTo>
                          <a:lnTo>
                            <a:pt x="4" y="45"/>
                          </a:lnTo>
                          <a:cubicBezTo>
                            <a:pt x="0" y="43"/>
                            <a:pt x="1" y="4"/>
                            <a:pt x="4" y="0"/>
                          </a:cubicBezTo>
                          <a:lnTo>
                            <a:pt x="3" y="0"/>
                          </a:lnTo>
                          <a:close/>
                        </a:path>
                      </a:pathLst>
                    </a:custGeom>
                    <a:solidFill>
                      <a:srgbClr val="FF9999"/>
                    </a:solidFill>
                    <a:ln w="9525">
                      <a:solidFill>
                        <a:srgbClr val="FF6600"/>
                      </a:solidFill>
                      <a:round/>
                      <a:headEnd/>
                      <a:tailEnd/>
                    </a:ln>
                  </p:spPr>
                  <p:txBody>
                    <a:bodyPr/>
                    <a:lstStyle/>
                    <a:p>
                      <a:endParaRPr lang="en-US"/>
                    </a:p>
                  </p:txBody>
                </p:sp>
                <p:sp>
                  <p:nvSpPr>
                    <p:cNvPr id="7229" name="Freeform 50">
                      <a:extLst>
                        <a:ext uri="{FF2B5EF4-FFF2-40B4-BE49-F238E27FC236}">
                          <a16:creationId xmlns:a16="http://schemas.microsoft.com/office/drawing/2014/main" id="{0D8C1645-5645-B037-2134-39DDC880D885}"/>
                        </a:ext>
                      </a:extLst>
                    </p:cNvPr>
                    <p:cNvSpPr>
                      <a:spLocks/>
                    </p:cNvSpPr>
                    <p:nvPr/>
                  </p:nvSpPr>
                  <p:spPr bwMode="auto">
                    <a:xfrm>
                      <a:off x="1927" y="1789"/>
                      <a:ext cx="25" cy="29"/>
                    </a:xfrm>
                    <a:custGeom>
                      <a:avLst/>
                      <a:gdLst>
                        <a:gd name="T0" fmla="*/ 0 w 13"/>
                        <a:gd name="T1" fmla="*/ 0 h 15"/>
                        <a:gd name="T2" fmla="*/ 2147483646 w 13"/>
                        <a:gd name="T3" fmla="*/ 0 h 15"/>
                        <a:gd name="T4" fmla="*/ 2147483646 w 13"/>
                        <a:gd name="T5" fmla="*/ 0 h 15"/>
                        <a:gd name="T6" fmla="*/ 2147483646 w 13"/>
                        <a:gd name="T7" fmla="*/ 2147483646 h 15"/>
                        <a:gd name="T8" fmla="*/ 2147483646 w 13"/>
                        <a:gd name="T9" fmla="*/ 2147483646 h 15"/>
                        <a:gd name="T10" fmla="*/ 2147483646 w 13"/>
                        <a:gd name="T11" fmla="*/ 2147483646 h 15"/>
                        <a:gd name="T12" fmla="*/ 0 w 13"/>
                        <a:gd name="T13" fmla="*/ 2147483646 h 15"/>
                        <a:gd name="T14" fmla="*/ 0 w 13"/>
                        <a:gd name="T15" fmla="*/ 2147483646 h 15"/>
                        <a:gd name="T16" fmla="*/ 0 w 13"/>
                        <a:gd name="T17" fmla="*/ 0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5"/>
                        <a:gd name="T29" fmla="*/ 13 w 13"/>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5">
                          <a:moveTo>
                            <a:pt x="0" y="0"/>
                          </a:moveTo>
                          <a:cubicBezTo>
                            <a:pt x="3" y="0"/>
                            <a:pt x="5" y="0"/>
                            <a:pt x="7" y="0"/>
                          </a:cubicBezTo>
                          <a:cubicBezTo>
                            <a:pt x="9" y="0"/>
                            <a:pt x="11" y="0"/>
                            <a:pt x="13" y="0"/>
                          </a:cubicBezTo>
                          <a:cubicBezTo>
                            <a:pt x="13" y="3"/>
                            <a:pt x="13" y="5"/>
                            <a:pt x="13" y="7"/>
                          </a:cubicBezTo>
                          <a:cubicBezTo>
                            <a:pt x="13" y="10"/>
                            <a:pt x="13" y="12"/>
                            <a:pt x="13" y="15"/>
                          </a:cubicBezTo>
                          <a:cubicBezTo>
                            <a:pt x="11" y="15"/>
                            <a:pt x="9" y="15"/>
                            <a:pt x="7" y="15"/>
                          </a:cubicBezTo>
                          <a:cubicBezTo>
                            <a:pt x="5" y="15"/>
                            <a:pt x="3" y="15"/>
                            <a:pt x="0" y="15"/>
                          </a:cubicBezTo>
                          <a:cubicBezTo>
                            <a:pt x="0" y="12"/>
                            <a:pt x="0" y="10"/>
                            <a:pt x="0" y="7"/>
                          </a:cubicBezTo>
                          <a:cubicBezTo>
                            <a:pt x="0" y="5"/>
                            <a:pt x="0" y="3"/>
                            <a:pt x="0" y="0"/>
                          </a:cubicBezTo>
                          <a:close/>
                        </a:path>
                      </a:pathLst>
                    </a:custGeom>
                    <a:solidFill>
                      <a:srgbClr val="FF9999"/>
                    </a:solidFill>
                    <a:ln w="0">
                      <a:solidFill>
                        <a:srgbClr val="FF6600"/>
                      </a:solidFill>
                      <a:round/>
                      <a:headEnd/>
                      <a:tailEnd/>
                    </a:ln>
                  </p:spPr>
                  <p:txBody>
                    <a:bodyPr/>
                    <a:lstStyle/>
                    <a:p>
                      <a:endParaRPr lang="en-US"/>
                    </a:p>
                  </p:txBody>
                </p:sp>
                <p:sp>
                  <p:nvSpPr>
                    <p:cNvPr id="7230" name="Freeform 51">
                      <a:extLst>
                        <a:ext uri="{FF2B5EF4-FFF2-40B4-BE49-F238E27FC236}">
                          <a16:creationId xmlns:a16="http://schemas.microsoft.com/office/drawing/2014/main" id="{25245AD4-9B38-8BC8-C51F-4E5A5B8DAD71}"/>
                        </a:ext>
                      </a:extLst>
                    </p:cNvPr>
                    <p:cNvSpPr>
                      <a:spLocks/>
                    </p:cNvSpPr>
                    <p:nvPr/>
                  </p:nvSpPr>
                  <p:spPr bwMode="auto">
                    <a:xfrm>
                      <a:off x="3773" y="1742"/>
                      <a:ext cx="41" cy="47"/>
                    </a:xfrm>
                    <a:custGeom>
                      <a:avLst/>
                      <a:gdLst>
                        <a:gd name="T0" fmla="*/ 0 w 21"/>
                        <a:gd name="T1" fmla="*/ 0 h 24"/>
                        <a:gd name="T2" fmla="*/ 2147483646 w 21"/>
                        <a:gd name="T3" fmla="*/ 0 h 24"/>
                        <a:gd name="T4" fmla="*/ 2147483646 w 21"/>
                        <a:gd name="T5" fmla="*/ 2147483646 h 24"/>
                        <a:gd name="T6" fmla="*/ 0 w 21"/>
                        <a:gd name="T7" fmla="*/ 2147483646 h 24"/>
                        <a:gd name="T8" fmla="*/ 0 w 21"/>
                        <a:gd name="T9" fmla="*/ 0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0"/>
                          </a:moveTo>
                          <a:lnTo>
                            <a:pt x="21" y="0"/>
                          </a:lnTo>
                          <a:lnTo>
                            <a:pt x="21" y="24"/>
                          </a:lnTo>
                          <a:lnTo>
                            <a:pt x="0" y="24"/>
                          </a:lnTo>
                          <a:cubicBezTo>
                            <a:pt x="0" y="17"/>
                            <a:pt x="0" y="9"/>
                            <a:pt x="0" y="0"/>
                          </a:cubicBezTo>
                          <a:close/>
                        </a:path>
                      </a:pathLst>
                    </a:custGeom>
                    <a:solidFill>
                      <a:srgbClr val="FF9999"/>
                    </a:solidFill>
                    <a:ln w="9525">
                      <a:solidFill>
                        <a:srgbClr val="FF6600"/>
                      </a:solidFill>
                      <a:round/>
                      <a:headEnd/>
                      <a:tailEnd/>
                    </a:ln>
                  </p:spPr>
                  <p:txBody>
                    <a:bodyPr/>
                    <a:lstStyle/>
                    <a:p>
                      <a:endParaRPr lang="en-US"/>
                    </a:p>
                  </p:txBody>
                </p:sp>
                <p:sp>
                  <p:nvSpPr>
                    <p:cNvPr id="7231" name="Freeform 52">
                      <a:extLst>
                        <a:ext uri="{FF2B5EF4-FFF2-40B4-BE49-F238E27FC236}">
                          <a16:creationId xmlns:a16="http://schemas.microsoft.com/office/drawing/2014/main" id="{4764D4C1-EBA5-1E00-250E-707A62393004}"/>
                        </a:ext>
                      </a:extLst>
                    </p:cNvPr>
                    <p:cNvSpPr>
                      <a:spLocks noEditPoints="1"/>
                    </p:cNvSpPr>
                    <p:nvPr/>
                  </p:nvSpPr>
                  <p:spPr bwMode="auto">
                    <a:xfrm>
                      <a:off x="3775" y="1746"/>
                      <a:ext cx="12" cy="19"/>
                    </a:xfrm>
                    <a:custGeom>
                      <a:avLst/>
                      <a:gdLst>
                        <a:gd name="T0" fmla="*/ 2147483646 w 6"/>
                        <a:gd name="T1" fmla="*/ 0 h 10"/>
                        <a:gd name="T2" fmla="*/ 2147483646 w 6"/>
                        <a:gd name="T3" fmla="*/ 2147483646 h 10"/>
                        <a:gd name="T4" fmla="*/ 2147483646 w 6"/>
                        <a:gd name="T5" fmla="*/ 2147483646 h 10"/>
                        <a:gd name="T6" fmla="*/ 2147483646 w 6"/>
                        <a:gd name="T7" fmla="*/ 2147483646 h 10"/>
                        <a:gd name="T8" fmla="*/ 2147483646 w 6"/>
                        <a:gd name="T9" fmla="*/ 2147483646 h 10"/>
                        <a:gd name="T10" fmla="*/ 2147483646 w 6"/>
                        <a:gd name="T11" fmla="*/ 2147483646 h 10"/>
                        <a:gd name="T12" fmla="*/ 0 w 6"/>
                        <a:gd name="T13" fmla="*/ 2147483646 h 10"/>
                        <a:gd name="T14" fmla="*/ 2147483646 w 6"/>
                        <a:gd name="T15" fmla="*/ 2147483646 h 10"/>
                        <a:gd name="T16" fmla="*/ 2147483646 w 6"/>
                        <a:gd name="T17" fmla="*/ 0 h 10"/>
                        <a:gd name="T18" fmla="*/ 2147483646 w 6"/>
                        <a:gd name="T19" fmla="*/ 2147483646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10"/>
                        <a:gd name="T32" fmla="*/ 6 w 6"/>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10">
                          <a:moveTo>
                            <a:pt x="3" y="0"/>
                          </a:moveTo>
                          <a:lnTo>
                            <a:pt x="3" y="5"/>
                          </a:lnTo>
                          <a:lnTo>
                            <a:pt x="6" y="5"/>
                          </a:lnTo>
                          <a:lnTo>
                            <a:pt x="3" y="6"/>
                          </a:lnTo>
                          <a:lnTo>
                            <a:pt x="3" y="10"/>
                          </a:lnTo>
                          <a:lnTo>
                            <a:pt x="3" y="6"/>
                          </a:lnTo>
                          <a:lnTo>
                            <a:pt x="0" y="5"/>
                          </a:lnTo>
                          <a:lnTo>
                            <a:pt x="3" y="5"/>
                          </a:lnTo>
                          <a:lnTo>
                            <a:pt x="3" y="0"/>
                          </a:lnTo>
                          <a:close/>
                          <a:moveTo>
                            <a:pt x="3" y="3"/>
                          </a:moveTo>
                        </a:path>
                      </a:pathLst>
                    </a:custGeom>
                    <a:solidFill>
                      <a:srgbClr val="FF9999"/>
                    </a:solidFill>
                    <a:ln w="9525">
                      <a:solidFill>
                        <a:srgbClr val="FF6600"/>
                      </a:solidFill>
                      <a:round/>
                      <a:headEnd/>
                      <a:tailEnd/>
                    </a:ln>
                  </p:spPr>
                  <p:txBody>
                    <a:bodyPr/>
                    <a:lstStyle/>
                    <a:p>
                      <a:endParaRPr lang="en-US"/>
                    </a:p>
                  </p:txBody>
                </p:sp>
                <p:sp>
                  <p:nvSpPr>
                    <p:cNvPr id="7232" name="Freeform 53">
                      <a:extLst>
                        <a:ext uri="{FF2B5EF4-FFF2-40B4-BE49-F238E27FC236}">
                          <a16:creationId xmlns:a16="http://schemas.microsoft.com/office/drawing/2014/main" id="{F15C0759-3E84-BBF3-997F-FBAB8D191894}"/>
                        </a:ext>
                      </a:extLst>
                    </p:cNvPr>
                    <p:cNvSpPr>
                      <a:spLocks noEditPoints="1"/>
                    </p:cNvSpPr>
                    <p:nvPr/>
                  </p:nvSpPr>
                  <p:spPr bwMode="auto">
                    <a:xfrm>
                      <a:off x="3779" y="1744"/>
                      <a:ext cx="10" cy="17"/>
                    </a:xfrm>
                    <a:custGeom>
                      <a:avLst/>
                      <a:gdLst>
                        <a:gd name="T0" fmla="*/ 2147483646 w 5"/>
                        <a:gd name="T1" fmla="*/ 0 h 9"/>
                        <a:gd name="T2" fmla="*/ 2147483646 w 5"/>
                        <a:gd name="T3" fmla="*/ 2147483646 h 9"/>
                        <a:gd name="T4" fmla="*/ 2147483646 w 5"/>
                        <a:gd name="T5" fmla="*/ 2147483646 h 9"/>
                        <a:gd name="T6" fmla="*/ 2147483646 w 5"/>
                        <a:gd name="T7" fmla="*/ 2147483646 h 9"/>
                        <a:gd name="T8" fmla="*/ 2147483646 w 5"/>
                        <a:gd name="T9" fmla="*/ 2147483646 h 9"/>
                        <a:gd name="T10" fmla="*/ 2147483646 w 5"/>
                        <a:gd name="T11" fmla="*/ 2147483646 h 9"/>
                        <a:gd name="T12" fmla="*/ 0 w 5"/>
                        <a:gd name="T13" fmla="*/ 2147483646 h 9"/>
                        <a:gd name="T14" fmla="*/ 2147483646 w 5"/>
                        <a:gd name="T15" fmla="*/ 2147483646 h 9"/>
                        <a:gd name="T16" fmla="*/ 2147483646 w 5"/>
                        <a:gd name="T17" fmla="*/ 0 h 9"/>
                        <a:gd name="T18" fmla="*/ 2147483646 w 5"/>
                        <a:gd name="T19" fmla="*/ 2147483646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9"/>
                        <a:gd name="T32" fmla="*/ 5 w 5"/>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9">
                          <a:moveTo>
                            <a:pt x="2" y="0"/>
                          </a:moveTo>
                          <a:lnTo>
                            <a:pt x="3" y="4"/>
                          </a:lnTo>
                          <a:lnTo>
                            <a:pt x="5" y="4"/>
                          </a:lnTo>
                          <a:lnTo>
                            <a:pt x="3" y="5"/>
                          </a:lnTo>
                          <a:lnTo>
                            <a:pt x="2" y="9"/>
                          </a:lnTo>
                          <a:lnTo>
                            <a:pt x="2" y="5"/>
                          </a:lnTo>
                          <a:lnTo>
                            <a:pt x="0" y="4"/>
                          </a:lnTo>
                          <a:lnTo>
                            <a:pt x="2" y="4"/>
                          </a:lnTo>
                          <a:lnTo>
                            <a:pt x="2" y="0"/>
                          </a:lnTo>
                          <a:close/>
                          <a:moveTo>
                            <a:pt x="2" y="2"/>
                          </a:moveTo>
                        </a:path>
                      </a:pathLst>
                    </a:custGeom>
                    <a:solidFill>
                      <a:srgbClr val="FF9999"/>
                    </a:solidFill>
                    <a:ln w="9525">
                      <a:solidFill>
                        <a:srgbClr val="FF6600"/>
                      </a:solidFill>
                      <a:round/>
                      <a:headEnd/>
                      <a:tailEnd/>
                    </a:ln>
                  </p:spPr>
                  <p:txBody>
                    <a:bodyPr/>
                    <a:lstStyle/>
                    <a:p>
                      <a:endParaRPr lang="en-US"/>
                    </a:p>
                  </p:txBody>
                </p:sp>
                <p:sp>
                  <p:nvSpPr>
                    <p:cNvPr id="7233" name="Freeform 54">
                      <a:extLst>
                        <a:ext uri="{FF2B5EF4-FFF2-40B4-BE49-F238E27FC236}">
                          <a16:creationId xmlns:a16="http://schemas.microsoft.com/office/drawing/2014/main" id="{2F8E2160-B57B-618F-E7F5-2551B8849513}"/>
                        </a:ext>
                      </a:extLst>
                    </p:cNvPr>
                    <p:cNvSpPr>
                      <a:spLocks/>
                    </p:cNvSpPr>
                    <p:nvPr/>
                  </p:nvSpPr>
                  <p:spPr bwMode="auto">
                    <a:xfrm>
                      <a:off x="3810" y="1742"/>
                      <a:ext cx="4" cy="47"/>
                    </a:xfrm>
                    <a:custGeom>
                      <a:avLst/>
                      <a:gdLst>
                        <a:gd name="T0" fmla="*/ 2147483646 w 2"/>
                        <a:gd name="T1" fmla="*/ 0 h 24"/>
                        <a:gd name="T2" fmla="*/ 2147483646 w 2"/>
                        <a:gd name="T3" fmla="*/ 2147483646 h 24"/>
                        <a:gd name="T4" fmla="*/ 2147483646 w 2"/>
                        <a:gd name="T5" fmla="*/ 2147483646 h 24"/>
                        <a:gd name="T6" fmla="*/ 2147483646 w 2"/>
                        <a:gd name="T7" fmla="*/ 0 h 24"/>
                        <a:gd name="T8" fmla="*/ 0 60000 65536"/>
                        <a:gd name="T9" fmla="*/ 0 60000 65536"/>
                        <a:gd name="T10" fmla="*/ 0 60000 65536"/>
                        <a:gd name="T11" fmla="*/ 0 60000 65536"/>
                        <a:gd name="T12" fmla="*/ 0 w 2"/>
                        <a:gd name="T13" fmla="*/ 0 h 24"/>
                        <a:gd name="T14" fmla="*/ 2 w 2"/>
                        <a:gd name="T15" fmla="*/ 24 h 24"/>
                      </a:gdLst>
                      <a:ahLst/>
                      <a:cxnLst>
                        <a:cxn ang="T8">
                          <a:pos x="T0" y="T1"/>
                        </a:cxn>
                        <a:cxn ang="T9">
                          <a:pos x="T2" y="T3"/>
                        </a:cxn>
                        <a:cxn ang="T10">
                          <a:pos x="T4" y="T5"/>
                        </a:cxn>
                        <a:cxn ang="T11">
                          <a:pos x="T6" y="T7"/>
                        </a:cxn>
                      </a:cxnLst>
                      <a:rect l="T12" t="T13" r="T14" b="T15"/>
                      <a:pathLst>
                        <a:path w="2" h="24">
                          <a:moveTo>
                            <a:pt x="2" y="0"/>
                          </a:moveTo>
                          <a:cubicBezTo>
                            <a:pt x="0" y="9"/>
                            <a:pt x="1" y="19"/>
                            <a:pt x="2" y="24"/>
                          </a:cubicBezTo>
                          <a:cubicBezTo>
                            <a:pt x="1" y="23"/>
                            <a:pt x="1" y="2"/>
                            <a:pt x="2" y="0"/>
                          </a:cubicBezTo>
                          <a:close/>
                        </a:path>
                      </a:pathLst>
                    </a:custGeom>
                    <a:solidFill>
                      <a:srgbClr val="FF9999"/>
                    </a:solidFill>
                    <a:ln w="9525">
                      <a:solidFill>
                        <a:srgbClr val="FF6600"/>
                      </a:solidFill>
                      <a:round/>
                      <a:headEnd/>
                      <a:tailEnd/>
                    </a:ln>
                  </p:spPr>
                  <p:txBody>
                    <a:bodyPr/>
                    <a:lstStyle/>
                    <a:p>
                      <a:endParaRPr lang="en-US"/>
                    </a:p>
                  </p:txBody>
                </p:sp>
                <p:sp>
                  <p:nvSpPr>
                    <p:cNvPr id="7234" name="Freeform 55">
                      <a:extLst>
                        <a:ext uri="{FF2B5EF4-FFF2-40B4-BE49-F238E27FC236}">
                          <a16:creationId xmlns:a16="http://schemas.microsoft.com/office/drawing/2014/main" id="{2B99CDDC-DE1D-230C-4C82-BB8B9238718C}"/>
                        </a:ext>
                      </a:extLst>
                    </p:cNvPr>
                    <p:cNvSpPr>
                      <a:spLocks/>
                    </p:cNvSpPr>
                    <p:nvPr/>
                  </p:nvSpPr>
                  <p:spPr bwMode="auto">
                    <a:xfrm>
                      <a:off x="3812" y="1742"/>
                      <a:ext cx="4" cy="47"/>
                    </a:xfrm>
                    <a:custGeom>
                      <a:avLst/>
                      <a:gdLst>
                        <a:gd name="T0" fmla="*/ 2147483646 w 2"/>
                        <a:gd name="T1" fmla="*/ 0 h 24"/>
                        <a:gd name="T2" fmla="*/ 2147483646 w 2"/>
                        <a:gd name="T3" fmla="*/ 2147483646 h 24"/>
                        <a:gd name="T4" fmla="*/ 2147483646 w 2"/>
                        <a:gd name="T5" fmla="*/ 2147483646 h 24"/>
                        <a:gd name="T6" fmla="*/ 2147483646 w 2"/>
                        <a:gd name="T7" fmla="*/ 2147483646 h 24"/>
                        <a:gd name="T8" fmla="*/ 2147483646 w 2"/>
                        <a:gd name="T9" fmla="*/ 2147483646 h 24"/>
                        <a:gd name="T10" fmla="*/ 2147483646 w 2"/>
                        <a:gd name="T11" fmla="*/ 2147483646 h 24"/>
                        <a:gd name="T12" fmla="*/ 0 w 2"/>
                        <a:gd name="T13" fmla="*/ 2147483646 h 24"/>
                        <a:gd name="T14" fmla="*/ 2147483646 w 2"/>
                        <a:gd name="T15" fmla="*/ 0 h 24"/>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24"/>
                        <a:gd name="T26" fmla="*/ 2 w 2"/>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24">
                          <a:moveTo>
                            <a:pt x="1" y="0"/>
                          </a:moveTo>
                          <a:cubicBezTo>
                            <a:pt x="2" y="0"/>
                            <a:pt x="2" y="1"/>
                            <a:pt x="2" y="3"/>
                          </a:cubicBezTo>
                          <a:lnTo>
                            <a:pt x="1" y="4"/>
                          </a:lnTo>
                          <a:cubicBezTo>
                            <a:pt x="1" y="10"/>
                            <a:pt x="1" y="16"/>
                            <a:pt x="1" y="22"/>
                          </a:cubicBezTo>
                          <a:lnTo>
                            <a:pt x="2" y="22"/>
                          </a:lnTo>
                          <a:cubicBezTo>
                            <a:pt x="2" y="24"/>
                            <a:pt x="1" y="24"/>
                            <a:pt x="1" y="24"/>
                          </a:cubicBezTo>
                          <a:cubicBezTo>
                            <a:pt x="1" y="24"/>
                            <a:pt x="0" y="19"/>
                            <a:pt x="0" y="13"/>
                          </a:cubicBezTo>
                          <a:cubicBezTo>
                            <a:pt x="1" y="6"/>
                            <a:pt x="1" y="1"/>
                            <a:pt x="1" y="0"/>
                          </a:cubicBezTo>
                          <a:close/>
                        </a:path>
                      </a:pathLst>
                    </a:custGeom>
                    <a:solidFill>
                      <a:srgbClr val="FF9999"/>
                    </a:solidFill>
                    <a:ln w="0">
                      <a:solidFill>
                        <a:srgbClr val="FF6600"/>
                      </a:solidFill>
                      <a:round/>
                      <a:headEnd/>
                      <a:tailEnd/>
                    </a:ln>
                  </p:spPr>
                  <p:txBody>
                    <a:bodyPr/>
                    <a:lstStyle/>
                    <a:p>
                      <a:endParaRPr lang="en-US"/>
                    </a:p>
                  </p:txBody>
                </p:sp>
                <p:sp>
                  <p:nvSpPr>
                    <p:cNvPr id="7235" name="Freeform 56">
                      <a:extLst>
                        <a:ext uri="{FF2B5EF4-FFF2-40B4-BE49-F238E27FC236}">
                          <a16:creationId xmlns:a16="http://schemas.microsoft.com/office/drawing/2014/main" id="{51E79D50-9EC5-EC36-0FE6-4027B7BF5803}"/>
                        </a:ext>
                      </a:extLst>
                    </p:cNvPr>
                    <p:cNvSpPr>
                      <a:spLocks noEditPoints="1"/>
                    </p:cNvSpPr>
                    <p:nvPr/>
                  </p:nvSpPr>
                  <p:spPr bwMode="auto">
                    <a:xfrm>
                      <a:off x="3812" y="1742"/>
                      <a:ext cx="4" cy="47"/>
                    </a:xfrm>
                    <a:custGeom>
                      <a:avLst/>
                      <a:gdLst>
                        <a:gd name="T0" fmla="*/ 2147483646 w 2"/>
                        <a:gd name="T1" fmla="*/ 2147483646 h 24"/>
                        <a:gd name="T2" fmla="*/ 2147483646 w 2"/>
                        <a:gd name="T3" fmla="*/ 2147483646 h 24"/>
                        <a:gd name="T4" fmla="*/ 2147483646 w 2"/>
                        <a:gd name="T5" fmla="*/ 2147483646 h 24"/>
                        <a:gd name="T6" fmla="*/ 2147483646 w 2"/>
                        <a:gd name="T7" fmla="*/ 2147483646 h 24"/>
                        <a:gd name="T8" fmla="*/ 0 w 2"/>
                        <a:gd name="T9" fmla="*/ 2147483646 h 24"/>
                        <a:gd name="T10" fmla="*/ 2147483646 w 2"/>
                        <a:gd name="T11" fmla="*/ 0 h 24"/>
                        <a:gd name="T12" fmla="*/ 2147483646 w 2"/>
                        <a:gd name="T13" fmla="*/ 2147483646 h 24"/>
                        <a:gd name="T14" fmla="*/ 2147483646 w 2"/>
                        <a:gd name="T15" fmla="*/ 0 h 24"/>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24"/>
                        <a:gd name="T26" fmla="*/ 2 w 2"/>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24">
                          <a:moveTo>
                            <a:pt x="2" y="22"/>
                          </a:moveTo>
                          <a:cubicBezTo>
                            <a:pt x="2" y="22"/>
                            <a:pt x="2" y="22"/>
                            <a:pt x="2" y="22"/>
                          </a:cubicBezTo>
                          <a:moveTo>
                            <a:pt x="2" y="22"/>
                          </a:moveTo>
                          <a:cubicBezTo>
                            <a:pt x="2" y="24"/>
                            <a:pt x="1" y="24"/>
                            <a:pt x="1" y="24"/>
                          </a:cubicBezTo>
                          <a:cubicBezTo>
                            <a:pt x="1" y="24"/>
                            <a:pt x="0" y="19"/>
                            <a:pt x="0" y="12"/>
                          </a:cubicBezTo>
                          <a:cubicBezTo>
                            <a:pt x="0" y="6"/>
                            <a:pt x="1" y="0"/>
                            <a:pt x="1" y="0"/>
                          </a:cubicBezTo>
                          <a:cubicBezTo>
                            <a:pt x="1" y="0"/>
                            <a:pt x="2" y="1"/>
                            <a:pt x="2" y="3"/>
                          </a:cubicBezTo>
                          <a:cubicBezTo>
                            <a:pt x="2" y="1"/>
                            <a:pt x="1" y="0"/>
                            <a:pt x="1" y="0"/>
                          </a:cubicBezTo>
                        </a:path>
                      </a:pathLst>
                    </a:custGeom>
                    <a:solidFill>
                      <a:srgbClr val="FF9999"/>
                    </a:solidFill>
                    <a:ln w="0">
                      <a:solidFill>
                        <a:srgbClr val="FF6600"/>
                      </a:solidFill>
                      <a:round/>
                      <a:headEnd/>
                      <a:tailEnd/>
                    </a:ln>
                  </p:spPr>
                  <p:txBody>
                    <a:bodyPr/>
                    <a:lstStyle/>
                    <a:p>
                      <a:endParaRPr lang="en-US"/>
                    </a:p>
                  </p:txBody>
                </p:sp>
                <p:sp>
                  <p:nvSpPr>
                    <p:cNvPr id="7236" name="Freeform 57">
                      <a:extLst>
                        <a:ext uri="{FF2B5EF4-FFF2-40B4-BE49-F238E27FC236}">
                          <a16:creationId xmlns:a16="http://schemas.microsoft.com/office/drawing/2014/main" id="{745FAE0A-7568-0ADA-7276-351DFAFC4E8C}"/>
                        </a:ext>
                      </a:extLst>
                    </p:cNvPr>
                    <p:cNvSpPr>
                      <a:spLocks/>
                    </p:cNvSpPr>
                    <p:nvPr/>
                  </p:nvSpPr>
                  <p:spPr bwMode="auto">
                    <a:xfrm>
                      <a:off x="3814" y="1748"/>
                      <a:ext cx="2" cy="37"/>
                    </a:xfrm>
                    <a:custGeom>
                      <a:avLst/>
                      <a:gdLst>
                        <a:gd name="T0" fmla="*/ 2147483646 w 1"/>
                        <a:gd name="T1" fmla="*/ 2147483646 h 19"/>
                        <a:gd name="T2" fmla="*/ 2147483646 w 1"/>
                        <a:gd name="T3" fmla="*/ 2147483646 h 19"/>
                        <a:gd name="T4" fmla="*/ 0 w 1"/>
                        <a:gd name="T5" fmla="*/ 2147483646 h 19"/>
                        <a:gd name="T6" fmla="*/ 2147483646 w 1"/>
                        <a:gd name="T7" fmla="*/ 0 h 19"/>
                        <a:gd name="T8" fmla="*/ 2147483646 w 1"/>
                        <a:gd name="T9" fmla="*/ 0 h 19"/>
                        <a:gd name="T10" fmla="*/ 0 60000 65536"/>
                        <a:gd name="T11" fmla="*/ 0 60000 65536"/>
                        <a:gd name="T12" fmla="*/ 0 60000 65536"/>
                        <a:gd name="T13" fmla="*/ 0 60000 65536"/>
                        <a:gd name="T14" fmla="*/ 0 60000 65536"/>
                        <a:gd name="T15" fmla="*/ 0 w 1"/>
                        <a:gd name="T16" fmla="*/ 0 h 19"/>
                        <a:gd name="T17" fmla="*/ 1 w 1"/>
                        <a:gd name="T18" fmla="*/ 19 h 19"/>
                      </a:gdLst>
                      <a:ahLst/>
                      <a:cxnLst>
                        <a:cxn ang="T10">
                          <a:pos x="T0" y="T1"/>
                        </a:cxn>
                        <a:cxn ang="T11">
                          <a:pos x="T2" y="T3"/>
                        </a:cxn>
                        <a:cxn ang="T12">
                          <a:pos x="T4" y="T5"/>
                        </a:cxn>
                        <a:cxn ang="T13">
                          <a:pos x="T6" y="T7"/>
                        </a:cxn>
                        <a:cxn ang="T14">
                          <a:pos x="T8" y="T9"/>
                        </a:cxn>
                      </a:cxnLst>
                      <a:rect l="T15" t="T16" r="T17" b="T18"/>
                      <a:pathLst>
                        <a:path w="1" h="19">
                          <a:moveTo>
                            <a:pt x="1" y="19"/>
                          </a:moveTo>
                          <a:cubicBezTo>
                            <a:pt x="1" y="19"/>
                            <a:pt x="1" y="19"/>
                            <a:pt x="1" y="19"/>
                          </a:cubicBezTo>
                          <a:cubicBezTo>
                            <a:pt x="0" y="19"/>
                            <a:pt x="0" y="15"/>
                            <a:pt x="0" y="10"/>
                          </a:cubicBezTo>
                          <a:cubicBezTo>
                            <a:pt x="0" y="4"/>
                            <a:pt x="0" y="0"/>
                            <a:pt x="1" y="0"/>
                          </a:cubicBezTo>
                          <a:cubicBezTo>
                            <a:pt x="1" y="0"/>
                            <a:pt x="1" y="0"/>
                            <a:pt x="1" y="0"/>
                          </a:cubicBezTo>
                        </a:path>
                      </a:pathLst>
                    </a:custGeom>
                    <a:solidFill>
                      <a:srgbClr val="FF9999"/>
                    </a:solidFill>
                    <a:ln w="0">
                      <a:solidFill>
                        <a:srgbClr val="FF6600"/>
                      </a:solidFill>
                      <a:round/>
                      <a:headEnd/>
                      <a:tailEnd/>
                    </a:ln>
                  </p:spPr>
                  <p:txBody>
                    <a:bodyPr/>
                    <a:lstStyle/>
                    <a:p>
                      <a:endParaRPr lang="en-US"/>
                    </a:p>
                  </p:txBody>
                </p:sp>
                <p:sp>
                  <p:nvSpPr>
                    <p:cNvPr id="7237" name="Freeform 58">
                      <a:extLst>
                        <a:ext uri="{FF2B5EF4-FFF2-40B4-BE49-F238E27FC236}">
                          <a16:creationId xmlns:a16="http://schemas.microsoft.com/office/drawing/2014/main" id="{0E907F03-B10A-ED66-CBCF-C603B10F803B}"/>
                        </a:ext>
                      </a:extLst>
                    </p:cNvPr>
                    <p:cNvSpPr>
                      <a:spLocks/>
                    </p:cNvSpPr>
                    <p:nvPr/>
                  </p:nvSpPr>
                  <p:spPr bwMode="auto">
                    <a:xfrm>
                      <a:off x="3771" y="1742"/>
                      <a:ext cx="4" cy="47"/>
                    </a:xfrm>
                    <a:custGeom>
                      <a:avLst/>
                      <a:gdLst>
                        <a:gd name="T0" fmla="*/ 2147483646 w 2"/>
                        <a:gd name="T1" fmla="*/ 0 h 24"/>
                        <a:gd name="T2" fmla="*/ 2147483646 w 2"/>
                        <a:gd name="T3" fmla="*/ 2147483646 h 24"/>
                        <a:gd name="T4" fmla="*/ 2147483646 w 2"/>
                        <a:gd name="T5" fmla="*/ 2147483646 h 24"/>
                        <a:gd name="T6" fmla="*/ 2147483646 w 2"/>
                        <a:gd name="T7" fmla="*/ 0 h 24"/>
                        <a:gd name="T8" fmla="*/ 2147483646 w 2"/>
                        <a:gd name="T9" fmla="*/ 0 h 24"/>
                        <a:gd name="T10" fmla="*/ 0 60000 65536"/>
                        <a:gd name="T11" fmla="*/ 0 60000 65536"/>
                        <a:gd name="T12" fmla="*/ 0 60000 65536"/>
                        <a:gd name="T13" fmla="*/ 0 60000 65536"/>
                        <a:gd name="T14" fmla="*/ 0 60000 65536"/>
                        <a:gd name="T15" fmla="*/ 0 w 2"/>
                        <a:gd name="T16" fmla="*/ 0 h 24"/>
                        <a:gd name="T17" fmla="*/ 2 w 2"/>
                        <a:gd name="T18" fmla="*/ 24 h 24"/>
                      </a:gdLst>
                      <a:ahLst/>
                      <a:cxnLst>
                        <a:cxn ang="T10">
                          <a:pos x="T0" y="T1"/>
                        </a:cxn>
                        <a:cxn ang="T11">
                          <a:pos x="T2" y="T3"/>
                        </a:cxn>
                        <a:cxn ang="T12">
                          <a:pos x="T4" y="T5"/>
                        </a:cxn>
                        <a:cxn ang="T13">
                          <a:pos x="T6" y="T7"/>
                        </a:cxn>
                        <a:cxn ang="T14">
                          <a:pos x="T8" y="T9"/>
                        </a:cxn>
                      </a:cxnLst>
                      <a:rect l="T15" t="T16" r="T17" b="T18"/>
                      <a:pathLst>
                        <a:path w="2" h="24">
                          <a:moveTo>
                            <a:pt x="1" y="0"/>
                          </a:moveTo>
                          <a:cubicBezTo>
                            <a:pt x="0" y="9"/>
                            <a:pt x="0" y="19"/>
                            <a:pt x="1" y="24"/>
                          </a:cubicBezTo>
                          <a:lnTo>
                            <a:pt x="2" y="24"/>
                          </a:lnTo>
                          <a:cubicBezTo>
                            <a:pt x="1" y="23"/>
                            <a:pt x="1" y="2"/>
                            <a:pt x="2" y="0"/>
                          </a:cubicBezTo>
                          <a:lnTo>
                            <a:pt x="1" y="0"/>
                          </a:lnTo>
                          <a:close/>
                        </a:path>
                      </a:pathLst>
                    </a:custGeom>
                    <a:solidFill>
                      <a:srgbClr val="FF9999"/>
                    </a:solidFill>
                    <a:ln w="9525">
                      <a:solidFill>
                        <a:srgbClr val="FF6600"/>
                      </a:solidFill>
                      <a:round/>
                      <a:headEnd/>
                      <a:tailEnd/>
                    </a:ln>
                  </p:spPr>
                  <p:txBody>
                    <a:bodyPr/>
                    <a:lstStyle/>
                    <a:p>
                      <a:endParaRPr lang="en-US"/>
                    </a:p>
                  </p:txBody>
                </p:sp>
                <p:sp>
                  <p:nvSpPr>
                    <p:cNvPr id="7238" name="Freeform 59">
                      <a:extLst>
                        <a:ext uri="{FF2B5EF4-FFF2-40B4-BE49-F238E27FC236}">
                          <a16:creationId xmlns:a16="http://schemas.microsoft.com/office/drawing/2014/main" id="{C0629574-2C72-B25A-7AE4-C6DC5E4F72ED}"/>
                        </a:ext>
                      </a:extLst>
                    </p:cNvPr>
                    <p:cNvSpPr>
                      <a:spLocks/>
                    </p:cNvSpPr>
                    <p:nvPr/>
                  </p:nvSpPr>
                  <p:spPr bwMode="auto">
                    <a:xfrm>
                      <a:off x="3773" y="1742"/>
                      <a:ext cx="2" cy="47"/>
                    </a:xfrm>
                    <a:custGeom>
                      <a:avLst/>
                      <a:gdLst>
                        <a:gd name="T0" fmla="*/ 2147483646 w 1"/>
                        <a:gd name="T1" fmla="*/ 0 h 24"/>
                        <a:gd name="T2" fmla="*/ 2147483646 w 1"/>
                        <a:gd name="T3" fmla="*/ 2147483646 h 24"/>
                        <a:gd name="T4" fmla="*/ 2147483646 w 1"/>
                        <a:gd name="T5" fmla="*/ 2147483646 h 24"/>
                        <a:gd name="T6" fmla="*/ 2147483646 w 1"/>
                        <a:gd name="T7" fmla="*/ 0 h 24"/>
                        <a:gd name="T8" fmla="*/ 0 60000 65536"/>
                        <a:gd name="T9" fmla="*/ 0 60000 65536"/>
                        <a:gd name="T10" fmla="*/ 0 60000 65536"/>
                        <a:gd name="T11" fmla="*/ 0 60000 65536"/>
                        <a:gd name="T12" fmla="*/ 0 w 1"/>
                        <a:gd name="T13" fmla="*/ 0 h 24"/>
                        <a:gd name="T14" fmla="*/ 1 w 1"/>
                        <a:gd name="T15" fmla="*/ 24 h 24"/>
                      </a:gdLst>
                      <a:ahLst/>
                      <a:cxnLst>
                        <a:cxn ang="T8">
                          <a:pos x="T0" y="T1"/>
                        </a:cxn>
                        <a:cxn ang="T9">
                          <a:pos x="T2" y="T3"/>
                        </a:cxn>
                        <a:cxn ang="T10">
                          <a:pos x="T4" y="T5"/>
                        </a:cxn>
                        <a:cxn ang="T11">
                          <a:pos x="T6" y="T7"/>
                        </a:cxn>
                      </a:cxnLst>
                      <a:rect l="T12" t="T13" r="T14" b="T15"/>
                      <a:pathLst>
                        <a:path w="1" h="24">
                          <a:moveTo>
                            <a:pt x="1" y="0"/>
                          </a:moveTo>
                          <a:cubicBezTo>
                            <a:pt x="0" y="9"/>
                            <a:pt x="0" y="19"/>
                            <a:pt x="1" y="24"/>
                          </a:cubicBezTo>
                          <a:cubicBezTo>
                            <a:pt x="0" y="23"/>
                            <a:pt x="0" y="2"/>
                            <a:pt x="1" y="0"/>
                          </a:cubicBezTo>
                          <a:close/>
                        </a:path>
                      </a:pathLst>
                    </a:custGeom>
                    <a:solidFill>
                      <a:srgbClr val="FF9999"/>
                    </a:solidFill>
                    <a:ln w="9525">
                      <a:solidFill>
                        <a:srgbClr val="FF6600"/>
                      </a:solidFill>
                      <a:round/>
                      <a:headEnd/>
                      <a:tailEnd/>
                    </a:ln>
                  </p:spPr>
                  <p:txBody>
                    <a:bodyPr/>
                    <a:lstStyle/>
                    <a:p>
                      <a:endParaRPr lang="en-US"/>
                    </a:p>
                  </p:txBody>
                </p:sp>
                <p:sp>
                  <p:nvSpPr>
                    <p:cNvPr id="7239" name="Freeform 60">
                      <a:extLst>
                        <a:ext uri="{FF2B5EF4-FFF2-40B4-BE49-F238E27FC236}">
                          <a16:creationId xmlns:a16="http://schemas.microsoft.com/office/drawing/2014/main" id="{26B3449E-ED68-3184-AFC1-C9286F3C4277}"/>
                        </a:ext>
                      </a:extLst>
                    </p:cNvPr>
                    <p:cNvSpPr>
                      <a:spLocks/>
                    </p:cNvSpPr>
                    <p:nvPr/>
                  </p:nvSpPr>
                  <p:spPr bwMode="auto">
                    <a:xfrm>
                      <a:off x="3734" y="1816"/>
                      <a:ext cx="112" cy="88"/>
                    </a:xfrm>
                    <a:custGeom>
                      <a:avLst/>
                      <a:gdLst>
                        <a:gd name="T0" fmla="*/ 2147483646 w 57"/>
                        <a:gd name="T1" fmla="*/ 0 h 45"/>
                        <a:gd name="T2" fmla="*/ 2147483646 w 57"/>
                        <a:gd name="T3" fmla="*/ 0 h 45"/>
                        <a:gd name="T4" fmla="*/ 2147483646 w 57"/>
                        <a:gd name="T5" fmla="*/ 2147483646 h 45"/>
                        <a:gd name="T6" fmla="*/ 2147483646 w 57"/>
                        <a:gd name="T7" fmla="*/ 2147483646 h 45"/>
                        <a:gd name="T8" fmla="*/ 2147483646 w 57"/>
                        <a:gd name="T9" fmla="*/ 0 h 45"/>
                        <a:gd name="T10" fmla="*/ 0 60000 65536"/>
                        <a:gd name="T11" fmla="*/ 0 60000 65536"/>
                        <a:gd name="T12" fmla="*/ 0 60000 65536"/>
                        <a:gd name="T13" fmla="*/ 0 60000 65536"/>
                        <a:gd name="T14" fmla="*/ 0 60000 65536"/>
                        <a:gd name="T15" fmla="*/ 0 w 57"/>
                        <a:gd name="T16" fmla="*/ 0 h 45"/>
                        <a:gd name="T17" fmla="*/ 57 w 57"/>
                        <a:gd name="T18" fmla="*/ 45 h 45"/>
                      </a:gdLst>
                      <a:ahLst/>
                      <a:cxnLst>
                        <a:cxn ang="T10">
                          <a:pos x="T0" y="T1"/>
                        </a:cxn>
                        <a:cxn ang="T11">
                          <a:pos x="T2" y="T3"/>
                        </a:cxn>
                        <a:cxn ang="T12">
                          <a:pos x="T4" y="T5"/>
                        </a:cxn>
                        <a:cxn ang="T13">
                          <a:pos x="T6" y="T7"/>
                        </a:cxn>
                        <a:cxn ang="T14">
                          <a:pos x="T8" y="T9"/>
                        </a:cxn>
                      </a:cxnLst>
                      <a:rect l="T15" t="T16" r="T17" b="T18"/>
                      <a:pathLst>
                        <a:path w="57" h="45">
                          <a:moveTo>
                            <a:pt x="2" y="0"/>
                          </a:moveTo>
                          <a:lnTo>
                            <a:pt x="57" y="0"/>
                          </a:lnTo>
                          <a:lnTo>
                            <a:pt x="57" y="45"/>
                          </a:lnTo>
                          <a:lnTo>
                            <a:pt x="2" y="45"/>
                          </a:lnTo>
                          <a:cubicBezTo>
                            <a:pt x="0" y="31"/>
                            <a:pt x="0" y="16"/>
                            <a:pt x="2" y="0"/>
                          </a:cubicBezTo>
                          <a:close/>
                        </a:path>
                      </a:pathLst>
                    </a:custGeom>
                    <a:solidFill>
                      <a:srgbClr val="FF9999"/>
                    </a:solidFill>
                    <a:ln w="9525">
                      <a:solidFill>
                        <a:srgbClr val="FF6600"/>
                      </a:solidFill>
                      <a:round/>
                      <a:headEnd/>
                      <a:tailEnd/>
                    </a:ln>
                  </p:spPr>
                  <p:txBody>
                    <a:bodyPr/>
                    <a:lstStyle/>
                    <a:p>
                      <a:endParaRPr lang="en-US"/>
                    </a:p>
                  </p:txBody>
                </p:sp>
                <p:sp>
                  <p:nvSpPr>
                    <p:cNvPr id="7240" name="Freeform 61">
                      <a:extLst>
                        <a:ext uri="{FF2B5EF4-FFF2-40B4-BE49-F238E27FC236}">
                          <a16:creationId xmlns:a16="http://schemas.microsoft.com/office/drawing/2014/main" id="{31B14122-F6B9-4D53-0B13-61691D015075}"/>
                        </a:ext>
                      </a:extLst>
                    </p:cNvPr>
                    <p:cNvSpPr>
                      <a:spLocks noEditPoints="1"/>
                    </p:cNvSpPr>
                    <p:nvPr/>
                  </p:nvSpPr>
                  <p:spPr bwMode="auto">
                    <a:xfrm>
                      <a:off x="3742" y="1824"/>
                      <a:ext cx="31" cy="37"/>
                    </a:xfrm>
                    <a:custGeom>
                      <a:avLst/>
                      <a:gdLst>
                        <a:gd name="T0" fmla="*/ 2147483646 w 16"/>
                        <a:gd name="T1" fmla="*/ 0 h 19"/>
                        <a:gd name="T2" fmla="*/ 2147483646 w 16"/>
                        <a:gd name="T3" fmla="*/ 2147483646 h 19"/>
                        <a:gd name="T4" fmla="*/ 2147483646 w 16"/>
                        <a:gd name="T5" fmla="*/ 2147483646 h 19"/>
                        <a:gd name="T6" fmla="*/ 2147483646 w 16"/>
                        <a:gd name="T7" fmla="*/ 2147483646 h 19"/>
                        <a:gd name="T8" fmla="*/ 2147483646 w 16"/>
                        <a:gd name="T9" fmla="*/ 2147483646 h 19"/>
                        <a:gd name="T10" fmla="*/ 2147483646 w 16"/>
                        <a:gd name="T11" fmla="*/ 2147483646 h 19"/>
                        <a:gd name="T12" fmla="*/ 0 w 16"/>
                        <a:gd name="T13" fmla="*/ 2147483646 h 19"/>
                        <a:gd name="T14" fmla="*/ 2147483646 w 16"/>
                        <a:gd name="T15" fmla="*/ 2147483646 h 19"/>
                        <a:gd name="T16" fmla="*/ 2147483646 w 16"/>
                        <a:gd name="T17" fmla="*/ 0 h 19"/>
                        <a:gd name="T18" fmla="*/ 2147483646 w 16"/>
                        <a:gd name="T19" fmla="*/ 2147483646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19"/>
                        <a:gd name="T32" fmla="*/ 16 w 16"/>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19">
                          <a:moveTo>
                            <a:pt x="8" y="0"/>
                          </a:moveTo>
                          <a:lnTo>
                            <a:pt x="8" y="9"/>
                          </a:lnTo>
                          <a:lnTo>
                            <a:pt x="16" y="10"/>
                          </a:lnTo>
                          <a:lnTo>
                            <a:pt x="8" y="10"/>
                          </a:lnTo>
                          <a:lnTo>
                            <a:pt x="8" y="19"/>
                          </a:lnTo>
                          <a:lnTo>
                            <a:pt x="7" y="10"/>
                          </a:lnTo>
                          <a:lnTo>
                            <a:pt x="0" y="10"/>
                          </a:lnTo>
                          <a:lnTo>
                            <a:pt x="7" y="9"/>
                          </a:lnTo>
                          <a:lnTo>
                            <a:pt x="8" y="0"/>
                          </a:lnTo>
                          <a:close/>
                          <a:moveTo>
                            <a:pt x="8" y="5"/>
                          </a:moveTo>
                        </a:path>
                      </a:pathLst>
                    </a:custGeom>
                    <a:solidFill>
                      <a:srgbClr val="FF9999"/>
                    </a:solidFill>
                    <a:ln w="9525">
                      <a:solidFill>
                        <a:srgbClr val="FF6600"/>
                      </a:solidFill>
                      <a:round/>
                      <a:headEnd/>
                      <a:tailEnd/>
                    </a:ln>
                  </p:spPr>
                  <p:txBody>
                    <a:bodyPr/>
                    <a:lstStyle/>
                    <a:p>
                      <a:endParaRPr lang="en-US"/>
                    </a:p>
                  </p:txBody>
                </p:sp>
                <p:sp>
                  <p:nvSpPr>
                    <p:cNvPr id="7241" name="Freeform 62">
                      <a:extLst>
                        <a:ext uri="{FF2B5EF4-FFF2-40B4-BE49-F238E27FC236}">
                          <a16:creationId xmlns:a16="http://schemas.microsoft.com/office/drawing/2014/main" id="{481BFBE8-316A-EE2A-D6A2-B71671EBF402}"/>
                        </a:ext>
                      </a:extLst>
                    </p:cNvPr>
                    <p:cNvSpPr>
                      <a:spLocks noEditPoints="1"/>
                    </p:cNvSpPr>
                    <p:nvPr/>
                  </p:nvSpPr>
                  <p:spPr bwMode="auto">
                    <a:xfrm>
                      <a:off x="3752" y="1820"/>
                      <a:ext cx="27" cy="31"/>
                    </a:xfrm>
                    <a:custGeom>
                      <a:avLst/>
                      <a:gdLst>
                        <a:gd name="T0" fmla="*/ 2147483646 w 14"/>
                        <a:gd name="T1" fmla="*/ 0 h 16"/>
                        <a:gd name="T2" fmla="*/ 2147483646 w 14"/>
                        <a:gd name="T3" fmla="*/ 2147483646 h 16"/>
                        <a:gd name="T4" fmla="*/ 2147483646 w 14"/>
                        <a:gd name="T5" fmla="*/ 2147483646 h 16"/>
                        <a:gd name="T6" fmla="*/ 2147483646 w 14"/>
                        <a:gd name="T7" fmla="*/ 2147483646 h 16"/>
                        <a:gd name="T8" fmla="*/ 2147483646 w 14"/>
                        <a:gd name="T9" fmla="*/ 2147483646 h 16"/>
                        <a:gd name="T10" fmla="*/ 2147483646 w 14"/>
                        <a:gd name="T11" fmla="*/ 2147483646 h 16"/>
                        <a:gd name="T12" fmla="*/ 0 w 14"/>
                        <a:gd name="T13" fmla="*/ 2147483646 h 16"/>
                        <a:gd name="T14" fmla="*/ 2147483646 w 14"/>
                        <a:gd name="T15" fmla="*/ 2147483646 h 16"/>
                        <a:gd name="T16" fmla="*/ 2147483646 w 14"/>
                        <a:gd name="T17" fmla="*/ 0 h 16"/>
                        <a:gd name="T18" fmla="*/ 2147483646 w 14"/>
                        <a:gd name="T19" fmla="*/ 2147483646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16"/>
                        <a:gd name="T32" fmla="*/ 14 w 14"/>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16">
                          <a:moveTo>
                            <a:pt x="7" y="0"/>
                          </a:moveTo>
                          <a:lnTo>
                            <a:pt x="7" y="8"/>
                          </a:lnTo>
                          <a:lnTo>
                            <a:pt x="14" y="8"/>
                          </a:lnTo>
                          <a:lnTo>
                            <a:pt x="7" y="9"/>
                          </a:lnTo>
                          <a:lnTo>
                            <a:pt x="7" y="16"/>
                          </a:lnTo>
                          <a:lnTo>
                            <a:pt x="6" y="9"/>
                          </a:lnTo>
                          <a:lnTo>
                            <a:pt x="0" y="8"/>
                          </a:lnTo>
                          <a:lnTo>
                            <a:pt x="6" y="8"/>
                          </a:lnTo>
                          <a:lnTo>
                            <a:pt x="7" y="0"/>
                          </a:lnTo>
                          <a:close/>
                          <a:moveTo>
                            <a:pt x="6" y="4"/>
                          </a:moveTo>
                        </a:path>
                      </a:pathLst>
                    </a:custGeom>
                    <a:solidFill>
                      <a:srgbClr val="FF9999"/>
                    </a:solidFill>
                    <a:ln w="9525">
                      <a:solidFill>
                        <a:srgbClr val="FF6600"/>
                      </a:solidFill>
                      <a:round/>
                      <a:headEnd/>
                      <a:tailEnd/>
                    </a:ln>
                  </p:spPr>
                  <p:txBody>
                    <a:bodyPr/>
                    <a:lstStyle/>
                    <a:p>
                      <a:endParaRPr lang="en-US"/>
                    </a:p>
                  </p:txBody>
                </p:sp>
                <p:sp>
                  <p:nvSpPr>
                    <p:cNvPr id="7242" name="Freeform 63">
                      <a:extLst>
                        <a:ext uri="{FF2B5EF4-FFF2-40B4-BE49-F238E27FC236}">
                          <a16:creationId xmlns:a16="http://schemas.microsoft.com/office/drawing/2014/main" id="{25FBC4BC-8E25-E185-E1C5-CDD04E03196B}"/>
                        </a:ext>
                      </a:extLst>
                    </p:cNvPr>
                    <p:cNvSpPr>
                      <a:spLocks/>
                    </p:cNvSpPr>
                    <p:nvPr/>
                  </p:nvSpPr>
                  <p:spPr bwMode="auto">
                    <a:xfrm>
                      <a:off x="3838" y="1816"/>
                      <a:ext cx="10" cy="88"/>
                    </a:xfrm>
                    <a:custGeom>
                      <a:avLst/>
                      <a:gdLst>
                        <a:gd name="T0" fmla="*/ 2147483646 w 5"/>
                        <a:gd name="T1" fmla="*/ 0 h 45"/>
                        <a:gd name="T2" fmla="*/ 2147483646 w 5"/>
                        <a:gd name="T3" fmla="*/ 2147483646 h 45"/>
                        <a:gd name="T4" fmla="*/ 2147483646 w 5"/>
                        <a:gd name="T5" fmla="*/ 2147483646 h 45"/>
                        <a:gd name="T6" fmla="*/ 2147483646 w 5"/>
                        <a:gd name="T7" fmla="*/ 0 h 45"/>
                        <a:gd name="T8" fmla="*/ 2147483646 w 5"/>
                        <a:gd name="T9" fmla="*/ 0 h 45"/>
                        <a:gd name="T10" fmla="*/ 0 60000 65536"/>
                        <a:gd name="T11" fmla="*/ 0 60000 65536"/>
                        <a:gd name="T12" fmla="*/ 0 60000 65536"/>
                        <a:gd name="T13" fmla="*/ 0 60000 65536"/>
                        <a:gd name="T14" fmla="*/ 0 60000 65536"/>
                        <a:gd name="T15" fmla="*/ 0 w 5"/>
                        <a:gd name="T16" fmla="*/ 0 h 45"/>
                        <a:gd name="T17" fmla="*/ 5 w 5"/>
                        <a:gd name="T18" fmla="*/ 45 h 45"/>
                      </a:gdLst>
                      <a:ahLst/>
                      <a:cxnLst>
                        <a:cxn ang="T10">
                          <a:pos x="T0" y="T1"/>
                        </a:cxn>
                        <a:cxn ang="T11">
                          <a:pos x="T2" y="T3"/>
                        </a:cxn>
                        <a:cxn ang="T12">
                          <a:pos x="T4" y="T5"/>
                        </a:cxn>
                        <a:cxn ang="T13">
                          <a:pos x="T6" y="T7"/>
                        </a:cxn>
                        <a:cxn ang="T14">
                          <a:pos x="T8" y="T9"/>
                        </a:cxn>
                      </a:cxnLst>
                      <a:rect l="T15" t="T16" r="T17" b="T18"/>
                      <a:pathLst>
                        <a:path w="5" h="45">
                          <a:moveTo>
                            <a:pt x="3" y="0"/>
                          </a:moveTo>
                          <a:cubicBezTo>
                            <a:pt x="0" y="17"/>
                            <a:pt x="1" y="35"/>
                            <a:pt x="3" y="45"/>
                          </a:cubicBezTo>
                          <a:lnTo>
                            <a:pt x="5" y="45"/>
                          </a:lnTo>
                          <a:cubicBezTo>
                            <a:pt x="2" y="43"/>
                            <a:pt x="2" y="3"/>
                            <a:pt x="5" y="0"/>
                          </a:cubicBezTo>
                          <a:lnTo>
                            <a:pt x="3" y="0"/>
                          </a:lnTo>
                          <a:close/>
                        </a:path>
                      </a:pathLst>
                    </a:custGeom>
                    <a:solidFill>
                      <a:srgbClr val="FF9999"/>
                    </a:solidFill>
                    <a:ln w="9525">
                      <a:solidFill>
                        <a:srgbClr val="FF6600"/>
                      </a:solidFill>
                      <a:round/>
                      <a:headEnd/>
                      <a:tailEnd/>
                    </a:ln>
                  </p:spPr>
                  <p:txBody>
                    <a:bodyPr/>
                    <a:lstStyle/>
                    <a:p>
                      <a:endParaRPr lang="en-US"/>
                    </a:p>
                  </p:txBody>
                </p:sp>
                <p:sp>
                  <p:nvSpPr>
                    <p:cNvPr id="7243" name="Freeform 64">
                      <a:extLst>
                        <a:ext uri="{FF2B5EF4-FFF2-40B4-BE49-F238E27FC236}">
                          <a16:creationId xmlns:a16="http://schemas.microsoft.com/office/drawing/2014/main" id="{F42B26BB-A189-99E7-E363-75C06813B9E5}"/>
                        </a:ext>
                      </a:extLst>
                    </p:cNvPr>
                    <p:cNvSpPr>
                      <a:spLocks/>
                    </p:cNvSpPr>
                    <p:nvPr/>
                  </p:nvSpPr>
                  <p:spPr bwMode="auto">
                    <a:xfrm>
                      <a:off x="3844" y="1816"/>
                      <a:ext cx="6" cy="88"/>
                    </a:xfrm>
                    <a:custGeom>
                      <a:avLst/>
                      <a:gdLst>
                        <a:gd name="T0" fmla="*/ 2147483646 w 3"/>
                        <a:gd name="T1" fmla="*/ 2147483646 h 45"/>
                        <a:gd name="T2" fmla="*/ 2147483646 w 3"/>
                        <a:gd name="T3" fmla="*/ 2147483646 h 45"/>
                        <a:gd name="T4" fmla="*/ 2147483646 w 3"/>
                        <a:gd name="T5" fmla="*/ 2147483646 h 45"/>
                        <a:gd name="T6" fmla="*/ 2147483646 w 3"/>
                        <a:gd name="T7" fmla="*/ 2147483646 h 45"/>
                        <a:gd name="T8" fmla="*/ 2147483646 w 3"/>
                        <a:gd name="T9" fmla="*/ 2147483646 h 45"/>
                        <a:gd name="T10" fmla="*/ 2147483646 w 3"/>
                        <a:gd name="T11" fmla="*/ 2147483646 h 45"/>
                        <a:gd name="T12" fmla="*/ 0 w 3"/>
                        <a:gd name="T13" fmla="*/ 2147483646 h 45"/>
                        <a:gd name="T14" fmla="*/ 2147483646 w 3"/>
                        <a:gd name="T15" fmla="*/ 2147483646 h 45"/>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5"/>
                        <a:gd name="T26" fmla="*/ 3 w 3"/>
                        <a:gd name="T27" fmla="*/ 45 h 4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5">
                          <a:moveTo>
                            <a:pt x="2" y="1"/>
                          </a:moveTo>
                          <a:cubicBezTo>
                            <a:pt x="3" y="0"/>
                            <a:pt x="3" y="2"/>
                            <a:pt x="3" y="5"/>
                          </a:cubicBezTo>
                          <a:lnTo>
                            <a:pt x="2" y="7"/>
                          </a:lnTo>
                          <a:cubicBezTo>
                            <a:pt x="1" y="19"/>
                            <a:pt x="1" y="29"/>
                            <a:pt x="2" y="41"/>
                          </a:cubicBezTo>
                          <a:lnTo>
                            <a:pt x="3" y="41"/>
                          </a:lnTo>
                          <a:cubicBezTo>
                            <a:pt x="3" y="44"/>
                            <a:pt x="2" y="44"/>
                            <a:pt x="2" y="45"/>
                          </a:cubicBezTo>
                          <a:cubicBezTo>
                            <a:pt x="1" y="45"/>
                            <a:pt x="0" y="36"/>
                            <a:pt x="0" y="23"/>
                          </a:cubicBezTo>
                          <a:cubicBezTo>
                            <a:pt x="0" y="11"/>
                            <a:pt x="1" y="1"/>
                            <a:pt x="2" y="1"/>
                          </a:cubicBezTo>
                          <a:close/>
                        </a:path>
                      </a:pathLst>
                    </a:custGeom>
                    <a:solidFill>
                      <a:srgbClr val="FF9999"/>
                    </a:solidFill>
                    <a:ln w="0">
                      <a:solidFill>
                        <a:srgbClr val="FF6600"/>
                      </a:solidFill>
                      <a:round/>
                      <a:headEnd/>
                      <a:tailEnd/>
                    </a:ln>
                  </p:spPr>
                  <p:txBody>
                    <a:bodyPr/>
                    <a:lstStyle/>
                    <a:p>
                      <a:endParaRPr lang="en-US"/>
                    </a:p>
                  </p:txBody>
                </p:sp>
                <p:sp>
                  <p:nvSpPr>
                    <p:cNvPr id="7244" name="Freeform 65">
                      <a:extLst>
                        <a:ext uri="{FF2B5EF4-FFF2-40B4-BE49-F238E27FC236}">
                          <a16:creationId xmlns:a16="http://schemas.microsoft.com/office/drawing/2014/main" id="{2003E7E2-5052-32C6-C0E3-CFDC51ACA02A}"/>
                        </a:ext>
                      </a:extLst>
                    </p:cNvPr>
                    <p:cNvSpPr>
                      <a:spLocks noEditPoints="1"/>
                    </p:cNvSpPr>
                    <p:nvPr/>
                  </p:nvSpPr>
                  <p:spPr bwMode="auto">
                    <a:xfrm>
                      <a:off x="3844" y="1818"/>
                      <a:ext cx="6" cy="86"/>
                    </a:xfrm>
                    <a:custGeom>
                      <a:avLst/>
                      <a:gdLst>
                        <a:gd name="T0" fmla="*/ 2147483646 w 3"/>
                        <a:gd name="T1" fmla="*/ 2147483646 h 44"/>
                        <a:gd name="T2" fmla="*/ 2147483646 w 3"/>
                        <a:gd name="T3" fmla="*/ 2147483646 h 44"/>
                        <a:gd name="T4" fmla="*/ 2147483646 w 3"/>
                        <a:gd name="T5" fmla="*/ 2147483646 h 44"/>
                        <a:gd name="T6" fmla="*/ 2147483646 w 3"/>
                        <a:gd name="T7" fmla="*/ 2147483646 h 44"/>
                        <a:gd name="T8" fmla="*/ 0 w 3"/>
                        <a:gd name="T9" fmla="*/ 2147483646 h 44"/>
                        <a:gd name="T10" fmla="*/ 2147483646 w 3"/>
                        <a:gd name="T11" fmla="*/ 0 h 44"/>
                        <a:gd name="T12" fmla="*/ 2147483646 w 3"/>
                        <a:gd name="T13" fmla="*/ 2147483646 h 44"/>
                        <a:gd name="T14" fmla="*/ 2147483646 w 3"/>
                        <a:gd name="T15" fmla="*/ 0 h 4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4"/>
                        <a:gd name="T26" fmla="*/ 3 w 3"/>
                        <a:gd name="T27" fmla="*/ 44 h 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4">
                          <a:moveTo>
                            <a:pt x="3" y="40"/>
                          </a:moveTo>
                          <a:cubicBezTo>
                            <a:pt x="3" y="40"/>
                            <a:pt x="3" y="40"/>
                            <a:pt x="3" y="40"/>
                          </a:cubicBezTo>
                          <a:moveTo>
                            <a:pt x="3" y="40"/>
                          </a:moveTo>
                          <a:cubicBezTo>
                            <a:pt x="3" y="42"/>
                            <a:pt x="2" y="44"/>
                            <a:pt x="2" y="44"/>
                          </a:cubicBezTo>
                          <a:cubicBezTo>
                            <a:pt x="1" y="44"/>
                            <a:pt x="0" y="34"/>
                            <a:pt x="0" y="22"/>
                          </a:cubicBezTo>
                          <a:cubicBezTo>
                            <a:pt x="0" y="9"/>
                            <a:pt x="1" y="0"/>
                            <a:pt x="2" y="0"/>
                          </a:cubicBezTo>
                          <a:cubicBezTo>
                            <a:pt x="2" y="0"/>
                            <a:pt x="3" y="1"/>
                            <a:pt x="3" y="5"/>
                          </a:cubicBezTo>
                          <a:cubicBezTo>
                            <a:pt x="3" y="1"/>
                            <a:pt x="2" y="0"/>
                            <a:pt x="2" y="0"/>
                          </a:cubicBezTo>
                        </a:path>
                      </a:pathLst>
                    </a:custGeom>
                    <a:solidFill>
                      <a:srgbClr val="FF9999"/>
                    </a:solidFill>
                    <a:ln w="0">
                      <a:solidFill>
                        <a:srgbClr val="FF6600"/>
                      </a:solidFill>
                      <a:round/>
                      <a:headEnd/>
                      <a:tailEnd/>
                    </a:ln>
                  </p:spPr>
                  <p:txBody>
                    <a:bodyPr/>
                    <a:lstStyle/>
                    <a:p>
                      <a:endParaRPr lang="en-US"/>
                    </a:p>
                  </p:txBody>
                </p:sp>
                <p:sp>
                  <p:nvSpPr>
                    <p:cNvPr id="7245" name="Freeform 66">
                      <a:extLst>
                        <a:ext uri="{FF2B5EF4-FFF2-40B4-BE49-F238E27FC236}">
                          <a16:creationId xmlns:a16="http://schemas.microsoft.com/office/drawing/2014/main" id="{79C70BDC-84C9-1008-04BB-1F4503C3CA4E}"/>
                        </a:ext>
                      </a:extLst>
                    </p:cNvPr>
                    <p:cNvSpPr>
                      <a:spLocks/>
                    </p:cNvSpPr>
                    <p:nvPr/>
                  </p:nvSpPr>
                  <p:spPr bwMode="auto">
                    <a:xfrm>
                      <a:off x="3846" y="1826"/>
                      <a:ext cx="4" cy="71"/>
                    </a:xfrm>
                    <a:custGeom>
                      <a:avLst/>
                      <a:gdLst>
                        <a:gd name="T0" fmla="*/ 2147483646 w 2"/>
                        <a:gd name="T1" fmla="*/ 2147483646 h 36"/>
                        <a:gd name="T2" fmla="*/ 2147483646 w 2"/>
                        <a:gd name="T3" fmla="*/ 2147483646 h 36"/>
                        <a:gd name="T4" fmla="*/ 0 w 2"/>
                        <a:gd name="T5" fmla="*/ 2147483646 h 36"/>
                        <a:gd name="T6" fmla="*/ 2147483646 w 2"/>
                        <a:gd name="T7" fmla="*/ 0 h 36"/>
                        <a:gd name="T8" fmla="*/ 2147483646 w 2"/>
                        <a:gd name="T9" fmla="*/ 2147483646 h 36"/>
                        <a:gd name="T10" fmla="*/ 0 60000 65536"/>
                        <a:gd name="T11" fmla="*/ 0 60000 65536"/>
                        <a:gd name="T12" fmla="*/ 0 60000 65536"/>
                        <a:gd name="T13" fmla="*/ 0 60000 65536"/>
                        <a:gd name="T14" fmla="*/ 0 60000 65536"/>
                        <a:gd name="T15" fmla="*/ 0 w 2"/>
                        <a:gd name="T16" fmla="*/ 0 h 36"/>
                        <a:gd name="T17" fmla="*/ 2 w 2"/>
                        <a:gd name="T18" fmla="*/ 36 h 36"/>
                      </a:gdLst>
                      <a:ahLst/>
                      <a:cxnLst>
                        <a:cxn ang="T10">
                          <a:pos x="T0" y="T1"/>
                        </a:cxn>
                        <a:cxn ang="T11">
                          <a:pos x="T2" y="T3"/>
                        </a:cxn>
                        <a:cxn ang="T12">
                          <a:pos x="T4" y="T5"/>
                        </a:cxn>
                        <a:cxn ang="T13">
                          <a:pos x="T6" y="T7"/>
                        </a:cxn>
                        <a:cxn ang="T14">
                          <a:pos x="T8" y="T9"/>
                        </a:cxn>
                      </a:cxnLst>
                      <a:rect l="T15" t="T16" r="T17" b="T18"/>
                      <a:pathLst>
                        <a:path w="2" h="36">
                          <a:moveTo>
                            <a:pt x="2" y="36"/>
                          </a:moveTo>
                          <a:cubicBezTo>
                            <a:pt x="2" y="36"/>
                            <a:pt x="2" y="36"/>
                            <a:pt x="2" y="36"/>
                          </a:cubicBezTo>
                          <a:cubicBezTo>
                            <a:pt x="1" y="36"/>
                            <a:pt x="0" y="28"/>
                            <a:pt x="0" y="18"/>
                          </a:cubicBezTo>
                          <a:cubicBezTo>
                            <a:pt x="0" y="8"/>
                            <a:pt x="1" y="0"/>
                            <a:pt x="2" y="0"/>
                          </a:cubicBezTo>
                          <a:cubicBezTo>
                            <a:pt x="2" y="0"/>
                            <a:pt x="2" y="1"/>
                            <a:pt x="2" y="1"/>
                          </a:cubicBezTo>
                        </a:path>
                      </a:pathLst>
                    </a:custGeom>
                    <a:solidFill>
                      <a:srgbClr val="FF9999"/>
                    </a:solidFill>
                    <a:ln w="0">
                      <a:solidFill>
                        <a:srgbClr val="FF6600"/>
                      </a:solidFill>
                      <a:round/>
                      <a:headEnd/>
                      <a:tailEnd/>
                    </a:ln>
                  </p:spPr>
                  <p:txBody>
                    <a:bodyPr/>
                    <a:lstStyle/>
                    <a:p>
                      <a:endParaRPr lang="en-US"/>
                    </a:p>
                  </p:txBody>
                </p:sp>
                <p:sp>
                  <p:nvSpPr>
                    <p:cNvPr id="7246" name="Freeform 67">
                      <a:extLst>
                        <a:ext uri="{FF2B5EF4-FFF2-40B4-BE49-F238E27FC236}">
                          <a16:creationId xmlns:a16="http://schemas.microsoft.com/office/drawing/2014/main" id="{2F96C4BF-468A-AB76-F383-D9CD28B4E0EA}"/>
                        </a:ext>
                      </a:extLst>
                    </p:cNvPr>
                    <p:cNvSpPr>
                      <a:spLocks/>
                    </p:cNvSpPr>
                    <p:nvPr/>
                  </p:nvSpPr>
                  <p:spPr bwMode="auto">
                    <a:xfrm>
                      <a:off x="3730" y="1816"/>
                      <a:ext cx="12" cy="88"/>
                    </a:xfrm>
                    <a:custGeom>
                      <a:avLst/>
                      <a:gdLst>
                        <a:gd name="T0" fmla="*/ 2147483646 w 6"/>
                        <a:gd name="T1" fmla="*/ 0 h 45"/>
                        <a:gd name="T2" fmla="*/ 2147483646 w 6"/>
                        <a:gd name="T3" fmla="*/ 2147483646 h 45"/>
                        <a:gd name="T4" fmla="*/ 2147483646 w 6"/>
                        <a:gd name="T5" fmla="*/ 2147483646 h 45"/>
                        <a:gd name="T6" fmla="*/ 2147483646 w 6"/>
                        <a:gd name="T7" fmla="*/ 0 h 45"/>
                        <a:gd name="T8" fmla="*/ 2147483646 w 6"/>
                        <a:gd name="T9" fmla="*/ 0 h 45"/>
                        <a:gd name="T10" fmla="*/ 0 60000 65536"/>
                        <a:gd name="T11" fmla="*/ 0 60000 65536"/>
                        <a:gd name="T12" fmla="*/ 0 60000 65536"/>
                        <a:gd name="T13" fmla="*/ 0 60000 65536"/>
                        <a:gd name="T14" fmla="*/ 0 60000 65536"/>
                        <a:gd name="T15" fmla="*/ 0 w 6"/>
                        <a:gd name="T16" fmla="*/ 0 h 45"/>
                        <a:gd name="T17" fmla="*/ 6 w 6"/>
                        <a:gd name="T18" fmla="*/ 45 h 45"/>
                      </a:gdLst>
                      <a:ahLst/>
                      <a:cxnLst>
                        <a:cxn ang="T10">
                          <a:pos x="T0" y="T1"/>
                        </a:cxn>
                        <a:cxn ang="T11">
                          <a:pos x="T2" y="T3"/>
                        </a:cxn>
                        <a:cxn ang="T12">
                          <a:pos x="T4" y="T5"/>
                        </a:cxn>
                        <a:cxn ang="T13">
                          <a:pos x="T6" y="T7"/>
                        </a:cxn>
                        <a:cxn ang="T14">
                          <a:pos x="T8" y="T9"/>
                        </a:cxn>
                      </a:cxnLst>
                      <a:rect l="T15" t="T16" r="T17" b="T18"/>
                      <a:pathLst>
                        <a:path w="6" h="45">
                          <a:moveTo>
                            <a:pt x="3" y="0"/>
                          </a:moveTo>
                          <a:cubicBezTo>
                            <a:pt x="0" y="17"/>
                            <a:pt x="1" y="35"/>
                            <a:pt x="4" y="45"/>
                          </a:cubicBezTo>
                          <a:lnTo>
                            <a:pt x="6" y="45"/>
                          </a:lnTo>
                          <a:cubicBezTo>
                            <a:pt x="2" y="43"/>
                            <a:pt x="2" y="3"/>
                            <a:pt x="5" y="0"/>
                          </a:cubicBezTo>
                          <a:lnTo>
                            <a:pt x="3" y="0"/>
                          </a:lnTo>
                          <a:close/>
                        </a:path>
                      </a:pathLst>
                    </a:custGeom>
                    <a:solidFill>
                      <a:srgbClr val="FF9999"/>
                    </a:solidFill>
                    <a:ln w="9525">
                      <a:solidFill>
                        <a:srgbClr val="FF6600"/>
                      </a:solidFill>
                      <a:round/>
                      <a:headEnd/>
                      <a:tailEnd/>
                    </a:ln>
                  </p:spPr>
                  <p:txBody>
                    <a:bodyPr/>
                    <a:lstStyle/>
                    <a:p>
                      <a:endParaRPr lang="en-US"/>
                    </a:p>
                  </p:txBody>
                </p:sp>
                <p:sp>
                  <p:nvSpPr>
                    <p:cNvPr id="7247" name="Freeform 68">
                      <a:extLst>
                        <a:ext uri="{FF2B5EF4-FFF2-40B4-BE49-F238E27FC236}">
                          <a16:creationId xmlns:a16="http://schemas.microsoft.com/office/drawing/2014/main" id="{C6EFFA44-95DF-40E4-6379-BDDB3DEACB81}"/>
                        </a:ext>
                      </a:extLst>
                    </p:cNvPr>
                    <p:cNvSpPr>
                      <a:spLocks/>
                    </p:cNvSpPr>
                    <p:nvPr/>
                  </p:nvSpPr>
                  <p:spPr bwMode="auto">
                    <a:xfrm>
                      <a:off x="3734" y="1816"/>
                      <a:ext cx="8" cy="88"/>
                    </a:xfrm>
                    <a:custGeom>
                      <a:avLst/>
                      <a:gdLst>
                        <a:gd name="T0" fmla="*/ 2147483646 w 4"/>
                        <a:gd name="T1" fmla="*/ 0 h 45"/>
                        <a:gd name="T2" fmla="*/ 2147483646 w 4"/>
                        <a:gd name="T3" fmla="*/ 2147483646 h 45"/>
                        <a:gd name="T4" fmla="*/ 2147483646 w 4"/>
                        <a:gd name="T5" fmla="*/ 2147483646 h 45"/>
                        <a:gd name="T6" fmla="*/ 2147483646 w 4"/>
                        <a:gd name="T7" fmla="*/ 0 h 45"/>
                        <a:gd name="T8" fmla="*/ 2147483646 w 4"/>
                        <a:gd name="T9" fmla="*/ 0 h 45"/>
                        <a:gd name="T10" fmla="*/ 0 60000 65536"/>
                        <a:gd name="T11" fmla="*/ 0 60000 65536"/>
                        <a:gd name="T12" fmla="*/ 0 60000 65536"/>
                        <a:gd name="T13" fmla="*/ 0 60000 65536"/>
                        <a:gd name="T14" fmla="*/ 0 60000 65536"/>
                        <a:gd name="T15" fmla="*/ 0 w 4"/>
                        <a:gd name="T16" fmla="*/ 0 h 45"/>
                        <a:gd name="T17" fmla="*/ 4 w 4"/>
                        <a:gd name="T18" fmla="*/ 45 h 45"/>
                      </a:gdLst>
                      <a:ahLst/>
                      <a:cxnLst>
                        <a:cxn ang="T10">
                          <a:pos x="T0" y="T1"/>
                        </a:cxn>
                        <a:cxn ang="T11">
                          <a:pos x="T2" y="T3"/>
                        </a:cxn>
                        <a:cxn ang="T12">
                          <a:pos x="T4" y="T5"/>
                        </a:cxn>
                        <a:cxn ang="T13">
                          <a:pos x="T6" y="T7"/>
                        </a:cxn>
                        <a:cxn ang="T14">
                          <a:pos x="T8" y="T9"/>
                        </a:cxn>
                      </a:cxnLst>
                      <a:rect l="T15" t="T16" r="T17" b="T18"/>
                      <a:pathLst>
                        <a:path w="4" h="45">
                          <a:moveTo>
                            <a:pt x="3" y="0"/>
                          </a:moveTo>
                          <a:cubicBezTo>
                            <a:pt x="0" y="17"/>
                            <a:pt x="1" y="35"/>
                            <a:pt x="3" y="45"/>
                          </a:cubicBezTo>
                          <a:lnTo>
                            <a:pt x="4" y="45"/>
                          </a:lnTo>
                          <a:cubicBezTo>
                            <a:pt x="0" y="43"/>
                            <a:pt x="1" y="4"/>
                            <a:pt x="4" y="0"/>
                          </a:cubicBezTo>
                          <a:lnTo>
                            <a:pt x="3" y="0"/>
                          </a:lnTo>
                          <a:close/>
                        </a:path>
                      </a:pathLst>
                    </a:custGeom>
                    <a:solidFill>
                      <a:srgbClr val="FF9999"/>
                    </a:solidFill>
                    <a:ln w="9525">
                      <a:solidFill>
                        <a:srgbClr val="FF6600"/>
                      </a:solidFill>
                      <a:round/>
                      <a:headEnd/>
                      <a:tailEnd/>
                    </a:ln>
                  </p:spPr>
                  <p:txBody>
                    <a:bodyPr/>
                    <a:lstStyle/>
                    <a:p>
                      <a:endParaRPr lang="en-US"/>
                    </a:p>
                  </p:txBody>
                </p:sp>
                <p:sp>
                  <p:nvSpPr>
                    <p:cNvPr id="7248" name="Freeform 69">
                      <a:extLst>
                        <a:ext uri="{FF2B5EF4-FFF2-40B4-BE49-F238E27FC236}">
                          <a16:creationId xmlns:a16="http://schemas.microsoft.com/office/drawing/2014/main" id="{1E809228-AA7E-77D1-D4ED-D7286C219606}"/>
                        </a:ext>
                      </a:extLst>
                    </p:cNvPr>
                    <p:cNvSpPr>
                      <a:spLocks/>
                    </p:cNvSpPr>
                    <p:nvPr/>
                  </p:nvSpPr>
                  <p:spPr bwMode="auto">
                    <a:xfrm>
                      <a:off x="3781" y="1789"/>
                      <a:ext cx="26" cy="29"/>
                    </a:xfrm>
                    <a:custGeom>
                      <a:avLst/>
                      <a:gdLst>
                        <a:gd name="T0" fmla="*/ 0 w 13"/>
                        <a:gd name="T1" fmla="*/ 0 h 15"/>
                        <a:gd name="T2" fmla="*/ 2147483646 w 13"/>
                        <a:gd name="T3" fmla="*/ 0 h 15"/>
                        <a:gd name="T4" fmla="*/ 2147483646 w 13"/>
                        <a:gd name="T5" fmla="*/ 0 h 15"/>
                        <a:gd name="T6" fmla="*/ 2147483646 w 13"/>
                        <a:gd name="T7" fmla="*/ 2147483646 h 15"/>
                        <a:gd name="T8" fmla="*/ 2147483646 w 13"/>
                        <a:gd name="T9" fmla="*/ 2147483646 h 15"/>
                        <a:gd name="T10" fmla="*/ 2147483646 w 13"/>
                        <a:gd name="T11" fmla="*/ 2147483646 h 15"/>
                        <a:gd name="T12" fmla="*/ 0 w 13"/>
                        <a:gd name="T13" fmla="*/ 2147483646 h 15"/>
                        <a:gd name="T14" fmla="*/ 0 w 13"/>
                        <a:gd name="T15" fmla="*/ 2147483646 h 15"/>
                        <a:gd name="T16" fmla="*/ 0 w 13"/>
                        <a:gd name="T17" fmla="*/ 0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5"/>
                        <a:gd name="T29" fmla="*/ 13 w 13"/>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5">
                          <a:moveTo>
                            <a:pt x="0" y="0"/>
                          </a:moveTo>
                          <a:cubicBezTo>
                            <a:pt x="2" y="0"/>
                            <a:pt x="5" y="0"/>
                            <a:pt x="7" y="0"/>
                          </a:cubicBezTo>
                          <a:cubicBezTo>
                            <a:pt x="9" y="0"/>
                            <a:pt x="11" y="0"/>
                            <a:pt x="13" y="0"/>
                          </a:cubicBezTo>
                          <a:cubicBezTo>
                            <a:pt x="13" y="3"/>
                            <a:pt x="13" y="5"/>
                            <a:pt x="13" y="7"/>
                          </a:cubicBezTo>
                          <a:cubicBezTo>
                            <a:pt x="13" y="10"/>
                            <a:pt x="13" y="12"/>
                            <a:pt x="13" y="15"/>
                          </a:cubicBezTo>
                          <a:cubicBezTo>
                            <a:pt x="11" y="15"/>
                            <a:pt x="9" y="15"/>
                            <a:pt x="7" y="15"/>
                          </a:cubicBezTo>
                          <a:cubicBezTo>
                            <a:pt x="5" y="15"/>
                            <a:pt x="2" y="15"/>
                            <a:pt x="0" y="15"/>
                          </a:cubicBezTo>
                          <a:cubicBezTo>
                            <a:pt x="0" y="12"/>
                            <a:pt x="0" y="10"/>
                            <a:pt x="0" y="7"/>
                          </a:cubicBezTo>
                          <a:cubicBezTo>
                            <a:pt x="0" y="5"/>
                            <a:pt x="0" y="3"/>
                            <a:pt x="0" y="0"/>
                          </a:cubicBezTo>
                          <a:close/>
                        </a:path>
                      </a:pathLst>
                    </a:custGeom>
                    <a:solidFill>
                      <a:srgbClr val="FF9999"/>
                    </a:solidFill>
                    <a:ln w="0">
                      <a:solidFill>
                        <a:srgbClr val="FF6600"/>
                      </a:solidFill>
                      <a:round/>
                      <a:headEnd/>
                      <a:tailEnd/>
                    </a:ln>
                  </p:spPr>
                  <p:txBody>
                    <a:bodyPr/>
                    <a:lstStyle/>
                    <a:p>
                      <a:endParaRPr lang="en-US"/>
                    </a:p>
                  </p:txBody>
                </p:sp>
              </p:grpSp>
              <p:sp>
                <p:nvSpPr>
                  <p:cNvPr id="7185" name="AutoShape 70">
                    <a:extLst>
                      <a:ext uri="{FF2B5EF4-FFF2-40B4-BE49-F238E27FC236}">
                        <a16:creationId xmlns:a16="http://schemas.microsoft.com/office/drawing/2014/main" id="{FEB803A9-5BFD-9899-3F32-45C8E7597B74}"/>
                      </a:ext>
                    </a:extLst>
                  </p:cNvPr>
                  <p:cNvSpPr>
                    <a:spLocks noChangeArrowheads="1"/>
                  </p:cNvSpPr>
                  <p:nvPr/>
                </p:nvSpPr>
                <p:spPr bwMode="auto">
                  <a:xfrm>
                    <a:off x="690" y="1008"/>
                    <a:ext cx="3024" cy="1488"/>
                  </a:xfrm>
                  <a:prstGeom prst="roundRect">
                    <a:avLst>
                      <a:gd name="adj" fmla="val 5981"/>
                    </a:avLst>
                  </a:prstGeom>
                  <a:solidFill>
                    <a:srgbClr val="FF9999">
                      <a:alpha val="38039"/>
                    </a:srgbClr>
                  </a:solidFill>
                  <a:ln w="9525">
                    <a:solidFill>
                      <a:srgbClr val="FF66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000">
                      <a:solidFill>
                        <a:schemeClr val="bg1"/>
                      </a:solidFill>
                      <a:latin typeface=".VnTime" panose="020B7200000000000000" pitchFamily="34" charset="0"/>
                    </a:endParaRPr>
                  </a:p>
                </p:txBody>
              </p:sp>
            </p:grpSp>
            <p:graphicFrame>
              <p:nvGraphicFramePr>
                <p:cNvPr id="7183" name="Object 2">
                  <a:extLst>
                    <a:ext uri="{FF2B5EF4-FFF2-40B4-BE49-F238E27FC236}">
                      <a16:creationId xmlns:a16="http://schemas.microsoft.com/office/drawing/2014/main" id="{FC5BBB81-EB4F-9A70-B54C-996657246C80}"/>
                    </a:ext>
                  </a:extLst>
                </p:cNvPr>
                <p:cNvGraphicFramePr>
                  <a:graphicFrameLocks noChangeAspect="1"/>
                </p:cNvGraphicFramePr>
                <p:nvPr/>
              </p:nvGraphicFramePr>
              <p:xfrm>
                <a:off x="1734" y="-370"/>
                <a:ext cx="116" cy="1064"/>
              </p:xfrm>
              <a:graphic>
                <a:graphicData uri="http://schemas.openxmlformats.org/presentationml/2006/ole">
                  <mc:AlternateContent xmlns:mc="http://schemas.openxmlformats.org/markup-compatibility/2006">
                    <mc:Choice xmlns:v="urn:schemas-microsoft-com:vml" Requires="v">
                      <p:oleObj name="CorelDRAW" r:id="rId5" imgW="655320" imgH="5279136" progId="CorelDRAW.Graphic.11">
                        <p:embed/>
                      </p:oleObj>
                    </mc:Choice>
                    <mc:Fallback>
                      <p:oleObj name="CorelDRAW" r:id="rId5" imgW="655320" imgH="5279136" progId="CorelDRAW.Graphic.11">
                        <p:embed/>
                        <p:pic>
                          <p:nvPicPr>
                            <p:cNvPr id="114731" name="Object 2">
                              <a:extLst>
                                <a:ext uri="{FF2B5EF4-FFF2-40B4-BE49-F238E27FC236}">
                                  <a16:creationId xmlns:a16="http://schemas.microsoft.com/office/drawing/2014/main" id="{6419D4FB-C6AD-12C0-8807-F4A962540D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4" y="-370"/>
                              <a:ext cx="116" cy="1064"/>
                            </a:xfrm>
                            <a:prstGeom prst="rect">
                              <a:avLst/>
                            </a:prstGeom>
                            <a:solidFill>
                              <a:srgbClr val="FF9999"/>
                            </a:solidFill>
                            <a:ln w="9525">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8" name="Group 73">
                <a:extLst>
                  <a:ext uri="{FF2B5EF4-FFF2-40B4-BE49-F238E27FC236}">
                    <a16:creationId xmlns:a16="http://schemas.microsoft.com/office/drawing/2014/main" id="{E6DBF2F3-404E-751B-0AB2-95396EC6D884}"/>
                  </a:ext>
                </a:extLst>
              </p:cNvPr>
              <p:cNvGrpSpPr>
                <a:grpSpLocks/>
              </p:cNvGrpSpPr>
              <p:nvPr/>
            </p:nvGrpSpPr>
            <p:grpSpPr bwMode="auto">
              <a:xfrm>
                <a:off x="3976180" y="-470297"/>
                <a:ext cx="3123411" cy="1430735"/>
                <a:chOff x="2011" y="494"/>
                <a:chExt cx="1492" cy="412"/>
              </a:xfrm>
            </p:grpSpPr>
            <p:grpSp>
              <p:nvGrpSpPr>
                <p:cNvPr id="11" name="Group 74">
                  <a:extLst>
                    <a:ext uri="{FF2B5EF4-FFF2-40B4-BE49-F238E27FC236}">
                      <a16:creationId xmlns:a16="http://schemas.microsoft.com/office/drawing/2014/main" id="{B5C0D817-30FB-4729-EB09-B5530E8AE5E9}"/>
                    </a:ext>
                  </a:extLst>
                </p:cNvPr>
                <p:cNvGrpSpPr>
                  <a:grpSpLocks/>
                </p:cNvGrpSpPr>
                <p:nvPr/>
              </p:nvGrpSpPr>
              <p:grpSpPr bwMode="auto">
                <a:xfrm>
                  <a:off x="2011" y="494"/>
                  <a:ext cx="1486" cy="412"/>
                  <a:chOff x="2652" y="1379"/>
                  <a:chExt cx="1486" cy="412"/>
                </a:xfrm>
              </p:grpSpPr>
              <p:sp>
                <p:nvSpPr>
                  <p:cNvPr id="13" name="Freeform 75">
                    <a:extLst>
                      <a:ext uri="{FF2B5EF4-FFF2-40B4-BE49-F238E27FC236}">
                        <a16:creationId xmlns:a16="http://schemas.microsoft.com/office/drawing/2014/main" id="{A3EF627A-F4A6-5E02-4A7B-6B105544651D}"/>
                      </a:ext>
                    </a:extLst>
                  </p:cNvPr>
                  <p:cNvSpPr>
                    <a:spLocks noEditPoints="1"/>
                  </p:cNvSpPr>
                  <p:nvPr/>
                </p:nvSpPr>
                <p:spPr bwMode="auto">
                  <a:xfrm>
                    <a:off x="2653" y="1519"/>
                    <a:ext cx="1485" cy="201"/>
                  </a:xfrm>
                  <a:custGeom>
                    <a:avLst/>
                    <a:gdLst>
                      <a:gd name="T0" fmla="*/ 2147483646 w 535"/>
                      <a:gd name="T1" fmla="*/ 0 h 103"/>
                      <a:gd name="T2" fmla="*/ 2147483646 w 535"/>
                      <a:gd name="T3" fmla="*/ 0 h 103"/>
                      <a:gd name="T4" fmla="*/ 2147483646 w 535"/>
                      <a:gd name="T5" fmla="*/ 2147483646 h 103"/>
                      <a:gd name="T6" fmla="*/ 2147483646 w 535"/>
                      <a:gd name="T7" fmla="*/ 2147483646 h 103"/>
                      <a:gd name="T8" fmla="*/ 2147483646 w 535"/>
                      <a:gd name="T9" fmla="*/ 2147483646 h 103"/>
                      <a:gd name="T10" fmla="*/ 2147483646 w 535"/>
                      <a:gd name="T11" fmla="*/ 2147483646 h 103"/>
                      <a:gd name="T12" fmla="*/ 0 w 535"/>
                      <a:gd name="T13" fmla="*/ 2147483646 h 103"/>
                      <a:gd name="T14" fmla="*/ 0 w 535"/>
                      <a:gd name="T15" fmla="*/ 2147483646 h 103"/>
                      <a:gd name="T16" fmla="*/ 2147483646 w 535"/>
                      <a:gd name="T17" fmla="*/ 0 h 103"/>
                      <a:gd name="T18" fmla="*/ 2147483646 w 535"/>
                      <a:gd name="T19" fmla="*/ 2147483646 h 103"/>
                      <a:gd name="T20" fmla="*/ 2147483646 w 535"/>
                      <a:gd name="T21" fmla="*/ 2147483646 h 103"/>
                      <a:gd name="T22" fmla="*/ 2147483646 w 535"/>
                      <a:gd name="T23" fmla="*/ 2147483646 h 103"/>
                      <a:gd name="T24" fmla="*/ 2147483646 w 535"/>
                      <a:gd name="T25" fmla="*/ 2147483646 h 103"/>
                      <a:gd name="T26" fmla="*/ 2147483646 w 535"/>
                      <a:gd name="T27" fmla="*/ 2147483646 h 103"/>
                      <a:gd name="T28" fmla="*/ 2147483646 w 535"/>
                      <a:gd name="T29" fmla="*/ 2147483646 h 103"/>
                      <a:gd name="T30" fmla="*/ 2147483646 w 535"/>
                      <a:gd name="T31" fmla="*/ 2147483646 h 103"/>
                      <a:gd name="T32" fmla="*/ 2147483646 w 535"/>
                      <a:gd name="T33" fmla="*/ 2147483646 h 103"/>
                      <a:gd name="T34" fmla="*/ 2147483646 w 535"/>
                      <a:gd name="T35" fmla="*/ 2147483646 h 10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35"/>
                      <a:gd name="T55" fmla="*/ 0 h 103"/>
                      <a:gd name="T56" fmla="*/ 535 w 535"/>
                      <a:gd name="T57" fmla="*/ 103 h 10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35" h="103">
                        <a:moveTo>
                          <a:pt x="21" y="0"/>
                        </a:moveTo>
                        <a:lnTo>
                          <a:pt x="514" y="0"/>
                        </a:lnTo>
                        <a:cubicBezTo>
                          <a:pt x="526" y="0"/>
                          <a:pt x="535" y="4"/>
                          <a:pt x="535" y="9"/>
                        </a:cubicBezTo>
                        <a:lnTo>
                          <a:pt x="535" y="94"/>
                        </a:lnTo>
                        <a:cubicBezTo>
                          <a:pt x="535" y="99"/>
                          <a:pt x="526" y="103"/>
                          <a:pt x="514" y="103"/>
                        </a:cubicBezTo>
                        <a:lnTo>
                          <a:pt x="21" y="103"/>
                        </a:lnTo>
                        <a:cubicBezTo>
                          <a:pt x="9" y="103"/>
                          <a:pt x="0" y="99"/>
                          <a:pt x="0" y="94"/>
                        </a:cubicBezTo>
                        <a:lnTo>
                          <a:pt x="0" y="9"/>
                        </a:lnTo>
                        <a:cubicBezTo>
                          <a:pt x="0" y="4"/>
                          <a:pt x="9" y="0"/>
                          <a:pt x="21" y="0"/>
                        </a:cubicBezTo>
                        <a:close/>
                        <a:moveTo>
                          <a:pt x="24" y="4"/>
                        </a:moveTo>
                        <a:lnTo>
                          <a:pt x="511" y="4"/>
                        </a:lnTo>
                        <a:cubicBezTo>
                          <a:pt x="518" y="4"/>
                          <a:pt x="524" y="7"/>
                          <a:pt x="524" y="10"/>
                        </a:cubicBezTo>
                        <a:lnTo>
                          <a:pt x="524" y="94"/>
                        </a:lnTo>
                        <a:cubicBezTo>
                          <a:pt x="524" y="97"/>
                          <a:pt x="518" y="99"/>
                          <a:pt x="511" y="99"/>
                        </a:cubicBezTo>
                        <a:lnTo>
                          <a:pt x="24" y="99"/>
                        </a:lnTo>
                        <a:cubicBezTo>
                          <a:pt x="17" y="99"/>
                          <a:pt x="11" y="97"/>
                          <a:pt x="11" y="94"/>
                        </a:cubicBezTo>
                        <a:lnTo>
                          <a:pt x="11" y="10"/>
                        </a:lnTo>
                        <a:cubicBezTo>
                          <a:pt x="11" y="7"/>
                          <a:pt x="17" y="4"/>
                          <a:pt x="24" y="4"/>
                        </a:cubicBezTo>
                        <a:close/>
                      </a:path>
                    </a:pathLst>
                  </a:custGeom>
                  <a:solidFill>
                    <a:srgbClr val="FF9999"/>
                  </a:solidFill>
                  <a:ln w="0">
                    <a:solidFill>
                      <a:srgbClr val="24211D"/>
                    </a:solidFill>
                    <a:round/>
                    <a:headEnd/>
                    <a:tailEnd/>
                  </a:ln>
                </p:spPr>
                <p:txBody>
                  <a:bodyPr/>
                  <a:lstStyle/>
                  <a:p>
                    <a:endParaRPr lang="en-US"/>
                  </a:p>
                </p:txBody>
              </p:sp>
              <p:sp>
                <p:nvSpPr>
                  <p:cNvPr id="14" name="Freeform 76">
                    <a:extLst>
                      <a:ext uri="{FF2B5EF4-FFF2-40B4-BE49-F238E27FC236}">
                        <a16:creationId xmlns:a16="http://schemas.microsoft.com/office/drawing/2014/main" id="{FFECD2E6-3DC6-90C3-63AA-DFDF44650712}"/>
                      </a:ext>
                    </a:extLst>
                  </p:cNvPr>
                  <p:cNvSpPr>
                    <a:spLocks noEditPoints="1"/>
                  </p:cNvSpPr>
                  <p:nvPr/>
                </p:nvSpPr>
                <p:spPr bwMode="auto">
                  <a:xfrm>
                    <a:off x="2675" y="1526"/>
                    <a:ext cx="1004" cy="186"/>
                  </a:xfrm>
                  <a:custGeom>
                    <a:avLst/>
                    <a:gdLst>
                      <a:gd name="T0" fmla="*/ 2147483646 w 513"/>
                      <a:gd name="T1" fmla="*/ 0 h 95"/>
                      <a:gd name="T2" fmla="*/ 2147483646 w 513"/>
                      <a:gd name="T3" fmla="*/ 0 h 95"/>
                      <a:gd name="T4" fmla="*/ 2147483646 w 513"/>
                      <a:gd name="T5" fmla="*/ 2147483646 h 95"/>
                      <a:gd name="T6" fmla="*/ 2147483646 w 513"/>
                      <a:gd name="T7" fmla="*/ 2147483646 h 95"/>
                      <a:gd name="T8" fmla="*/ 2147483646 w 513"/>
                      <a:gd name="T9" fmla="*/ 2147483646 h 95"/>
                      <a:gd name="T10" fmla="*/ 2147483646 w 513"/>
                      <a:gd name="T11" fmla="*/ 2147483646 h 95"/>
                      <a:gd name="T12" fmla="*/ 0 w 513"/>
                      <a:gd name="T13" fmla="*/ 2147483646 h 95"/>
                      <a:gd name="T14" fmla="*/ 0 w 513"/>
                      <a:gd name="T15" fmla="*/ 2147483646 h 95"/>
                      <a:gd name="T16" fmla="*/ 2147483646 w 513"/>
                      <a:gd name="T17" fmla="*/ 0 h 95"/>
                      <a:gd name="T18" fmla="*/ 2147483646 w 513"/>
                      <a:gd name="T19" fmla="*/ 0 h 95"/>
                      <a:gd name="T20" fmla="*/ 2147483646 w 513"/>
                      <a:gd name="T21" fmla="*/ 0 h 95"/>
                      <a:gd name="T22" fmla="*/ 2147483646 w 513"/>
                      <a:gd name="T23" fmla="*/ 2147483646 h 95"/>
                      <a:gd name="T24" fmla="*/ 2147483646 w 513"/>
                      <a:gd name="T25" fmla="*/ 2147483646 h 95"/>
                      <a:gd name="T26" fmla="*/ 2147483646 w 513"/>
                      <a:gd name="T27" fmla="*/ 2147483646 h 95"/>
                      <a:gd name="T28" fmla="*/ 2147483646 w 513"/>
                      <a:gd name="T29" fmla="*/ 2147483646 h 95"/>
                      <a:gd name="T30" fmla="*/ 0 w 513"/>
                      <a:gd name="T31" fmla="*/ 2147483646 h 95"/>
                      <a:gd name="T32" fmla="*/ 0 w 513"/>
                      <a:gd name="T33" fmla="*/ 2147483646 h 95"/>
                      <a:gd name="T34" fmla="*/ 2147483646 w 513"/>
                      <a:gd name="T35" fmla="*/ 0 h 9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13"/>
                      <a:gd name="T55" fmla="*/ 0 h 95"/>
                      <a:gd name="T56" fmla="*/ 513 w 513"/>
                      <a:gd name="T57" fmla="*/ 95 h 9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13" h="95">
                        <a:moveTo>
                          <a:pt x="13" y="0"/>
                        </a:moveTo>
                        <a:lnTo>
                          <a:pt x="500" y="0"/>
                        </a:lnTo>
                        <a:cubicBezTo>
                          <a:pt x="507" y="0"/>
                          <a:pt x="513" y="3"/>
                          <a:pt x="513" y="6"/>
                        </a:cubicBezTo>
                        <a:lnTo>
                          <a:pt x="513" y="90"/>
                        </a:lnTo>
                        <a:cubicBezTo>
                          <a:pt x="513" y="93"/>
                          <a:pt x="507" y="95"/>
                          <a:pt x="500" y="95"/>
                        </a:cubicBezTo>
                        <a:lnTo>
                          <a:pt x="13" y="95"/>
                        </a:lnTo>
                        <a:cubicBezTo>
                          <a:pt x="6" y="95"/>
                          <a:pt x="0" y="93"/>
                          <a:pt x="0" y="90"/>
                        </a:cubicBezTo>
                        <a:lnTo>
                          <a:pt x="0" y="6"/>
                        </a:lnTo>
                        <a:cubicBezTo>
                          <a:pt x="0" y="3"/>
                          <a:pt x="6" y="0"/>
                          <a:pt x="13" y="0"/>
                        </a:cubicBezTo>
                        <a:close/>
                        <a:moveTo>
                          <a:pt x="13" y="0"/>
                        </a:moveTo>
                        <a:lnTo>
                          <a:pt x="500" y="0"/>
                        </a:lnTo>
                        <a:cubicBezTo>
                          <a:pt x="507" y="0"/>
                          <a:pt x="513" y="3"/>
                          <a:pt x="513" y="6"/>
                        </a:cubicBezTo>
                        <a:lnTo>
                          <a:pt x="513" y="90"/>
                        </a:lnTo>
                        <a:cubicBezTo>
                          <a:pt x="513" y="93"/>
                          <a:pt x="507" y="95"/>
                          <a:pt x="500" y="95"/>
                        </a:cubicBezTo>
                        <a:lnTo>
                          <a:pt x="13" y="95"/>
                        </a:lnTo>
                        <a:cubicBezTo>
                          <a:pt x="6" y="95"/>
                          <a:pt x="0" y="93"/>
                          <a:pt x="0" y="90"/>
                        </a:cubicBezTo>
                        <a:lnTo>
                          <a:pt x="0" y="6"/>
                        </a:lnTo>
                        <a:cubicBezTo>
                          <a:pt x="0" y="3"/>
                          <a:pt x="6" y="0"/>
                          <a:pt x="13" y="0"/>
                        </a:cubicBezTo>
                        <a:close/>
                      </a:path>
                    </a:pathLst>
                  </a:custGeom>
                  <a:solidFill>
                    <a:srgbClr val="FF9999"/>
                  </a:solidFill>
                  <a:ln w="0">
                    <a:solidFill>
                      <a:srgbClr val="24211D"/>
                    </a:solidFill>
                    <a:round/>
                    <a:headEnd/>
                    <a:tailEnd/>
                  </a:ln>
                </p:spPr>
                <p:txBody>
                  <a:bodyPr/>
                  <a:lstStyle/>
                  <a:p>
                    <a:endParaRPr lang="en-US"/>
                  </a:p>
                </p:txBody>
              </p:sp>
              <p:sp>
                <p:nvSpPr>
                  <p:cNvPr id="15" name="Freeform 77">
                    <a:extLst>
                      <a:ext uri="{FF2B5EF4-FFF2-40B4-BE49-F238E27FC236}">
                        <a16:creationId xmlns:a16="http://schemas.microsoft.com/office/drawing/2014/main" id="{8D77DACF-51C6-DAC4-98C3-4B32F93DFC2D}"/>
                      </a:ext>
                    </a:extLst>
                  </p:cNvPr>
                  <p:cNvSpPr>
                    <a:spLocks noEditPoints="1"/>
                  </p:cNvSpPr>
                  <p:nvPr/>
                </p:nvSpPr>
                <p:spPr bwMode="auto">
                  <a:xfrm>
                    <a:off x="2652" y="1379"/>
                    <a:ext cx="1458" cy="333"/>
                  </a:xfrm>
                  <a:custGeom>
                    <a:avLst/>
                    <a:gdLst>
                      <a:gd name="T0" fmla="*/ 2147483646 w 529"/>
                      <a:gd name="T1" fmla="*/ 0 h 100"/>
                      <a:gd name="T2" fmla="*/ 2147483646 w 529"/>
                      <a:gd name="T3" fmla="*/ 0 h 100"/>
                      <a:gd name="T4" fmla="*/ 2147483646 w 529"/>
                      <a:gd name="T5" fmla="*/ 2147483646 h 100"/>
                      <a:gd name="T6" fmla="*/ 2147483646 w 529"/>
                      <a:gd name="T7" fmla="*/ 2147483646 h 100"/>
                      <a:gd name="T8" fmla="*/ 2147483646 w 529"/>
                      <a:gd name="T9" fmla="*/ 2147483646 h 100"/>
                      <a:gd name="T10" fmla="*/ 2147483646 w 529"/>
                      <a:gd name="T11" fmla="*/ 2147483646 h 100"/>
                      <a:gd name="T12" fmla="*/ 0 w 529"/>
                      <a:gd name="T13" fmla="*/ 2147483646 h 100"/>
                      <a:gd name="T14" fmla="*/ 0 w 529"/>
                      <a:gd name="T15" fmla="*/ 2147483646 h 100"/>
                      <a:gd name="T16" fmla="*/ 2147483646 w 529"/>
                      <a:gd name="T17" fmla="*/ 0 h 100"/>
                      <a:gd name="T18" fmla="*/ 2147483646 w 529"/>
                      <a:gd name="T19" fmla="*/ 2147483646 h 100"/>
                      <a:gd name="T20" fmla="*/ 2147483646 w 529"/>
                      <a:gd name="T21" fmla="*/ 2147483646 h 100"/>
                      <a:gd name="T22" fmla="*/ 2147483646 w 529"/>
                      <a:gd name="T23" fmla="*/ 2147483646 h 100"/>
                      <a:gd name="T24" fmla="*/ 2147483646 w 529"/>
                      <a:gd name="T25" fmla="*/ 2147483646 h 100"/>
                      <a:gd name="T26" fmla="*/ 2147483646 w 529"/>
                      <a:gd name="T27" fmla="*/ 2147483646 h 100"/>
                      <a:gd name="T28" fmla="*/ 2147483646 w 529"/>
                      <a:gd name="T29" fmla="*/ 2147483646 h 100"/>
                      <a:gd name="T30" fmla="*/ 2147483646 w 529"/>
                      <a:gd name="T31" fmla="*/ 2147483646 h 100"/>
                      <a:gd name="T32" fmla="*/ 2147483646 w 529"/>
                      <a:gd name="T33" fmla="*/ 2147483646 h 100"/>
                      <a:gd name="T34" fmla="*/ 2147483646 w 529"/>
                      <a:gd name="T35" fmla="*/ 2147483646 h 1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9"/>
                      <a:gd name="T55" fmla="*/ 0 h 100"/>
                      <a:gd name="T56" fmla="*/ 529 w 529"/>
                      <a:gd name="T57" fmla="*/ 100 h 1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9" h="100">
                        <a:moveTo>
                          <a:pt x="19" y="0"/>
                        </a:moveTo>
                        <a:lnTo>
                          <a:pt x="511" y="0"/>
                        </a:lnTo>
                        <a:cubicBezTo>
                          <a:pt x="521" y="0"/>
                          <a:pt x="529" y="3"/>
                          <a:pt x="529" y="8"/>
                        </a:cubicBezTo>
                        <a:lnTo>
                          <a:pt x="529" y="92"/>
                        </a:lnTo>
                        <a:cubicBezTo>
                          <a:pt x="529" y="96"/>
                          <a:pt x="521" y="100"/>
                          <a:pt x="511" y="100"/>
                        </a:cubicBezTo>
                        <a:lnTo>
                          <a:pt x="19" y="100"/>
                        </a:lnTo>
                        <a:cubicBezTo>
                          <a:pt x="8" y="100"/>
                          <a:pt x="0" y="96"/>
                          <a:pt x="0" y="92"/>
                        </a:cubicBezTo>
                        <a:lnTo>
                          <a:pt x="0" y="8"/>
                        </a:lnTo>
                        <a:cubicBezTo>
                          <a:pt x="0" y="3"/>
                          <a:pt x="8" y="0"/>
                          <a:pt x="19" y="0"/>
                        </a:cubicBezTo>
                        <a:close/>
                        <a:moveTo>
                          <a:pt x="21" y="2"/>
                        </a:moveTo>
                        <a:lnTo>
                          <a:pt x="508" y="2"/>
                        </a:lnTo>
                        <a:cubicBezTo>
                          <a:pt x="515" y="2"/>
                          <a:pt x="521" y="5"/>
                          <a:pt x="521" y="8"/>
                        </a:cubicBezTo>
                        <a:lnTo>
                          <a:pt x="521" y="92"/>
                        </a:lnTo>
                        <a:cubicBezTo>
                          <a:pt x="521" y="95"/>
                          <a:pt x="515" y="97"/>
                          <a:pt x="508" y="97"/>
                        </a:cubicBezTo>
                        <a:lnTo>
                          <a:pt x="21" y="97"/>
                        </a:lnTo>
                        <a:cubicBezTo>
                          <a:pt x="14" y="97"/>
                          <a:pt x="8" y="95"/>
                          <a:pt x="8" y="92"/>
                        </a:cubicBezTo>
                        <a:lnTo>
                          <a:pt x="8" y="8"/>
                        </a:lnTo>
                        <a:cubicBezTo>
                          <a:pt x="8" y="5"/>
                          <a:pt x="14" y="2"/>
                          <a:pt x="21" y="2"/>
                        </a:cubicBezTo>
                        <a:close/>
                      </a:path>
                    </a:pathLst>
                  </a:custGeom>
                  <a:solidFill>
                    <a:srgbClr val="FF9999"/>
                  </a:solidFill>
                  <a:ln w="0">
                    <a:solidFill>
                      <a:srgbClr val="24211D"/>
                    </a:solidFill>
                    <a:round/>
                    <a:headEnd/>
                    <a:tailEnd/>
                  </a:ln>
                </p:spPr>
                <p:txBody>
                  <a:bodyPr/>
                  <a:lstStyle/>
                  <a:p>
                    <a:endParaRPr lang="en-US"/>
                  </a:p>
                </p:txBody>
              </p:sp>
              <p:sp>
                <p:nvSpPr>
                  <p:cNvPr id="16" name="Rectangle 78">
                    <a:extLst>
                      <a:ext uri="{FF2B5EF4-FFF2-40B4-BE49-F238E27FC236}">
                        <a16:creationId xmlns:a16="http://schemas.microsoft.com/office/drawing/2014/main" id="{40E1E814-DA1E-64B9-0690-33BD5E0341B4}"/>
                      </a:ext>
                    </a:extLst>
                  </p:cNvPr>
                  <p:cNvSpPr>
                    <a:spLocks noChangeArrowheads="1"/>
                  </p:cNvSpPr>
                  <p:nvPr/>
                </p:nvSpPr>
                <p:spPr bwMode="auto">
                  <a:xfrm>
                    <a:off x="2659" y="1536"/>
                    <a:ext cx="8" cy="169"/>
                  </a:xfrm>
                  <a:prstGeom prst="rect">
                    <a:avLst/>
                  </a:prstGeom>
                  <a:solidFill>
                    <a:srgbClr val="FF99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000">
                      <a:latin typeface=".VnTime" panose="020B7200000000000000" pitchFamily="34" charset="0"/>
                    </a:endParaRPr>
                  </a:p>
                </p:txBody>
              </p:sp>
              <p:sp>
                <p:nvSpPr>
                  <p:cNvPr id="17" name="Rectangle 79">
                    <a:extLst>
                      <a:ext uri="{FF2B5EF4-FFF2-40B4-BE49-F238E27FC236}">
                        <a16:creationId xmlns:a16="http://schemas.microsoft.com/office/drawing/2014/main" id="{DF8F2A77-69FD-8B94-92BC-F9971F0FAEBD}"/>
                      </a:ext>
                    </a:extLst>
                  </p:cNvPr>
                  <p:cNvSpPr>
                    <a:spLocks noChangeArrowheads="1"/>
                  </p:cNvSpPr>
                  <p:nvPr/>
                </p:nvSpPr>
                <p:spPr bwMode="auto">
                  <a:xfrm>
                    <a:off x="2696" y="1714"/>
                    <a:ext cx="956" cy="4"/>
                  </a:xfrm>
                  <a:prstGeom prst="rect">
                    <a:avLst/>
                  </a:prstGeom>
                  <a:solidFill>
                    <a:srgbClr val="FF99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000">
                      <a:latin typeface=".VnTime" panose="020B7200000000000000" pitchFamily="34" charset="0"/>
                    </a:endParaRPr>
                  </a:p>
                </p:txBody>
              </p:sp>
              <p:sp>
                <p:nvSpPr>
                  <p:cNvPr id="18" name="Rectangle 80">
                    <a:extLst>
                      <a:ext uri="{FF2B5EF4-FFF2-40B4-BE49-F238E27FC236}">
                        <a16:creationId xmlns:a16="http://schemas.microsoft.com/office/drawing/2014/main" id="{23B26B95-DC01-90D3-2A40-1A15444AA4D5}"/>
                      </a:ext>
                    </a:extLst>
                  </p:cNvPr>
                  <p:cNvSpPr>
                    <a:spLocks noChangeArrowheads="1"/>
                  </p:cNvSpPr>
                  <p:nvPr/>
                </p:nvSpPr>
                <p:spPr bwMode="auto">
                  <a:xfrm flipV="1">
                    <a:off x="2673" y="1397"/>
                    <a:ext cx="1453" cy="313"/>
                  </a:xfrm>
                  <a:prstGeom prst="rect">
                    <a:avLst/>
                  </a:prstGeom>
                  <a:solidFill>
                    <a:srgbClr val="FF99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000">
                      <a:latin typeface=".VnTime" panose="020B7200000000000000" pitchFamily="34" charset="0"/>
                    </a:endParaRPr>
                  </a:p>
                </p:txBody>
              </p:sp>
              <p:sp>
                <p:nvSpPr>
                  <p:cNvPr id="19" name="Rectangle 81">
                    <a:extLst>
                      <a:ext uri="{FF2B5EF4-FFF2-40B4-BE49-F238E27FC236}">
                        <a16:creationId xmlns:a16="http://schemas.microsoft.com/office/drawing/2014/main" id="{33B6CD16-36AC-AFB4-111B-D65AFA29F852}"/>
                      </a:ext>
                    </a:extLst>
                  </p:cNvPr>
                  <p:cNvSpPr>
                    <a:spLocks noChangeArrowheads="1"/>
                  </p:cNvSpPr>
                  <p:nvPr/>
                </p:nvSpPr>
                <p:spPr bwMode="auto">
                  <a:xfrm>
                    <a:off x="3687" y="1536"/>
                    <a:ext cx="8" cy="167"/>
                  </a:xfrm>
                  <a:prstGeom prst="rect">
                    <a:avLst/>
                  </a:prstGeom>
                  <a:solidFill>
                    <a:srgbClr val="FF99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000">
                      <a:latin typeface=".VnTime" panose="020B7200000000000000" pitchFamily="34" charset="0"/>
                    </a:endParaRPr>
                  </a:p>
                </p:txBody>
              </p:sp>
              <p:sp>
                <p:nvSpPr>
                  <p:cNvPr id="20" name="Freeform 82">
                    <a:extLst>
                      <a:ext uri="{FF2B5EF4-FFF2-40B4-BE49-F238E27FC236}">
                        <a16:creationId xmlns:a16="http://schemas.microsoft.com/office/drawing/2014/main" id="{A9EF4BE3-F2E8-D791-BE71-B93C0FF5FCB6}"/>
                      </a:ext>
                    </a:extLst>
                  </p:cNvPr>
                  <p:cNvSpPr>
                    <a:spLocks/>
                  </p:cNvSpPr>
                  <p:nvPr/>
                </p:nvSpPr>
                <p:spPr bwMode="auto">
                  <a:xfrm>
                    <a:off x="2659" y="1522"/>
                    <a:ext cx="49" cy="14"/>
                  </a:xfrm>
                  <a:custGeom>
                    <a:avLst/>
                    <a:gdLst>
                      <a:gd name="T0" fmla="*/ 2147483646 w 25"/>
                      <a:gd name="T1" fmla="*/ 0 h 7"/>
                      <a:gd name="T2" fmla="*/ 0 w 25"/>
                      <a:gd name="T3" fmla="*/ 2147483646 h 7"/>
                      <a:gd name="T4" fmla="*/ 2147483646 w 25"/>
                      <a:gd name="T5" fmla="*/ 2147483646 h 7"/>
                      <a:gd name="T6" fmla="*/ 2147483646 w 25"/>
                      <a:gd name="T7" fmla="*/ 2147483646 h 7"/>
                      <a:gd name="T8" fmla="*/ 2147483646 w 25"/>
                      <a:gd name="T9" fmla="*/ 0 h 7"/>
                      <a:gd name="T10" fmla="*/ 0 60000 65536"/>
                      <a:gd name="T11" fmla="*/ 0 60000 65536"/>
                      <a:gd name="T12" fmla="*/ 0 60000 65536"/>
                      <a:gd name="T13" fmla="*/ 0 60000 65536"/>
                      <a:gd name="T14" fmla="*/ 0 60000 65536"/>
                      <a:gd name="T15" fmla="*/ 0 w 25"/>
                      <a:gd name="T16" fmla="*/ 0 h 7"/>
                      <a:gd name="T17" fmla="*/ 25 w 25"/>
                      <a:gd name="T18" fmla="*/ 7 h 7"/>
                    </a:gdLst>
                    <a:ahLst/>
                    <a:cxnLst>
                      <a:cxn ang="T10">
                        <a:pos x="T0" y="T1"/>
                      </a:cxn>
                      <a:cxn ang="T11">
                        <a:pos x="T2" y="T3"/>
                      </a:cxn>
                      <a:cxn ang="T12">
                        <a:pos x="T4" y="T5"/>
                      </a:cxn>
                      <a:cxn ang="T13">
                        <a:pos x="T6" y="T7"/>
                      </a:cxn>
                      <a:cxn ang="T14">
                        <a:pos x="T8" y="T9"/>
                      </a:cxn>
                    </a:cxnLst>
                    <a:rect l="T15" t="T16" r="T17" b="T18"/>
                    <a:pathLst>
                      <a:path w="25" h="7">
                        <a:moveTo>
                          <a:pt x="17" y="0"/>
                        </a:moveTo>
                        <a:cubicBezTo>
                          <a:pt x="7" y="0"/>
                          <a:pt x="1" y="3"/>
                          <a:pt x="0" y="7"/>
                        </a:cubicBezTo>
                        <a:lnTo>
                          <a:pt x="4" y="7"/>
                        </a:lnTo>
                        <a:cubicBezTo>
                          <a:pt x="4" y="4"/>
                          <a:pt x="9" y="2"/>
                          <a:pt x="17" y="1"/>
                        </a:cubicBezTo>
                        <a:cubicBezTo>
                          <a:pt x="25" y="1"/>
                          <a:pt x="17" y="0"/>
                          <a:pt x="17" y="0"/>
                        </a:cubicBez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83">
                    <a:extLst>
                      <a:ext uri="{FF2B5EF4-FFF2-40B4-BE49-F238E27FC236}">
                        <a16:creationId xmlns:a16="http://schemas.microsoft.com/office/drawing/2014/main" id="{88FBC609-687D-F75F-B600-A46204D1B8B2}"/>
                      </a:ext>
                    </a:extLst>
                  </p:cNvPr>
                  <p:cNvSpPr>
                    <a:spLocks/>
                  </p:cNvSpPr>
                  <p:nvPr/>
                </p:nvSpPr>
                <p:spPr bwMode="auto">
                  <a:xfrm>
                    <a:off x="3658" y="1522"/>
                    <a:ext cx="41" cy="18"/>
                  </a:xfrm>
                  <a:custGeom>
                    <a:avLst/>
                    <a:gdLst>
                      <a:gd name="T0" fmla="*/ 0 w 21"/>
                      <a:gd name="T1" fmla="*/ 0 h 9"/>
                      <a:gd name="T2" fmla="*/ 2147483646 w 21"/>
                      <a:gd name="T3" fmla="*/ 2147483646 h 9"/>
                      <a:gd name="T4" fmla="*/ 2147483646 w 21"/>
                      <a:gd name="T5" fmla="*/ 2147483646 h 9"/>
                      <a:gd name="T6" fmla="*/ 2147483646 w 21"/>
                      <a:gd name="T7" fmla="*/ 2147483646 h 9"/>
                      <a:gd name="T8" fmla="*/ 0 w 21"/>
                      <a:gd name="T9" fmla="*/ 0 h 9"/>
                      <a:gd name="T10" fmla="*/ 0 60000 65536"/>
                      <a:gd name="T11" fmla="*/ 0 60000 65536"/>
                      <a:gd name="T12" fmla="*/ 0 60000 65536"/>
                      <a:gd name="T13" fmla="*/ 0 60000 65536"/>
                      <a:gd name="T14" fmla="*/ 0 60000 65536"/>
                      <a:gd name="T15" fmla="*/ 0 w 21"/>
                      <a:gd name="T16" fmla="*/ 0 h 9"/>
                      <a:gd name="T17" fmla="*/ 21 w 21"/>
                      <a:gd name="T18" fmla="*/ 9 h 9"/>
                    </a:gdLst>
                    <a:ahLst/>
                    <a:cxnLst>
                      <a:cxn ang="T10">
                        <a:pos x="T0" y="T1"/>
                      </a:cxn>
                      <a:cxn ang="T11">
                        <a:pos x="T2" y="T3"/>
                      </a:cxn>
                      <a:cxn ang="T12">
                        <a:pos x="T4" y="T5"/>
                      </a:cxn>
                      <a:cxn ang="T13">
                        <a:pos x="T6" y="T7"/>
                      </a:cxn>
                      <a:cxn ang="T14">
                        <a:pos x="T8" y="T9"/>
                      </a:cxn>
                    </a:cxnLst>
                    <a:rect l="T15" t="T16" r="T17" b="T18"/>
                    <a:pathLst>
                      <a:path w="21" h="9">
                        <a:moveTo>
                          <a:pt x="0" y="0"/>
                        </a:moveTo>
                        <a:cubicBezTo>
                          <a:pt x="14" y="0"/>
                          <a:pt x="21" y="5"/>
                          <a:pt x="19" y="8"/>
                        </a:cubicBezTo>
                        <a:lnTo>
                          <a:pt x="15" y="8"/>
                        </a:lnTo>
                        <a:cubicBezTo>
                          <a:pt x="17" y="9"/>
                          <a:pt x="15" y="2"/>
                          <a:pt x="1" y="1"/>
                        </a:cubicBezTo>
                        <a:lnTo>
                          <a:pt x="0" y="0"/>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 name="Freeform 84">
                    <a:extLst>
                      <a:ext uri="{FF2B5EF4-FFF2-40B4-BE49-F238E27FC236}">
                        <a16:creationId xmlns:a16="http://schemas.microsoft.com/office/drawing/2014/main" id="{836CD413-F862-65DA-2BBE-30C66D897BE2}"/>
                      </a:ext>
                    </a:extLst>
                  </p:cNvPr>
                  <p:cNvSpPr>
                    <a:spLocks/>
                  </p:cNvSpPr>
                  <p:nvPr/>
                </p:nvSpPr>
                <p:spPr bwMode="auto">
                  <a:xfrm>
                    <a:off x="3650" y="1703"/>
                    <a:ext cx="47" cy="15"/>
                  </a:xfrm>
                  <a:custGeom>
                    <a:avLst/>
                    <a:gdLst>
                      <a:gd name="T0" fmla="*/ 2147483646 w 24"/>
                      <a:gd name="T1" fmla="*/ 0 h 8"/>
                      <a:gd name="T2" fmla="*/ 0 w 24"/>
                      <a:gd name="T3" fmla="*/ 2147483646 h 8"/>
                      <a:gd name="T4" fmla="*/ 0 w 24"/>
                      <a:gd name="T5" fmla="*/ 2147483646 h 8"/>
                      <a:gd name="T6" fmla="*/ 2147483646 w 24"/>
                      <a:gd name="T7" fmla="*/ 0 h 8"/>
                      <a:gd name="T8" fmla="*/ 2147483646 w 24"/>
                      <a:gd name="T9" fmla="*/ 0 h 8"/>
                      <a:gd name="T10" fmla="*/ 0 60000 65536"/>
                      <a:gd name="T11" fmla="*/ 0 60000 65536"/>
                      <a:gd name="T12" fmla="*/ 0 60000 65536"/>
                      <a:gd name="T13" fmla="*/ 0 60000 65536"/>
                      <a:gd name="T14" fmla="*/ 0 60000 65536"/>
                      <a:gd name="T15" fmla="*/ 0 w 24"/>
                      <a:gd name="T16" fmla="*/ 0 h 8"/>
                      <a:gd name="T17" fmla="*/ 24 w 24"/>
                      <a:gd name="T18" fmla="*/ 8 h 8"/>
                    </a:gdLst>
                    <a:ahLst/>
                    <a:cxnLst>
                      <a:cxn ang="T10">
                        <a:pos x="T0" y="T1"/>
                      </a:cxn>
                      <a:cxn ang="T11">
                        <a:pos x="T2" y="T3"/>
                      </a:cxn>
                      <a:cxn ang="T12">
                        <a:pos x="T4" y="T5"/>
                      </a:cxn>
                      <a:cxn ang="T13">
                        <a:pos x="T6" y="T7"/>
                      </a:cxn>
                      <a:cxn ang="T14">
                        <a:pos x="T8" y="T9"/>
                      </a:cxn>
                    </a:cxnLst>
                    <a:rect l="T15" t="T16" r="T17" b="T18"/>
                    <a:pathLst>
                      <a:path w="24" h="8">
                        <a:moveTo>
                          <a:pt x="19" y="0"/>
                        </a:moveTo>
                        <a:cubicBezTo>
                          <a:pt x="17" y="4"/>
                          <a:pt x="8" y="6"/>
                          <a:pt x="0" y="6"/>
                        </a:cubicBezTo>
                        <a:lnTo>
                          <a:pt x="0" y="8"/>
                        </a:lnTo>
                        <a:cubicBezTo>
                          <a:pt x="12" y="8"/>
                          <a:pt x="23" y="5"/>
                          <a:pt x="24" y="0"/>
                        </a:cubicBezTo>
                        <a:lnTo>
                          <a:pt x="19" y="0"/>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85">
                    <a:extLst>
                      <a:ext uri="{FF2B5EF4-FFF2-40B4-BE49-F238E27FC236}">
                        <a16:creationId xmlns:a16="http://schemas.microsoft.com/office/drawing/2014/main" id="{47606224-3D60-B5D0-1D4F-5E583ED4F975}"/>
                      </a:ext>
                    </a:extLst>
                  </p:cNvPr>
                  <p:cNvSpPr>
                    <a:spLocks/>
                  </p:cNvSpPr>
                  <p:nvPr/>
                </p:nvSpPr>
                <p:spPr bwMode="auto">
                  <a:xfrm>
                    <a:off x="2659" y="1705"/>
                    <a:ext cx="37" cy="13"/>
                  </a:xfrm>
                  <a:custGeom>
                    <a:avLst/>
                    <a:gdLst>
                      <a:gd name="T0" fmla="*/ 0 w 19"/>
                      <a:gd name="T1" fmla="*/ 0 h 7"/>
                      <a:gd name="T2" fmla="*/ 2147483646 w 19"/>
                      <a:gd name="T3" fmla="*/ 2147483646 h 7"/>
                      <a:gd name="T4" fmla="*/ 2147483646 w 19"/>
                      <a:gd name="T5" fmla="*/ 2147483646 h 7"/>
                      <a:gd name="T6" fmla="*/ 2147483646 w 19"/>
                      <a:gd name="T7" fmla="*/ 0 h 7"/>
                      <a:gd name="T8" fmla="*/ 0 w 19"/>
                      <a:gd name="T9" fmla="*/ 0 h 7"/>
                      <a:gd name="T10" fmla="*/ 0 60000 65536"/>
                      <a:gd name="T11" fmla="*/ 0 60000 65536"/>
                      <a:gd name="T12" fmla="*/ 0 60000 65536"/>
                      <a:gd name="T13" fmla="*/ 0 60000 65536"/>
                      <a:gd name="T14" fmla="*/ 0 60000 65536"/>
                      <a:gd name="T15" fmla="*/ 0 w 19"/>
                      <a:gd name="T16" fmla="*/ 0 h 7"/>
                      <a:gd name="T17" fmla="*/ 19 w 19"/>
                      <a:gd name="T18" fmla="*/ 7 h 7"/>
                    </a:gdLst>
                    <a:ahLst/>
                    <a:cxnLst>
                      <a:cxn ang="T10">
                        <a:pos x="T0" y="T1"/>
                      </a:cxn>
                      <a:cxn ang="T11">
                        <a:pos x="T2" y="T3"/>
                      </a:cxn>
                      <a:cxn ang="T12">
                        <a:pos x="T4" y="T5"/>
                      </a:cxn>
                      <a:cxn ang="T13">
                        <a:pos x="T6" y="T7"/>
                      </a:cxn>
                      <a:cxn ang="T14">
                        <a:pos x="T8" y="T9"/>
                      </a:cxn>
                    </a:cxnLst>
                    <a:rect l="T15" t="T16" r="T17" b="T18"/>
                    <a:pathLst>
                      <a:path w="19" h="7">
                        <a:moveTo>
                          <a:pt x="0" y="0"/>
                        </a:moveTo>
                        <a:cubicBezTo>
                          <a:pt x="1" y="4"/>
                          <a:pt x="9" y="7"/>
                          <a:pt x="19" y="7"/>
                        </a:cubicBezTo>
                        <a:lnTo>
                          <a:pt x="19" y="5"/>
                        </a:lnTo>
                        <a:cubicBezTo>
                          <a:pt x="12" y="5"/>
                          <a:pt x="6" y="4"/>
                          <a:pt x="4" y="0"/>
                        </a:cubicBezTo>
                        <a:lnTo>
                          <a:pt x="0" y="0"/>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 name="Freeform 86">
                    <a:extLst>
                      <a:ext uri="{FF2B5EF4-FFF2-40B4-BE49-F238E27FC236}">
                        <a16:creationId xmlns:a16="http://schemas.microsoft.com/office/drawing/2014/main" id="{DFB72FB4-2A58-16CE-B387-45D662ECEF5E}"/>
                      </a:ext>
                    </a:extLst>
                  </p:cNvPr>
                  <p:cNvSpPr>
                    <a:spLocks/>
                  </p:cNvSpPr>
                  <p:nvPr/>
                </p:nvSpPr>
                <p:spPr bwMode="auto">
                  <a:xfrm>
                    <a:off x="3515" y="1744"/>
                    <a:ext cx="41" cy="47"/>
                  </a:xfrm>
                  <a:custGeom>
                    <a:avLst/>
                    <a:gdLst>
                      <a:gd name="T0" fmla="*/ 0 w 21"/>
                      <a:gd name="T1" fmla="*/ 2147483646 h 24"/>
                      <a:gd name="T2" fmla="*/ 2147483646 w 21"/>
                      <a:gd name="T3" fmla="*/ 2147483646 h 24"/>
                      <a:gd name="T4" fmla="*/ 2147483646 w 21"/>
                      <a:gd name="T5" fmla="*/ 0 h 24"/>
                      <a:gd name="T6" fmla="*/ 0 w 21"/>
                      <a:gd name="T7" fmla="*/ 0 h 24"/>
                      <a:gd name="T8" fmla="*/ 0 w 21"/>
                      <a:gd name="T9" fmla="*/ 2147483646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4"/>
                        </a:moveTo>
                        <a:lnTo>
                          <a:pt x="21" y="24"/>
                        </a:lnTo>
                        <a:lnTo>
                          <a:pt x="21" y="0"/>
                        </a:lnTo>
                        <a:lnTo>
                          <a:pt x="0" y="0"/>
                        </a:lnTo>
                        <a:cubicBezTo>
                          <a:pt x="0" y="8"/>
                          <a:pt x="0" y="16"/>
                          <a:pt x="0" y="24"/>
                        </a:cubicBez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 name="Freeform 87">
                    <a:extLst>
                      <a:ext uri="{FF2B5EF4-FFF2-40B4-BE49-F238E27FC236}">
                        <a16:creationId xmlns:a16="http://schemas.microsoft.com/office/drawing/2014/main" id="{8C1518AE-216E-5AA6-B053-FB5093B5D6F6}"/>
                      </a:ext>
                    </a:extLst>
                  </p:cNvPr>
                  <p:cNvSpPr>
                    <a:spLocks noEditPoints="1"/>
                  </p:cNvSpPr>
                  <p:nvPr/>
                </p:nvSpPr>
                <p:spPr bwMode="auto">
                  <a:xfrm>
                    <a:off x="3517" y="1767"/>
                    <a:ext cx="11" cy="20"/>
                  </a:xfrm>
                  <a:custGeom>
                    <a:avLst/>
                    <a:gdLst>
                      <a:gd name="T0" fmla="*/ 2147483646 w 6"/>
                      <a:gd name="T1" fmla="*/ 2147483646 h 10"/>
                      <a:gd name="T2" fmla="*/ 2147483646 w 6"/>
                      <a:gd name="T3" fmla="*/ 2147483646 h 10"/>
                      <a:gd name="T4" fmla="*/ 2147483646 w 6"/>
                      <a:gd name="T5" fmla="*/ 2147483646 h 10"/>
                      <a:gd name="T6" fmla="*/ 2147483646 w 6"/>
                      <a:gd name="T7" fmla="*/ 2147483646 h 10"/>
                      <a:gd name="T8" fmla="*/ 2147483646 w 6"/>
                      <a:gd name="T9" fmla="*/ 0 h 10"/>
                      <a:gd name="T10" fmla="*/ 2147483646 w 6"/>
                      <a:gd name="T11" fmla="*/ 2147483646 h 10"/>
                      <a:gd name="T12" fmla="*/ 0 w 6"/>
                      <a:gd name="T13" fmla="*/ 2147483646 h 10"/>
                      <a:gd name="T14" fmla="*/ 2147483646 w 6"/>
                      <a:gd name="T15" fmla="*/ 2147483646 h 10"/>
                      <a:gd name="T16" fmla="*/ 2147483646 w 6"/>
                      <a:gd name="T17" fmla="*/ 2147483646 h 10"/>
                      <a:gd name="T18" fmla="*/ 2147483646 w 6"/>
                      <a:gd name="T19" fmla="*/ 2147483646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10"/>
                      <a:gd name="T32" fmla="*/ 6 w 6"/>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10">
                        <a:moveTo>
                          <a:pt x="3" y="10"/>
                        </a:moveTo>
                        <a:lnTo>
                          <a:pt x="3" y="5"/>
                        </a:lnTo>
                        <a:lnTo>
                          <a:pt x="6" y="5"/>
                        </a:lnTo>
                        <a:lnTo>
                          <a:pt x="3" y="5"/>
                        </a:lnTo>
                        <a:lnTo>
                          <a:pt x="3" y="0"/>
                        </a:lnTo>
                        <a:lnTo>
                          <a:pt x="3" y="5"/>
                        </a:lnTo>
                        <a:lnTo>
                          <a:pt x="0" y="5"/>
                        </a:lnTo>
                        <a:lnTo>
                          <a:pt x="3" y="5"/>
                        </a:lnTo>
                        <a:lnTo>
                          <a:pt x="3" y="10"/>
                        </a:lnTo>
                        <a:close/>
                        <a:moveTo>
                          <a:pt x="3" y="8"/>
                        </a:moveTo>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 name="Freeform 88">
                    <a:extLst>
                      <a:ext uri="{FF2B5EF4-FFF2-40B4-BE49-F238E27FC236}">
                        <a16:creationId xmlns:a16="http://schemas.microsoft.com/office/drawing/2014/main" id="{B5296F44-6D0C-09F5-2C4E-DBE3A3DE439C}"/>
                      </a:ext>
                    </a:extLst>
                  </p:cNvPr>
                  <p:cNvSpPr>
                    <a:spLocks noEditPoints="1"/>
                  </p:cNvSpPr>
                  <p:nvPr/>
                </p:nvSpPr>
                <p:spPr bwMode="auto">
                  <a:xfrm>
                    <a:off x="3521" y="1773"/>
                    <a:ext cx="9" cy="18"/>
                  </a:xfrm>
                  <a:custGeom>
                    <a:avLst/>
                    <a:gdLst>
                      <a:gd name="T0" fmla="*/ 2147483646 w 5"/>
                      <a:gd name="T1" fmla="*/ 2147483646 h 9"/>
                      <a:gd name="T2" fmla="*/ 2147483646 w 5"/>
                      <a:gd name="T3" fmla="*/ 2147483646 h 9"/>
                      <a:gd name="T4" fmla="*/ 2147483646 w 5"/>
                      <a:gd name="T5" fmla="*/ 2147483646 h 9"/>
                      <a:gd name="T6" fmla="*/ 2147483646 w 5"/>
                      <a:gd name="T7" fmla="*/ 2147483646 h 9"/>
                      <a:gd name="T8" fmla="*/ 2147483646 w 5"/>
                      <a:gd name="T9" fmla="*/ 0 h 9"/>
                      <a:gd name="T10" fmla="*/ 2147483646 w 5"/>
                      <a:gd name="T11" fmla="*/ 2147483646 h 9"/>
                      <a:gd name="T12" fmla="*/ 0 w 5"/>
                      <a:gd name="T13" fmla="*/ 2147483646 h 9"/>
                      <a:gd name="T14" fmla="*/ 2147483646 w 5"/>
                      <a:gd name="T15" fmla="*/ 2147483646 h 9"/>
                      <a:gd name="T16" fmla="*/ 2147483646 w 5"/>
                      <a:gd name="T17" fmla="*/ 2147483646 h 9"/>
                      <a:gd name="T18" fmla="*/ 2147483646 w 5"/>
                      <a:gd name="T19" fmla="*/ 2147483646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9"/>
                      <a:gd name="T32" fmla="*/ 5 w 5"/>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9">
                        <a:moveTo>
                          <a:pt x="2" y="9"/>
                        </a:moveTo>
                        <a:lnTo>
                          <a:pt x="3" y="4"/>
                        </a:lnTo>
                        <a:lnTo>
                          <a:pt x="5" y="4"/>
                        </a:lnTo>
                        <a:lnTo>
                          <a:pt x="3" y="4"/>
                        </a:lnTo>
                        <a:lnTo>
                          <a:pt x="2" y="0"/>
                        </a:lnTo>
                        <a:lnTo>
                          <a:pt x="2" y="4"/>
                        </a:lnTo>
                        <a:lnTo>
                          <a:pt x="0" y="4"/>
                        </a:lnTo>
                        <a:lnTo>
                          <a:pt x="2" y="4"/>
                        </a:lnTo>
                        <a:lnTo>
                          <a:pt x="2" y="9"/>
                        </a:lnTo>
                        <a:close/>
                        <a:moveTo>
                          <a:pt x="2" y="6"/>
                        </a:moveTo>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89">
                    <a:extLst>
                      <a:ext uri="{FF2B5EF4-FFF2-40B4-BE49-F238E27FC236}">
                        <a16:creationId xmlns:a16="http://schemas.microsoft.com/office/drawing/2014/main" id="{4A6948D5-5233-F50C-0D77-34F495816612}"/>
                      </a:ext>
                    </a:extLst>
                  </p:cNvPr>
                  <p:cNvSpPr>
                    <a:spLocks/>
                  </p:cNvSpPr>
                  <p:nvPr/>
                </p:nvSpPr>
                <p:spPr bwMode="auto">
                  <a:xfrm>
                    <a:off x="3552" y="1744"/>
                    <a:ext cx="4" cy="47"/>
                  </a:xfrm>
                  <a:custGeom>
                    <a:avLst/>
                    <a:gdLst>
                      <a:gd name="T0" fmla="*/ 2147483646 w 2"/>
                      <a:gd name="T1" fmla="*/ 2147483646 h 24"/>
                      <a:gd name="T2" fmla="*/ 2147483646 w 2"/>
                      <a:gd name="T3" fmla="*/ 0 h 24"/>
                      <a:gd name="T4" fmla="*/ 2147483646 w 2"/>
                      <a:gd name="T5" fmla="*/ 0 h 24"/>
                      <a:gd name="T6" fmla="*/ 2147483646 w 2"/>
                      <a:gd name="T7" fmla="*/ 2147483646 h 24"/>
                      <a:gd name="T8" fmla="*/ 0 60000 65536"/>
                      <a:gd name="T9" fmla="*/ 0 60000 65536"/>
                      <a:gd name="T10" fmla="*/ 0 60000 65536"/>
                      <a:gd name="T11" fmla="*/ 0 60000 65536"/>
                      <a:gd name="T12" fmla="*/ 0 w 2"/>
                      <a:gd name="T13" fmla="*/ 0 h 24"/>
                      <a:gd name="T14" fmla="*/ 2 w 2"/>
                      <a:gd name="T15" fmla="*/ 24 h 24"/>
                    </a:gdLst>
                    <a:ahLst/>
                    <a:cxnLst>
                      <a:cxn ang="T8">
                        <a:pos x="T0" y="T1"/>
                      </a:cxn>
                      <a:cxn ang="T9">
                        <a:pos x="T2" y="T3"/>
                      </a:cxn>
                      <a:cxn ang="T10">
                        <a:pos x="T4" y="T5"/>
                      </a:cxn>
                      <a:cxn ang="T11">
                        <a:pos x="T6" y="T7"/>
                      </a:cxn>
                    </a:cxnLst>
                    <a:rect l="T12" t="T13" r="T14" b="T15"/>
                    <a:pathLst>
                      <a:path w="2" h="24">
                        <a:moveTo>
                          <a:pt x="2" y="24"/>
                        </a:moveTo>
                        <a:cubicBezTo>
                          <a:pt x="0" y="15"/>
                          <a:pt x="1" y="6"/>
                          <a:pt x="2" y="0"/>
                        </a:cubicBezTo>
                        <a:cubicBezTo>
                          <a:pt x="1" y="1"/>
                          <a:pt x="1" y="23"/>
                          <a:pt x="2" y="24"/>
                        </a:cubicBez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 name="Freeform 90">
                    <a:extLst>
                      <a:ext uri="{FF2B5EF4-FFF2-40B4-BE49-F238E27FC236}">
                        <a16:creationId xmlns:a16="http://schemas.microsoft.com/office/drawing/2014/main" id="{20057102-0ACE-D737-AB67-AA01AFBD5945}"/>
                      </a:ext>
                    </a:extLst>
                  </p:cNvPr>
                  <p:cNvSpPr>
                    <a:spLocks/>
                  </p:cNvSpPr>
                  <p:nvPr/>
                </p:nvSpPr>
                <p:spPr bwMode="auto">
                  <a:xfrm>
                    <a:off x="3556" y="1744"/>
                    <a:ext cx="2" cy="47"/>
                  </a:xfrm>
                  <a:custGeom>
                    <a:avLst/>
                    <a:gdLst>
                      <a:gd name="T0" fmla="*/ 0 w 1"/>
                      <a:gd name="T1" fmla="*/ 2147483646 h 24"/>
                      <a:gd name="T2" fmla="*/ 2147483646 w 1"/>
                      <a:gd name="T3" fmla="*/ 2147483646 h 24"/>
                      <a:gd name="T4" fmla="*/ 0 w 1"/>
                      <a:gd name="T5" fmla="*/ 2147483646 h 24"/>
                      <a:gd name="T6" fmla="*/ 0 w 1"/>
                      <a:gd name="T7" fmla="*/ 2147483646 h 24"/>
                      <a:gd name="T8" fmla="*/ 2147483646 w 1"/>
                      <a:gd name="T9" fmla="*/ 2147483646 h 24"/>
                      <a:gd name="T10" fmla="*/ 0 w 1"/>
                      <a:gd name="T11" fmla="*/ 0 h 24"/>
                      <a:gd name="T12" fmla="*/ 0 w 1"/>
                      <a:gd name="T13" fmla="*/ 2147483646 h 24"/>
                      <a:gd name="T14" fmla="*/ 0 w 1"/>
                      <a:gd name="T15" fmla="*/ 2147483646 h 24"/>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24"/>
                      <a:gd name="T26" fmla="*/ 1 w 1"/>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24">
                        <a:moveTo>
                          <a:pt x="0" y="24"/>
                        </a:moveTo>
                        <a:cubicBezTo>
                          <a:pt x="1" y="24"/>
                          <a:pt x="1" y="23"/>
                          <a:pt x="1" y="22"/>
                        </a:cubicBezTo>
                        <a:lnTo>
                          <a:pt x="0" y="21"/>
                        </a:lnTo>
                        <a:cubicBezTo>
                          <a:pt x="0" y="14"/>
                          <a:pt x="0" y="9"/>
                          <a:pt x="0" y="2"/>
                        </a:cubicBezTo>
                        <a:lnTo>
                          <a:pt x="1" y="2"/>
                        </a:lnTo>
                        <a:cubicBezTo>
                          <a:pt x="1" y="1"/>
                          <a:pt x="1" y="1"/>
                          <a:pt x="0" y="0"/>
                        </a:cubicBezTo>
                        <a:cubicBezTo>
                          <a:pt x="0" y="0"/>
                          <a:pt x="0" y="5"/>
                          <a:pt x="0" y="12"/>
                        </a:cubicBezTo>
                        <a:cubicBezTo>
                          <a:pt x="0" y="19"/>
                          <a:pt x="0" y="24"/>
                          <a:pt x="0" y="24"/>
                        </a:cubicBezTo>
                        <a:close/>
                      </a:path>
                    </a:pathLst>
                  </a:custGeom>
                  <a:solidFill>
                    <a:srgbClr val="FF9999"/>
                  </a:solidFill>
                  <a:ln w="0">
                    <a:solidFill>
                      <a:srgbClr val="24211D"/>
                    </a:solidFill>
                    <a:round/>
                    <a:headEnd/>
                    <a:tailEnd/>
                  </a:ln>
                </p:spPr>
                <p:txBody>
                  <a:bodyPr/>
                  <a:lstStyle/>
                  <a:p>
                    <a:endParaRPr lang="en-US"/>
                  </a:p>
                </p:txBody>
              </p:sp>
              <p:sp>
                <p:nvSpPr>
                  <p:cNvPr id="30" name="Freeform 91">
                    <a:extLst>
                      <a:ext uri="{FF2B5EF4-FFF2-40B4-BE49-F238E27FC236}">
                        <a16:creationId xmlns:a16="http://schemas.microsoft.com/office/drawing/2014/main" id="{EE320DF3-7B58-E9A1-21F7-AA499E83014D}"/>
                      </a:ext>
                    </a:extLst>
                  </p:cNvPr>
                  <p:cNvSpPr>
                    <a:spLocks noEditPoints="1"/>
                  </p:cNvSpPr>
                  <p:nvPr/>
                </p:nvSpPr>
                <p:spPr bwMode="auto">
                  <a:xfrm>
                    <a:off x="3556" y="1744"/>
                    <a:ext cx="2" cy="47"/>
                  </a:xfrm>
                  <a:custGeom>
                    <a:avLst/>
                    <a:gdLst>
                      <a:gd name="T0" fmla="*/ 2147483646 w 1"/>
                      <a:gd name="T1" fmla="*/ 2147483646 h 24"/>
                      <a:gd name="T2" fmla="*/ 2147483646 w 1"/>
                      <a:gd name="T3" fmla="*/ 2147483646 h 24"/>
                      <a:gd name="T4" fmla="*/ 2147483646 w 1"/>
                      <a:gd name="T5" fmla="*/ 2147483646 h 24"/>
                      <a:gd name="T6" fmla="*/ 0 w 1"/>
                      <a:gd name="T7" fmla="*/ 0 h 24"/>
                      <a:gd name="T8" fmla="*/ 0 w 1"/>
                      <a:gd name="T9" fmla="*/ 2147483646 h 24"/>
                      <a:gd name="T10" fmla="*/ 0 w 1"/>
                      <a:gd name="T11" fmla="*/ 2147483646 h 24"/>
                      <a:gd name="T12" fmla="*/ 2147483646 w 1"/>
                      <a:gd name="T13" fmla="*/ 2147483646 h 24"/>
                      <a:gd name="T14" fmla="*/ 0 w 1"/>
                      <a:gd name="T15" fmla="*/ 2147483646 h 24"/>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24"/>
                      <a:gd name="T26" fmla="*/ 1 w 1"/>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24">
                        <a:moveTo>
                          <a:pt x="1" y="2"/>
                        </a:moveTo>
                        <a:cubicBezTo>
                          <a:pt x="1" y="2"/>
                          <a:pt x="1" y="2"/>
                          <a:pt x="1" y="2"/>
                        </a:cubicBezTo>
                        <a:moveTo>
                          <a:pt x="1" y="2"/>
                        </a:moveTo>
                        <a:cubicBezTo>
                          <a:pt x="1" y="1"/>
                          <a:pt x="0" y="0"/>
                          <a:pt x="0" y="0"/>
                        </a:cubicBezTo>
                        <a:cubicBezTo>
                          <a:pt x="0" y="0"/>
                          <a:pt x="0" y="6"/>
                          <a:pt x="0" y="12"/>
                        </a:cubicBezTo>
                        <a:cubicBezTo>
                          <a:pt x="0" y="19"/>
                          <a:pt x="0" y="24"/>
                          <a:pt x="0" y="24"/>
                        </a:cubicBezTo>
                        <a:cubicBezTo>
                          <a:pt x="1" y="24"/>
                          <a:pt x="1" y="23"/>
                          <a:pt x="1" y="22"/>
                        </a:cubicBezTo>
                        <a:cubicBezTo>
                          <a:pt x="1" y="23"/>
                          <a:pt x="1" y="24"/>
                          <a:pt x="0" y="24"/>
                        </a:cubicBezTo>
                      </a:path>
                    </a:pathLst>
                  </a:custGeom>
                  <a:solidFill>
                    <a:srgbClr val="FF9999"/>
                  </a:solidFill>
                  <a:ln w="0">
                    <a:solidFill>
                      <a:srgbClr val="24211D"/>
                    </a:solidFill>
                    <a:round/>
                    <a:headEnd/>
                    <a:tailEnd/>
                  </a:ln>
                </p:spPr>
                <p:txBody>
                  <a:bodyPr/>
                  <a:lstStyle/>
                  <a:p>
                    <a:endParaRPr lang="en-US"/>
                  </a:p>
                </p:txBody>
              </p:sp>
              <p:sp>
                <p:nvSpPr>
                  <p:cNvPr id="31" name="Freeform 92">
                    <a:extLst>
                      <a:ext uri="{FF2B5EF4-FFF2-40B4-BE49-F238E27FC236}">
                        <a16:creationId xmlns:a16="http://schemas.microsoft.com/office/drawing/2014/main" id="{9DC6A29B-EC11-4518-DF4A-46BA6D833384}"/>
                      </a:ext>
                    </a:extLst>
                  </p:cNvPr>
                  <p:cNvSpPr>
                    <a:spLocks/>
                  </p:cNvSpPr>
                  <p:nvPr/>
                </p:nvSpPr>
                <p:spPr bwMode="auto">
                  <a:xfrm>
                    <a:off x="3556" y="1748"/>
                    <a:ext cx="2" cy="39"/>
                  </a:xfrm>
                  <a:custGeom>
                    <a:avLst/>
                    <a:gdLst>
                      <a:gd name="T0" fmla="*/ 2147483646 w 1"/>
                      <a:gd name="T1" fmla="*/ 0 h 20"/>
                      <a:gd name="T2" fmla="*/ 2147483646 w 1"/>
                      <a:gd name="T3" fmla="*/ 0 h 20"/>
                      <a:gd name="T4" fmla="*/ 0 w 1"/>
                      <a:gd name="T5" fmla="*/ 2147483646 h 20"/>
                      <a:gd name="T6" fmla="*/ 2147483646 w 1"/>
                      <a:gd name="T7" fmla="*/ 2147483646 h 20"/>
                      <a:gd name="T8" fmla="*/ 2147483646 w 1"/>
                      <a:gd name="T9" fmla="*/ 2147483646 h 20"/>
                      <a:gd name="T10" fmla="*/ 0 60000 65536"/>
                      <a:gd name="T11" fmla="*/ 0 60000 65536"/>
                      <a:gd name="T12" fmla="*/ 0 60000 65536"/>
                      <a:gd name="T13" fmla="*/ 0 60000 65536"/>
                      <a:gd name="T14" fmla="*/ 0 60000 65536"/>
                      <a:gd name="T15" fmla="*/ 0 w 1"/>
                      <a:gd name="T16" fmla="*/ 0 h 20"/>
                      <a:gd name="T17" fmla="*/ 1 w 1"/>
                      <a:gd name="T18" fmla="*/ 20 h 20"/>
                    </a:gdLst>
                    <a:ahLst/>
                    <a:cxnLst>
                      <a:cxn ang="T10">
                        <a:pos x="T0" y="T1"/>
                      </a:cxn>
                      <a:cxn ang="T11">
                        <a:pos x="T2" y="T3"/>
                      </a:cxn>
                      <a:cxn ang="T12">
                        <a:pos x="T4" y="T5"/>
                      </a:cxn>
                      <a:cxn ang="T13">
                        <a:pos x="T6" y="T7"/>
                      </a:cxn>
                      <a:cxn ang="T14">
                        <a:pos x="T8" y="T9"/>
                      </a:cxn>
                    </a:cxnLst>
                    <a:rect l="T15" t="T16" r="T17" b="T18"/>
                    <a:pathLst>
                      <a:path w="1" h="20">
                        <a:moveTo>
                          <a:pt x="1" y="0"/>
                        </a:moveTo>
                        <a:cubicBezTo>
                          <a:pt x="1" y="0"/>
                          <a:pt x="1" y="0"/>
                          <a:pt x="1" y="0"/>
                        </a:cubicBezTo>
                        <a:cubicBezTo>
                          <a:pt x="0" y="0"/>
                          <a:pt x="0" y="5"/>
                          <a:pt x="0" y="10"/>
                        </a:cubicBezTo>
                        <a:cubicBezTo>
                          <a:pt x="0" y="15"/>
                          <a:pt x="0" y="20"/>
                          <a:pt x="1" y="20"/>
                        </a:cubicBezTo>
                        <a:cubicBezTo>
                          <a:pt x="1" y="20"/>
                          <a:pt x="1" y="19"/>
                          <a:pt x="1" y="19"/>
                        </a:cubicBezTo>
                      </a:path>
                    </a:pathLst>
                  </a:custGeom>
                  <a:solidFill>
                    <a:srgbClr val="FF9999"/>
                  </a:solidFill>
                  <a:ln w="0">
                    <a:solidFill>
                      <a:srgbClr val="24211D"/>
                    </a:solidFill>
                    <a:round/>
                    <a:headEnd/>
                    <a:tailEnd/>
                  </a:ln>
                </p:spPr>
                <p:txBody>
                  <a:bodyPr/>
                  <a:lstStyle/>
                  <a:p>
                    <a:endParaRPr lang="en-US"/>
                  </a:p>
                </p:txBody>
              </p:sp>
              <p:sp>
                <p:nvSpPr>
                  <p:cNvPr id="7168" name="Freeform 93">
                    <a:extLst>
                      <a:ext uri="{FF2B5EF4-FFF2-40B4-BE49-F238E27FC236}">
                        <a16:creationId xmlns:a16="http://schemas.microsoft.com/office/drawing/2014/main" id="{E678A232-A330-AC64-F048-55044F65A1E1}"/>
                      </a:ext>
                    </a:extLst>
                  </p:cNvPr>
                  <p:cNvSpPr>
                    <a:spLocks/>
                  </p:cNvSpPr>
                  <p:nvPr/>
                </p:nvSpPr>
                <p:spPr bwMode="auto">
                  <a:xfrm>
                    <a:off x="3513" y="1744"/>
                    <a:ext cx="4" cy="47"/>
                  </a:xfrm>
                  <a:custGeom>
                    <a:avLst/>
                    <a:gdLst>
                      <a:gd name="T0" fmla="*/ 2147483646 w 2"/>
                      <a:gd name="T1" fmla="*/ 2147483646 h 24"/>
                      <a:gd name="T2" fmla="*/ 2147483646 w 2"/>
                      <a:gd name="T3" fmla="*/ 0 h 24"/>
                      <a:gd name="T4" fmla="*/ 2147483646 w 2"/>
                      <a:gd name="T5" fmla="*/ 0 h 24"/>
                      <a:gd name="T6" fmla="*/ 2147483646 w 2"/>
                      <a:gd name="T7" fmla="*/ 2147483646 h 24"/>
                      <a:gd name="T8" fmla="*/ 2147483646 w 2"/>
                      <a:gd name="T9" fmla="*/ 2147483646 h 24"/>
                      <a:gd name="T10" fmla="*/ 0 60000 65536"/>
                      <a:gd name="T11" fmla="*/ 0 60000 65536"/>
                      <a:gd name="T12" fmla="*/ 0 60000 65536"/>
                      <a:gd name="T13" fmla="*/ 0 60000 65536"/>
                      <a:gd name="T14" fmla="*/ 0 60000 65536"/>
                      <a:gd name="T15" fmla="*/ 0 w 2"/>
                      <a:gd name="T16" fmla="*/ 0 h 24"/>
                      <a:gd name="T17" fmla="*/ 2 w 2"/>
                      <a:gd name="T18" fmla="*/ 24 h 24"/>
                    </a:gdLst>
                    <a:ahLst/>
                    <a:cxnLst>
                      <a:cxn ang="T10">
                        <a:pos x="T0" y="T1"/>
                      </a:cxn>
                      <a:cxn ang="T11">
                        <a:pos x="T2" y="T3"/>
                      </a:cxn>
                      <a:cxn ang="T12">
                        <a:pos x="T4" y="T5"/>
                      </a:cxn>
                      <a:cxn ang="T13">
                        <a:pos x="T6" y="T7"/>
                      </a:cxn>
                      <a:cxn ang="T14">
                        <a:pos x="T8" y="T9"/>
                      </a:cxn>
                    </a:cxnLst>
                    <a:rect l="T15" t="T16" r="T17" b="T18"/>
                    <a:pathLst>
                      <a:path w="2" h="24">
                        <a:moveTo>
                          <a:pt x="1" y="24"/>
                        </a:moveTo>
                        <a:cubicBezTo>
                          <a:pt x="0" y="15"/>
                          <a:pt x="0" y="6"/>
                          <a:pt x="1" y="0"/>
                        </a:cubicBezTo>
                        <a:lnTo>
                          <a:pt x="2" y="0"/>
                        </a:lnTo>
                        <a:cubicBezTo>
                          <a:pt x="1" y="1"/>
                          <a:pt x="1" y="23"/>
                          <a:pt x="2" y="24"/>
                        </a:cubicBezTo>
                        <a:lnTo>
                          <a:pt x="1" y="24"/>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69" name="Freeform 94">
                    <a:extLst>
                      <a:ext uri="{FF2B5EF4-FFF2-40B4-BE49-F238E27FC236}">
                        <a16:creationId xmlns:a16="http://schemas.microsoft.com/office/drawing/2014/main" id="{6B530C6C-AD3C-8869-D8E1-56CFD363D9A8}"/>
                      </a:ext>
                    </a:extLst>
                  </p:cNvPr>
                  <p:cNvSpPr>
                    <a:spLocks/>
                  </p:cNvSpPr>
                  <p:nvPr/>
                </p:nvSpPr>
                <p:spPr bwMode="auto">
                  <a:xfrm>
                    <a:off x="3515" y="1744"/>
                    <a:ext cx="2" cy="47"/>
                  </a:xfrm>
                  <a:custGeom>
                    <a:avLst/>
                    <a:gdLst>
                      <a:gd name="T0" fmla="*/ 2147483646 w 1"/>
                      <a:gd name="T1" fmla="*/ 2147483646 h 24"/>
                      <a:gd name="T2" fmla="*/ 2147483646 w 1"/>
                      <a:gd name="T3" fmla="*/ 0 h 24"/>
                      <a:gd name="T4" fmla="*/ 2147483646 w 1"/>
                      <a:gd name="T5" fmla="*/ 0 h 24"/>
                      <a:gd name="T6" fmla="*/ 2147483646 w 1"/>
                      <a:gd name="T7" fmla="*/ 2147483646 h 24"/>
                      <a:gd name="T8" fmla="*/ 0 60000 65536"/>
                      <a:gd name="T9" fmla="*/ 0 60000 65536"/>
                      <a:gd name="T10" fmla="*/ 0 60000 65536"/>
                      <a:gd name="T11" fmla="*/ 0 60000 65536"/>
                      <a:gd name="T12" fmla="*/ 0 w 1"/>
                      <a:gd name="T13" fmla="*/ 0 h 24"/>
                      <a:gd name="T14" fmla="*/ 1 w 1"/>
                      <a:gd name="T15" fmla="*/ 24 h 24"/>
                    </a:gdLst>
                    <a:ahLst/>
                    <a:cxnLst>
                      <a:cxn ang="T8">
                        <a:pos x="T0" y="T1"/>
                      </a:cxn>
                      <a:cxn ang="T9">
                        <a:pos x="T2" y="T3"/>
                      </a:cxn>
                      <a:cxn ang="T10">
                        <a:pos x="T4" y="T5"/>
                      </a:cxn>
                      <a:cxn ang="T11">
                        <a:pos x="T6" y="T7"/>
                      </a:cxn>
                    </a:cxnLst>
                    <a:rect l="T12" t="T13" r="T14" b="T15"/>
                    <a:pathLst>
                      <a:path w="1" h="24">
                        <a:moveTo>
                          <a:pt x="1" y="24"/>
                        </a:moveTo>
                        <a:cubicBezTo>
                          <a:pt x="0" y="15"/>
                          <a:pt x="0" y="6"/>
                          <a:pt x="1" y="0"/>
                        </a:cubicBezTo>
                        <a:cubicBezTo>
                          <a:pt x="0" y="1"/>
                          <a:pt x="0" y="23"/>
                          <a:pt x="1" y="24"/>
                        </a:cubicBez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0" name="Freeform 95">
                    <a:extLst>
                      <a:ext uri="{FF2B5EF4-FFF2-40B4-BE49-F238E27FC236}">
                        <a16:creationId xmlns:a16="http://schemas.microsoft.com/office/drawing/2014/main" id="{4CB7AE05-BB9D-0ADA-0BEE-464B350C2266}"/>
                      </a:ext>
                    </a:extLst>
                  </p:cNvPr>
                  <p:cNvSpPr>
                    <a:spLocks/>
                  </p:cNvSpPr>
                  <p:nvPr/>
                </p:nvSpPr>
                <p:spPr bwMode="auto">
                  <a:xfrm>
                    <a:off x="3528" y="1710"/>
                    <a:ext cx="14" cy="34"/>
                  </a:xfrm>
                  <a:custGeom>
                    <a:avLst/>
                    <a:gdLst>
                      <a:gd name="T0" fmla="*/ 0 w 7"/>
                      <a:gd name="T1" fmla="*/ 2147483646 h 17"/>
                      <a:gd name="T2" fmla="*/ 2147483646 w 7"/>
                      <a:gd name="T3" fmla="*/ 2147483646 h 17"/>
                      <a:gd name="T4" fmla="*/ 2147483646 w 7"/>
                      <a:gd name="T5" fmla="*/ 2147483646 h 17"/>
                      <a:gd name="T6" fmla="*/ 2147483646 w 7"/>
                      <a:gd name="T7" fmla="*/ 2147483646 h 17"/>
                      <a:gd name="T8" fmla="*/ 2147483646 w 7"/>
                      <a:gd name="T9" fmla="*/ 0 h 17"/>
                      <a:gd name="T10" fmla="*/ 2147483646 w 7"/>
                      <a:gd name="T11" fmla="*/ 0 h 17"/>
                      <a:gd name="T12" fmla="*/ 0 w 7"/>
                      <a:gd name="T13" fmla="*/ 0 h 17"/>
                      <a:gd name="T14" fmla="*/ 0 w 7"/>
                      <a:gd name="T15" fmla="*/ 2147483646 h 17"/>
                      <a:gd name="T16" fmla="*/ 0 w 7"/>
                      <a:gd name="T17" fmla="*/ 2147483646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17"/>
                      <a:gd name="T29" fmla="*/ 7 w 7"/>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17">
                        <a:moveTo>
                          <a:pt x="0" y="17"/>
                        </a:moveTo>
                        <a:cubicBezTo>
                          <a:pt x="1" y="17"/>
                          <a:pt x="3" y="17"/>
                          <a:pt x="4" y="17"/>
                        </a:cubicBezTo>
                        <a:cubicBezTo>
                          <a:pt x="5" y="17"/>
                          <a:pt x="6" y="17"/>
                          <a:pt x="7" y="17"/>
                        </a:cubicBezTo>
                        <a:cubicBezTo>
                          <a:pt x="7" y="14"/>
                          <a:pt x="7" y="12"/>
                          <a:pt x="7" y="9"/>
                        </a:cubicBezTo>
                        <a:cubicBezTo>
                          <a:pt x="7" y="6"/>
                          <a:pt x="7" y="3"/>
                          <a:pt x="7" y="0"/>
                        </a:cubicBezTo>
                        <a:cubicBezTo>
                          <a:pt x="6" y="0"/>
                          <a:pt x="5" y="0"/>
                          <a:pt x="4" y="0"/>
                        </a:cubicBezTo>
                        <a:cubicBezTo>
                          <a:pt x="3" y="0"/>
                          <a:pt x="1" y="0"/>
                          <a:pt x="0" y="0"/>
                        </a:cubicBezTo>
                        <a:cubicBezTo>
                          <a:pt x="0" y="3"/>
                          <a:pt x="0" y="6"/>
                          <a:pt x="0" y="9"/>
                        </a:cubicBezTo>
                        <a:cubicBezTo>
                          <a:pt x="0" y="12"/>
                          <a:pt x="0" y="14"/>
                          <a:pt x="0" y="17"/>
                        </a:cubicBezTo>
                        <a:close/>
                      </a:path>
                    </a:pathLst>
                  </a:custGeom>
                  <a:solidFill>
                    <a:srgbClr val="FF9999"/>
                  </a:solidFill>
                  <a:ln w="0">
                    <a:solidFill>
                      <a:srgbClr val="24211D"/>
                    </a:solidFill>
                    <a:round/>
                    <a:headEnd/>
                    <a:tailEnd/>
                  </a:ln>
                </p:spPr>
                <p:txBody>
                  <a:bodyPr/>
                  <a:lstStyle/>
                  <a:p>
                    <a:endParaRPr lang="en-US"/>
                  </a:p>
                </p:txBody>
              </p:sp>
              <p:sp>
                <p:nvSpPr>
                  <p:cNvPr id="7171" name="Freeform 96">
                    <a:extLst>
                      <a:ext uri="{FF2B5EF4-FFF2-40B4-BE49-F238E27FC236}">
                        <a16:creationId xmlns:a16="http://schemas.microsoft.com/office/drawing/2014/main" id="{4FC003CA-AA71-F3A5-FE12-4F78F1206CE9}"/>
                      </a:ext>
                    </a:extLst>
                  </p:cNvPr>
                  <p:cNvSpPr>
                    <a:spLocks/>
                  </p:cNvSpPr>
                  <p:nvPr/>
                </p:nvSpPr>
                <p:spPr bwMode="auto">
                  <a:xfrm>
                    <a:off x="2802" y="1744"/>
                    <a:ext cx="43" cy="47"/>
                  </a:xfrm>
                  <a:custGeom>
                    <a:avLst/>
                    <a:gdLst>
                      <a:gd name="T0" fmla="*/ 2147483646 w 22"/>
                      <a:gd name="T1" fmla="*/ 2147483646 h 24"/>
                      <a:gd name="T2" fmla="*/ 2147483646 w 22"/>
                      <a:gd name="T3" fmla="*/ 2147483646 h 24"/>
                      <a:gd name="T4" fmla="*/ 2147483646 w 22"/>
                      <a:gd name="T5" fmla="*/ 0 h 24"/>
                      <a:gd name="T6" fmla="*/ 2147483646 w 22"/>
                      <a:gd name="T7" fmla="*/ 0 h 24"/>
                      <a:gd name="T8" fmla="*/ 2147483646 w 22"/>
                      <a:gd name="T9" fmla="*/ 2147483646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1" y="24"/>
                        </a:moveTo>
                        <a:lnTo>
                          <a:pt x="22" y="24"/>
                        </a:lnTo>
                        <a:lnTo>
                          <a:pt x="22" y="0"/>
                        </a:lnTo>
                        <a:lnTo>
                          <a:pt x="1" y="0"/>
                        </a:lnTo>
                        <a:cubicBezTo>
                          <a:pt x="0" y="8"/>
                          <a:pt x="0" y="16"/>
                          <a:pt x="1" y="24"/>
                        </a:cubicBez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2" name="Freeform 97">
                    <a:extLst>
                      <a:ext uri="{FF2B5EF4-FFF2-40B4-BE49-F238E27FC236}">
                        <a16:creationId xmlns:a16="http://schemas.microsoft.com/office/drawing/2014/main" id="{57500CAE-ABEC-E4CD-2C11-95D6F0EB456F}"/>
                      </a:ext>
                    </a:extLst>
                  </p:cNvPr>
                  <p:cNvSpPr>
                    <a:spLocks noEditPoints="1"/>
                  </p:cNvSpPr>
                  <p:nvPr/>
                </p:nvSpPr>
                <p:spPr bwMode="auto">
                  <a:xfrm>
                    <a:off x="2806" y="1767"/>
                    <a:ext cx="12" cy="20"/>
                  </a:xfrm>
                  <a:custGeom>
                    <a:avLst/>
                    <a:gdLst>
                      <a:gd name="T0" fmla="*/ 2147483646 w 6"/>
                      <a:gd name="T1" fmla="*/ 2147483646 h 10"/>
                      <a:gd name="T2" fmla="*/ 2147483646 w 6"/>
                      <a:gd name="T3" fmla="*/ 2147483646 h 10"/>
                      <a:gd name="T4" fmla="*/ 2147483646 w 6"/>
                      <a:gd name="T5" fmla="*/ 2147483646 h 10"/>
                      <a:gd name="T6" fmla="*/ 2147483646 w 6"/>
                      <a:gd name="T7" fmla="*/ 2147483646 h 10"/>
                      <a:gd name="T8" fmla="*/ 2147483646 w 6"/>
                      <a:gd name="T9" fmla="*/ 0 h 10"/>
                      <a:gd name="T10" fmla="*/ 2147483646 w 6"/>
                      <a:gd name="T11" fmla="*/ 2147483646 h 10"/>
                      <a:gd name="T12" fmla="*/ 0 w 6"/>
                      <a:gd name="T13" fmla="*/ 2147483646 h 10"/>
                      <a:gd name="T14" fmla="*/ 2147483646 w 6"/>
                      <a:gd name="T15" fmla="*/ 2147483646 h 10"/>
                      <a:gd name="T16" fmla="*/ 2147483646 w 6"/>
                      <a:gd name="T17" fmla="*/ 2147483646 h 10"/>
                      <a:gd name="T18" fmla="*/ 2147483646 w 6"/>
                      <a:gd name="T19" fmla="*/ 2147483646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10"/>
                      <a:gd name="T32" fmla="*/ 6 w 6"/>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10">
                        <a:moveTo>
                          <a:pt x="3" y="10"/>
                        </a:moveTo>
                        <a:lnTo>
                          <a:pt x="3" y="5"/>
                        </a:lnTo>
                        <a:lnTo>
                          <a:pt x="6" y="5"/>
                        </a:lnTo>
                        <a:lnTo>
                          <a:pt x="3" y="5"/>
                        </a:lnTo>
                        <a:lnTo>
                          <a:pt x="3" y="0"/>
                        </a:lnTo>
                        <a:lnTo>
                          <a:pt x="2" y="5"/>
                        </a:lnTo>
                        <a:lnTo>
                          <a:pt x="0" y="5"/>
                        </a:lnTo>
                        <a:lnTo>
                          <a:pt x="2" y="5"/>
                        </a:lnTo>
                        <a:lnTo>
                          <a:pt x="3" y="10"/>
                        </a:lnTo>
                        <a:close/>
                        <a:moveTo>
                          <a:pt x="3" y="8"/>
                        </a:moveTo>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4" name="Freeform 98">
                    <a:extLst>
                      <a:ext uri="{FF2B5EF4-FFF2-40B4-BE49-F238E27FC236}">
                        <a16:creationId xmlns:a16="http://schemas.microsoft.com/office/drawing/2014/main" id="{2551085C-8DA4-799D-3DD2-3999DCE756CC}"/>
                      </a:ext>
                    </a:extLst>
                  </p:cNvPr>
                  <p:cNvSpPr>
                    <a:spLocks noEditPoints="1"/>
                  </p:cNvSpPr>
                  <p:nvPr/>
                </p:nvSpPr>
                <p:spPr bwMode="auto">
                  <a:xfrm>
                    <a:off x="2808" y="1773"/>
                    <a:ext cx="12" cy="18"/>
                  </a:xfrm>
                  <a:custGeom>
                    <a:avLst/>
                    <a:gdLst>
                      <a:gd name="T0" fmla="*/ 2147483646 w 6"/>
                      <a:gd name="T1" fmla="*/ 2147483646 h 9"/>
                      <a:gd name="T2" fmla="*/ 2147483646 w 6"/>
                      <a:gd name="T3" fmla="*/ 2147483646 h 9"/>
                      <a:gd name="T4" fmla="*/ 2147483646 w 6"/>
                      <a:gd name="T5" fmla="*/ 2147483646 h 9"/>
                      <a:gd name="T6" fmla="*/ 2147483646 w 6"/>
                      <a:gd name="T7" fmla="*/ 2147483646 h 9"/>
                      <a:gd name="T8" fmla="*/ 2147483646 w 6"/>
                      <a:gd name="T9" fmla="*/ 0 h 9"/>
                      <a:gd name="T10" fmla="*/ 2147483646 w 6"/>
                      <a:gd name="T11" fmla="*/ 2147483646 h 9"/>
                      <a:gd name="T12" fmla="*/ 0 w 6"/>
                      <a:gd name="T13" fmla="*/ 2147483646 h 9"/>
                      <a:gd name="T14" fmla="*/ 2147483646 w 6"/>
                      <a:gd name="T15" fmla="*/ 2147483646 h 9"/>
                      <a:gd name="T16" fmla="*/ 2147483646 w 6"/>
                      <a:gd name="T17" fmla="*/ 2147483646 h 9"/>
                      <a:gd name="T18" fmla="*/ 2147483646 w 6"/>
                      <a:gd name="T19" fmla="*/ 2147483646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9"/>
                      <a:gd name="T32" fmla="*/ 6 w 6"/>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9">
                        <a:moveTo>
                          <a:pt x="3" y="9"/>
                        </a:moveTo>
                        <a:lnTo>
                          <a:pt x="3" y="4"/>
                        </a:lnTo>
                        <a:lnTo>
                          <a:pt x="6" y="4"/>
                        </a:lnTo>
                        <a:lnTo>
                          <a:pt x="3" y="4"/>
                        </a:lnTo>
                        <a:lnTo>
                          <a:pt x="3" y="0"/>
                        </a:lnTo>
                        <a:lnTo>
                          <a:pt x="3" y="4"/>
                        </a:lnTo>
                        <a:lnTo>
                          <a:pt x="0" y="4"/>
                        </a:lnTo>
                        <a:lnTo>
                          <a:pt x="3" y="4"/>
                        </a:lnTo>
                        <a:lnTo>
                          <a:pt x="3" y="9"/>
                        </a:lnTo>
                        <a:close/>
                        <a:moveTo>
                          <a:pt x="3" y="6"/>
                        </a:moveTo>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5" name="Freeform 99">
                    <a:extLst>
                      <a:ext uri="{FF2B5EF4-FFF2-40B4-BE49-F238E27FC236}">
                        <a16:creationId xmlns:a16="http://schemas.microsoft.com/office/drawing/2014/main" id="{5861255C-509E-54C6-691B-F1A3BC51F907}"/>
                      </a:ext>
                    </a:extLst>
                  </p:cNvPr>
                  <p:cNvSpPr>
                    <a:spLocks/>
                  </p:cNvSpPr>
                  <p:nvPr/>
                </p:nvSpPr>
                <p:spPr bwMode="auto">
                  <a:xfrm>
                    <a:off x="2841" y="1744"/>
                    <a:ext cx="4" cy="47"/>
                  </a:xfrm>
                  <a:custGeom>
                    <a:avLst/>
                    <a:gdLst>
                      <a:gd name="T0" fmla="*/ 2147483646 w 2"/>
                      <a:gd name="T1" fmla="*/ 2147483646 h 24"/>
                      <a:gd name="T2" fmla="*/ 2147483646 w 2"/>
                      <a:gd name="T3" fmla="*/ 0 h 24"/>
                      <a:gd name="T4" fmla="*/ 2147483646 w 2"/>
                      <a:gd name="T5" fmla="*/ 0 h 24"/>
                      <a:gd name="T6" fmla="*/ 2147483646 w 2"/>
                      <a:gd name="T7" fmla="*/ 2147483646 h 24"/>
                      <a:gd name="T8" fmla="*/ 2147483646 w 2"/>
                      <a:gd name="T9" fmla="*/ 2147483646 h 24"/>
                      <a:gd name="T10" fmla="*/ 0 60000 65536"/>
                      <a:gd name="T11" fmla="*/ 0 60000 65536"/>
                      <a:gd name="T12" fmla="*/ 0 60000 65536"/>
                      <a:gd name="T13" fmla="*/ 0 60000 65536"/>
                      <a:gd name="T14" fmla="*/ 0 60000 65536"/>
                      <a:gd name="T15" fmla="*/ 0 w 2"/>
                      <a:gd name="T16" fmla="*/ 0 h 24"/>
                      <a:gd name="T17" fmla="*/ 2 w 2"/>
                      <a:gd name="T18" fmla="*/ 24 h 24"/>
                    </a:gdLst>
                    <a:ahLst/>
                    <a:cxnLst>
                      <a:cxn ang="T10">
                        <a:pos x="T0" y="T1"/>
                      </a:cxn>
                      <a:cxn ang="T11">
                        <a:pos x="T2" y="T3"/>
                      </a:cxn>
                      <a:cxn ang="T12">
                        <a:pos x="T4" y="T5"/>
                      </a:cxn>
                      <a:cxn ang="T13">
                        <a:pos x="T6" y="T7"/>
                      </a:cxn>
                      <a:cxn ang="T14">
                        <a:pos x="T8" y="T9"/>
                      </a:cxn>
                    </a:cxnLst>
                    <a:rect l="T15" t="T16" r="T17" b="T18"/>
                    <a:pathLst>
                      <a:path w="2" h="24">
                        <a:moveTo>
                          <a:pt x="1" y="24"/>
                        </a:moveTo>
                        <a:cubicBezTo>
                          <a:pt x="0" y="15"/>
                          <a:pt x="0" y="6"/>
                          <a:pt x="1" y="0"/>
                        </a:cubicBezTo>
                        <a:lnTo>
                          <a:pt x="2" y="0"/>
                        </a:lnTo>
                        <a:cubicBezTo>
                          <a:pt x="1" y="1"/>
                          <a:pt x="1" y="23"/>
                          <a:pt x="2" y="24"/>
                        </a:cubicBezTo>
                        <a:lnTo>
                          <a:pt x="1" y="24"/>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6" name="Freeform 100">
                    <a:extLst>
                      <a:ext uri="{FF2B5EF4-FFF2-40B4-BE49-F238E27FC236}">
                        <a16:creationId xmlns:a16="http://schemas.microsoft.com/office/drawing/2014/main" id="{53D88610-0EFD-3D46-B93E-9F6FC13E5752}"/>
                      </a:ext>
                    </a:extLst>
                  </p:cNvPr>
                  <p:cNvSpPr>
                    <a:spLocks/>
                  </p:cNvSpPr>
                  <p:nvPr/>
                </p:nvSpPr>
                <p:spPr bwMode="auto">
                  <a:xfrm>
                    <a:off x="2843" y="1744"/>
                    <a:ext cx="2" cy="47"/>
                  </a:xfrm>
                  <a:custGeom>
                    <a:avLst/>
                    <a:gdLst>
                      <a:gd name="T0" fmla="*/ 2147483646 w 1"/>
                      <a:gd name="T1" fmla="*/ 2147483646 h 24"/>
                      <a:gd name="T2" fmla="*/ 2147483646 w 1"/>
                      <a:gd name="T3" fmla="*/ 2147483646 h 24"/>
                      <a:gd name="T4" fmla="*/ 2147483646 w 1"/>
                      <a:gd name="T5" fmla="*/ 2147483646 h 24"/>
                      <a:gd name="T6" fmla="*/ 2147483646 w 1"/>
                      <a:gd name="T7" fmla="*/ 2147483646 h 24"/>
                      <a:gd name="T8" fmla="*/ 2147483646 w 1"/>
                      <a:gd name="T9" fmla="*/ 2147483646 h 24"/>
                      <a:gd name="T10" fmla="*/ 2147483646 w 1"/>
                      <a:gd name="T11" fmla="*/ 0 h 24"/>
                      <a:gd name="T12" fmla="*/ 0 w 1"/>
                      <a:gd name="T13" fmla="*/ 2147483646 h 24"/>
                      <a:gd name="T14" fmla="*/ 2147483646 w 1"/>
                      <a:gd name="T15" fmla="*/ 2147483646 h 24"/>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24"/>
                      <a:gd name="T26" fmla="*/ 1 w 1"/>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24">
                        <a:moveTo>
                          <a:pt x="1" y="24"/>
                        </a:moveTo>
                        <a:cubicBezTo>
                          <a:pt x="1" y="24"/>
                          <a:pt x="1" y="23"/>
                          <a:pt x="1" y="22"/>
                        </a:cubicBezTo>
                        <a:lnTo>
                          <a:pt x="1" y="21"/>
                        </a:lnTo>
                        <a:cubicBezTo>
                          <a:pt x="1" y="14"/>
                          <a:pt x="1" y="9"/>
                          <a:pt x="1" y="2"/>
                        </a:cubicBezTo>
                        <a:cubicBezTo>
                          <a:pt x="1" y="1"/>
                          <a:pt x="1" y="1"/>
                          <a:pt x="1" y="0"/>
                        </a:cubicBezTo>
                        <a:cubicBezTo>
                          <a:pt x="1" y="0"/>
                          <a:pt x="0" y="5"/>
                          <a:pt x="0" y="12"/>
                        </a:cubicBezTo>
                        <a:cubicBezTo>
                          <a:pt x="0" y="19"/>
                          <a:pt x="1" y="24"/>
                          <a:pt x="1" y="24"/>
                        </a:cubicBezTo>
                        <a:close/>
                      </a:path>
                    </a:pathLst>
                  </a:custGeom>
                  <a:solidFill>
                    <a:srgbClr val="FF9999"/>
                  </a:solidFill>
                  <a:ln w="0">
                    <a:solidFill>
                      <a:srgbClr val="24211D"/>
                    </a:solidFill>
                    <a:round/>
                    <a:headEnd/>
                    <a:tailEnd/>
                  </a:ln>
                </p:spPr>
                <p:txBody>
                  <a:bodyPr/>
                  <a:lstStyle/>
                  <a:p>
                    <a:endParaRPr lang="en-US"/>
                  </a:p>
                </p:txBody>
              </p:sp>
              <p:sp>
                <p:nvSpPr>
                  <p:cNvPr id="7177" name="Freeform 101">
                    <a:extLst>
                      <a:ext uri="{FF2B5EF4-FFF2-40B4-BE49-F238E27FC236}">
                        <a16:creationId xmlns:a16="http://schemas.microsoft.com/office/drawing/2014/main" id="{9A2A97E4-2F65-4568-FCC3-EA8537D4975C}"/>
                      </a:ext>
                    </a:extLst>
                  </p:cNvPr>
                  <p:cNvSpPr>
                    <a:spLocks noEditPoints="1"/>
                  </p:cNvSpPr>
                  <p:nvPr/>
                </p:nvSpPr>
                <p:spPr bwMode="auto">
                  <a:xfrm>
                    <a:off x="2843" y="1744"/>
                    <a:ext cx="2" cy="47"/>
                  </a:xfrm>
                  <a:custGeom>
                    <a:avLst/>
                    <a:gdLst>
                      <a:gd name="T0" fmla="*/ 2147483646 w 1"/>
                      <a:gd name="T1" fmla="*/ 2147483646 h 24"/>
                      <a:gd name="T2" fmla="*/ 2147483646 w 1"/>
                      <a:gd name="T3" fmla="*/ 2147483646 h 24"/>
                      <a:gd name="T4" fmla="*/ 2147483646 w 1"/>
                      <a:gd name="T5" fmla="*/ 2147483646 h 24"/>
                      <a:gd name="T6" fmla="*/ 2147483646 w 1"/>
                      <a:gd name="T7" fmla="*/ 0 h 24"/>
                      <a:gd name="T8" fmla="*/ 0 w 1"/>
                      <a:gd name="T9" fmla="*/ 2147483646 h 24"/>
                      <a:gd name="T10" fmla="*/ 2147483646 w 1"/>
                      <a:gd name="T11" fmla="*/ 2147483646 h 24"/>
                      <a:gd name="T12" fmla="*/ 2147483646 w 1"/>
                      <a:gd name="T13" fmla="*/ 2147483646 h 24"/>
                      <a:gd name="T14" fmla="*/ 2147483646 w 1"/>
                      <a:gd name="T15" fmla="*/ 2147483646 h 24"/>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24"/>
                      <a:gd name="T26" fmla="*/ 1 w 1"/>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24">
                        <a:moveTo>
                          <a:pt x="1" y="2"/>
                        </a:moveTo>
                        <a:cubicBezTo>
                          <a:pt x="1" y="2"/>
                          <a:pt x="1" y="2"/>
                          <a:pt x="1" y="2"/>
                        </a:cubicBezTo>
                        <a:moveTo>
                          <a:pt x="1" y="2"/>
                        </a:moveTo>
                        <a:cubicBezTo>
                          <a:pt x="1" y="1"/>
                          <a:pt x="1" y="0"/>
                          <a:pt x="1" y="0"/>
                        </a:cubicBezTo>
                        <a:cubicBezTo>
                          <a:pt x="0" y="0"/>
                          <a:pt x="0" y="6"/>
                          <a:pt x="0" y="12"/>
                        </a:cubicBezTo>
                        <a:cubicBezTo>
                          <a:pt x="0" y="19"/>
                          <a:pt x="0" y="24"/>
                          <a:pt x="1" y="24"/>
                        </a:cubicBezTo>
                        <a:cubicBezTo>
                          <a:pt x="1" y="24"/>
                          <a:pt x="1" y="23"/>
                          <a:pt x="1" y="22"/>
                        </a:cubicBezTo>
                        <a:cubicBezTo>
                          <a:pt x="1" y="23"/>
                          <a:pt x="1" y="24"/>
                          <a:pt x="1" y="24"/>
                        </a:cubicBezTo>
                      </a:path>
                    </a:pathLst>
                  </a:custGeom>
                  <a:solidFill>
                    <a:srgbClr val="FF9999"/>
                  </a:solidFill>
                  <a:ln w="0">
                    <a:solidFill>
                      <a:srgbClr val="24211D"/>
                    </a:solidFill>
                    <a:round/>
                    <a:headEnd/>
                    <a:tailEnd/>
                  </a:ln>
                </p:spPr>
                <p:txBody>
                  <a:bodyPr/>
                  <a:lstStyle/>
                  <a:p>
                    <a:endParaRPr lang="en-US"/>
                  </a:p>
                </p:txBody>
              </p:sp>
              <p:sp>
                <p:nvSpPr>
                  <p:cNvPr id="7178" name="Freeform 102">
                    <a:extLst>
                      <a:ext uri="{FF2B5EF4-FFF2-40B4-BE49-F238E27FC236}">
                        <a16:creationId xmlns:a16="http://schemas.microsoft.com/office/drawing/2014/main" id="{AE0767E1-8CB0-81B4-7F8F-0DB592889DD2}"/>
                      </a:ext>
                    </a:extLst>
                  </p:cNvPr>
                  <p:cNvSpPr>
                    <a:spLocks/>
                  </p:cNvSpPr>
                  <p:nvPr/>
                </p:nvSpPr>
                <p:spPr bwMode="auto">
                  <a:xfrm>
                    <a:off x="2845" y="1748"/>
                    <a:ext cx="1" cy="39"/>
                  </a:xfrm>
                  <a:custGeom>
                    <a:avLst/>
                    <a:gdLst>
                      <a:gd name="T0" fmla="*/ 0 w 1"/>
                      <a:gd name="T1" fmla="*/ 0 h 20"/>
                      <a:gd name="T2" fmla="*/ 0 w 1"/>
                      <a:gd name="T3" fmla="*/ 0 h 20"/>
                      <a:gd name="T4" fmla="*/ 0 w 1"/>
                      <a:gd name="T5" fmla="*/ 2147483646 h 20"/>
                      <a:gd name="T6" fmla="*/ 0 w 1"/>
                      <a:gd name="T7" fmla="*/ 2147483646 h 20"/>
                      <a:gd name="T8" fmla="*/ 0 w 1"/>
                      <a:gd name="T9" fmla="*/ 2147483646 h 20"/>
                      <a:gd name="T10" fmla="*/ 0 60000 65536"/>
                      <a:gd name="T11" fmla="*/ 0 60000 65536"/>
                      <a:gd name="T12" fmla="*/ 0 60000 65536"/>
                      <a:gd name="T13" fmla="*/ 0 60000 65536"/>
                      <a:gd name="T14" fmla="*/ 0 60000 65536"/>
                      <a:gd name="T15" fmla="*/ 0 w 1"/>
                      <a:gd name="T16" fmla="*/ 0 h 20"/>
                      <a:gd name="T17" fmla="*/ 1 w 1"/>
                      <a:gd name="T18" fmla="*/ 20 h 20"/>
                    </a:gdLst>
                    <a:ahLst/>
                    <a:cxnLst>
                      <a:cxn ang="T10">
                        <a:pos x="T0" y="T1"/>
                      </a:cxn>
                      <a:cxn ang="T11">
                        <a:pos x="T2" y="T3"/>
                      </a:cxn>
                      <a:cxn ang="T12">
                        <a:pos x="T4" y="T5"/>
                      </a:cxn>
                      <a:cxn ang="T13">
                        <a:pos x="T6" y="T7"/>
                      </a:cxn>
                      <a:cxn ang="T14">
                        <a:pos x="T8" y="T9"/>
                      </a:cxn>
                    </a:cxnLst>
                    <a:rect l="T15" t="T16" r="T17" b="T18"/>
                    <a:pathLst>
                      <a:path w="1" h="20">
                        <a:moveTo>
                          <a:pt x="0" y="0"/>
                        </a:moveTo>
                        <a:cubicBezTo>
                          <a:pt x="0" y="0"/>
                          <a:pt x="0" y="0"/>
                          <a:pt x="0" y="0"/>
                        </a:cubicBezTo>
                        <a:cubicBezTo>
                          <a:pt x="0" y="0"/>
                          <a:pt x="0" y="5"/>
                          <a:pt x="0" y="10"/>
                        </a:cubicBezTo>
                        <a:cubicBezTo>
                          <a:pt x="0" y="15"/>
                          <a:pt x="0" y="20"/>
                          <a:pt x="0" y="20"/>
                        </a:cubicBezTo>
                        <a:cubicBezTo>
                          <a:pt x="0" y="20"/>
                          <a:pt x="0" y="19"/>
                          <a:pt x="0" y="19"/>
                        </a:cubicBezTo>
                      </a:path>
                    </a:pathLst>
                  </a:custGeom>
                  <a:solidFill>
                    <a:srgbClr val="FF9999"/>
                  </a:solidFill>
                  <a:ln w="0">
                    <a:solidFill>
                      <a:srgbClr val="24211D"/>
                    </a:solidFill>
                    <a:round/>
                    <a:headEnd/>
                    <a:tailEnd/>
                  </a:ln>
                </p:spPr>
                <p:txBody>
                  <a:bodyPr/>
                  <a:lstStyle/>
                  <a:p>
                    <a:endParaRPr lang="en-US"/>
                  </a:p>
                </p:txBody>
              </p:sp>
              <p:sp>
                <p:nvSpPr>
                  <p:cNvPr id="7179" name="Freeform 103">
                    <a:extLst>
                      <a:ext uri="{FF2B5EF4-FFF2-40B4-BE49-F238E27FC236}">
                        <a16:creationId xmlns:a16="http://schemas.microsoft.com/office/drawing/2014/main" id="{47A6FF23-D780-5222-092C-3E25544852FB}"/>
                      </a:ext>
                    </a:extLst>
                  </p:cNvPr>
                  <p:cNvSpPr>
                    <a:spLocks/>
                  </p:cNvSpPr>
                  <p:nvPr/>
                </p:nvSpPr>
                <p:spPr bwMode="auto">
                  <a:xfrm>
                    <a:off x="2802" y="1744"/>
                    <a:ext cx="4" cy="47"/>
                  </a:xfrm>
                  <a:custGeom>
                    <a:avLst/>
                    <a:gdLst>
                      <a:gd name="T0" fmla="*/ 2147483646 w 2"/>
                      <a:gd name="T1" fmla="*/ 2147483646 h 24"/>
                      <a:gd name="T2" fmla="*/ 2147483646 w 2"/>
                      <a:gd name="T3" fmla="*/ 0 h 24"/>
                      <a:gd name="T4" fmla="*/ 2147483646 w 2"/>
                      <a:gd name="T5" fmla="*/ 0 h 24"/>
                      <a:gd name="T6" fmla="*/ 2147483646 w 2"/>
                      <a:gd name="T7" fmla="*/ 2147483646 h 24"/>
                      <a:gd name="T8" fmla="*/ 0 60000 65536"/>
                      <a:gd name="T9" fmla="*/ 0 60000 65536"/>
                      <a:gd name="T10" fmla="*/ 0 60000 65536"/>
                      <a:gd name="T11" fmla="*/ 0 60000 65536"/>
                      <a:gd name="T12" fmla="*/ 0 w 2"/>
                      <a:gd name="T13" fmla="*/ 0 h 24"/>
                      <a:gd name="T14" fmla="*/ 2 w 2"/>
                      <a:gd name="T15" fmla="*/ 24 h 24"/>
                    </a:gdLst>
                    <a:ahLst/>
                    <a:cxnLst>
                      <a:cxn ang="T8">
                        <a:pos x="T0" y="T1"/>
                      </a:cxn>
                      <a:cxn ang="T9">
                        <a:pos x="T2" y="T3"/>
                      </a:cxn>
                      <a:cxn ang="T10">
                        <a:pos x="T4" y="T5"/>
                      </a:cxn>
                      <a:cxn ang="T11">
                        <a:pos x="T6" y="T7"/>
                      </a:cxn>
                    </a:cxnLst>
                    <a:rect l="T12" t="T13" r="T14" b="T15"/>
                    <a:pathLst>
                      <a:path w="2" h="24">
                        <a:moveTo>
                          <a:pt x="1" y="24"/>
                        </a:moveTo>
                        <a:cubicBezTo>
                          <a:pt x="0" y="15"/>
                          <a:pt x="0" y="6"/>
                          <a:pt x="1" y="0"/>
                        </a:cubicBezTo>
                        <a:lnTo>
                          <a:pt x="2" y="0"/>
                        </a:lnTo>
                        <a:cubicBezTo>
                          <a:pt x="0" y="1"/>
                          <a:pt x="0" y="23"/>
                          <a:pt x="1" y="24"/>
                        </a:cubicBez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80" name="Freeform 104">
                    <a:extLst>
                      <a:ext uri="{FF2B5EF4-FFF2-40B4-BE49-F238E27FC236}">
                        <a16:creationId xmlns:a16="http://schemas.microsoft.com/office/drawing/2014/main" id="{6892AC0D-1503-746F-4B5E-ADEB1C255D09}"/>
                      </a:ext>
                    </a:extLst>
                  </p:cNvPr>
                  <p:cNvSpPr>
                    <a:spLocks/>
                  </p:cNvSpPr>
                  <p:nvPr/>
                </p:nvSpPr>
                <p:spPr bwMode="auto">
                  <a:xfrm>
                    <a:off x="2802" y="1744"/>
                    <a:ext cx="4" cy="47"/>
                  </a:xfrm>
                  <a:custGeom>
                    <a:avLst/>
                    <a:gdLst>
                      <a:gd name="T0" fmla="*/ 2147483646 w 2"/>
                      <a:gd name="T1" fmla="*/ 2147483646 h 24"/>
                      <a:gd name="T2" fmla="*/ 2147483646 w 2"/>
                      <a:gd name="T3" fmla="*/ 0 h 24"/>
                      <a:gd name="T4" fmla="*/ 2147483646 w 2"/>
                      <a:gd name="T5" fmla="*/ 0 h 24"/>
                      <a:gd name="T6" fmla="*/ 2147483646 w 2"/>
                      <a:gd name="T7" fmla="*/ 2147483646 h 24"/>
                      <a:gd name="T8" fmla="*/ 2147483646 w 2"/>
                      <a:gd name="T9" fmla="*/ 2147483646 h 24"/>
                      <a:gd name="T10" fmla="*/ 0 60000 65536"/>
                      <a:gd name="T11" fmla="*/ 0 60000 65536"/>
                      <a:gd name="T12" fmla="*/ 0 60000 65536"/>
                      <a:gd name="T13" fmla="*/ 0 60000 65536"/>
                      <a:gd name="T14" fmla="*/ 0 60000 65536"/>
                      <a:gd name="T15" fmla="*/ 0 w 2"/>
                      <a:gd name="T16" fmla="*/ 0 h 24"/>
                      <a:gd name="T17" fmla="*/ 2 w 2"/>
                      <a:gd name="T18" fmla="*/ 24 h 24"/>
                    </a:gdLst>
                    <a:ahLst/>
                    <a:cxnLst>
                      <a:cxn ang="T10">
                        <a:pos x="T0" y="T1"/>
                      </a:cxn>
                      <a:cxn ang="T11">
                        <a:pos x="T2" y="T3"/>
                      </a:cxn>
                      <a:cxn ang="T12">
                        <a:pos x="T4" y="T5"/>
                      </a:cxn>
                      <a:cxn ang="T13">
                        <a:pos x="T6" y="T7"/>
                      </a:cxn>
                      <a:cxn ang="T14">
                        <a:pos x="T8" y="T9"/>
                      </a:cxn>
                    </a:cxnLst>
                    <a:rect l="T15" t="T16" r="T17" b="T18"/>
                    <a:pathLst>
                      <a:path w="2" h="24">
                        <a:moveTo>
                          <a:pt x="1" y="24"/>
                        </a:moveTo>
                        <a:cubicBezTo>
                          <a:pt x="0" y="15"/>
                          <a:pt x="1" y="6"/>
                          <a:pt x="1" y="0"/>
                        </a:cubicBezTo>
                        <a:lnTo>
                          <a:pt x="2" y="0"/>
                        </a:lnTo>
                        <a:cubicBezTo>
                          <a:pt x="0" y="1"/>
                          <a:pt x="1" y="23"/>
                          <a:pt x="2" y="24"/>
                        </a:cubicBezTo>
                        <a:lnTo>
                          <a:pt x="1" y="24"/>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81" name="Freeform 105">
                    <a:extLst>
                      <a:ext uri="{FF2B5EF4-FFF2-40B4-BE49-F238E27FC236}">
                        <a16:creationId xmlns:a16="http://schemas.microsoft.com/office/drawing/2014/main" id="{D2591F1A-9A4D-CAAA-F080-000B6465D067}"/>
                      </a:ext>
                    </a:extLst>
                  </p:cNvPr>
                  <p:cNvSpPr>
                    <a:spLocks/>
                  </p:cNvSpPr>
                  <p:nvPr/>
                </p:nvSpPr>
                <p:spPr bwMode="auto">
                  <a:xfrm>
                    <a:off x="2818" y="1710"/>
                    <a:ext cx="13" cy="34"/>
                  </a:xfrm>
                  <a:custGeom>
                    <a:avLst/>
                    <a:gdLst>
                      <a:gd name="T0" fmla="*/ 0 w 7"/>
                      <a:gd name="T1" fmla="*/ 2147483646 h 17"/>
                      <a:gd name="T2" fmla="*/ 2147483646 w 7"/>
                      <a:gd name="T3" fmla="*/ 2147483646 h 17"/>
                      <a:gd name="T4" fmla="*/ 2147483646 w 7"/>
                      <a:gd name="T5" fmla="*/ 2147483646 h 17"/>
                      <a:gd name="T6" fmla="*/ 2147483646 w 7"/>
                      <a:gd name="T7" fmla="*/ 2147483646 h 17"/>
                      <a:gd name="T8" fmla="*/ 2147483646 w 7"/>
                      <a:gd name="T9" fmla="*/ 0 h 17"/>
                      <a:gd name="T10" fmla="*/ 2147483646 w 7"/>
                      <a:gd name="T11" fmla="*/ 0 h 17"/>
                      <a:gd name="T12" fmla="*/ 0 w 7"/>
                      <a:gd name="T13" fmla="*/ 0 h 17"/>
                      <a:gd name="T14" fmla="*/ 0 w 7"/>
                      <a:gd name="T15" fmla="*/ 2147483646 h 17"/>
                      <a:gd name="T16" fmla="*/ 0 w 7"/>
                      <a:gd name="T17" fmla="*/ 2147483646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17"/>
                      <a:gd name="T29" fmla="*/ 7 w 7"/>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17">
                        <a:moveTo>
                          <a:pt x="0" y="17"/>
                        </a:moveTo>
                        <a:cubicBezTo>
                          <a:pt x="1" y="17"/>
                          <a:pt x="2" y="17"/>
                          <a:pt x="3" y="17"/>
                        </a:cubicBezTo>
                        <a:cubicBezTo>
                          <a:pt x="4" y="17"/>
                          <a:pt x="6" y="17"/>
                          <a:pt x="7" y="17"/>
                        </a:cubicBezTo>
                        <a:cubicBezTo>
                          <a:pt x="7" y="14"/>
                          <a:pt x="7" y="12"/>
                          <a:pt x="7" y="9"/>
                        </a:cubicBezTo>
                        <a:cubicBezTo>
                          <a:pt x="7" y="6"/>
                          <a:pt x="7" y="3"/>
                          <a:pt x="7" y="0"/>
                        </a:cubicBezTo>
                        <a:cubicBezTo>
                          <a:pt x="6" y="0"/>
                          <a:pt x="4" y="0"/>
                          <a:pt x="3" y="0"/>
                        </a:cubicBezTo>
                        <a:cubicBezTo>
                          <a:pt x="2" y="0"/>
                          <a:pt x="1" y="0"/>
                          <a:pt x="0" y="0"/>
                        </a:cubicBezTo>
                        <a:cubicBezTo>
                          <a:pt x="0" y="3"/>
                          <a:pt x="0" y="6"/>
                          <a:pt x="0" y="9"/>
                        </a:cubicBezTo>
                        <a:cubicBezTo>
                          <a:pt x="0" y="12"/>
                          <a:pt x="0" y="14"/>
                          <a:pt x="0" y="17"/>
                        </a:cubicBezTo>
                        <a:close/>
                      </a:path>
                    </a:pathLst>
                  </a:custGeom>
                  <a:solidFill>
                    <a:srgbClr val="FF9999"/>
                  </a:solidFill>
                  <a:ln w="0">
                    <a:solidFill>
                      <a:srgbClr val="24211D"/>
                    </a:solidFill>
                    <a:round/>
                    <a:headEnd/>
                    <a:tailEnd/>
                  </a:ln>
                </p:spPr>
                <p:txBody>
                  <a:bodyPr/>
                  <a:lstStyle/>
                  <a:p>
                    <a:endParaRPr lang="en-US"/>
                  </a:p>
                </p:txBody>
              </p:sp>
            </p:grpSp>
            <p:sp>
              <p:nvSpPr>
                <p:cNvPr id="12" name="AutoShape 106">
                  <a:extLst>
                    <a:ext uri="{FF2B5EF4-FFF2-40B4-BE49-F238E27FC236}">
                      <a16:creationId xmlns:a16="http://schemas.microsoft.com/office/drawing/2014/main" id="{0D4E520E-A95A-4464-B0FD-4272E6280993}"/>
                    </a:ext>
                  </a:extLst>
                </p:cNvPr>
                <p:cNvSpPr>
                  <a:spLocks noChangeArrowheads="1"/>
                </p:cNvSpPr>
                <p:nvPr/>
              </p:nvSpPr>
              <p:spPr bwMode="auto">
                <a:xfrm>
                  <a:off x="2038" y="517"/>
                  <a:ext cx="1465" cy="307"/>
                </a:xfrm>
                <a:prstGeom prst="roundRect">
                  <a:avLst>
                    <a:gd name="adj" fmla="val 12366"/>
                  </a:avLst>
                </a:prstGeom>
                <a:solidFill>
                  <a:srgbClr val="FF9999">
                    <a:alpha val="38039"/>
                  </a:srgbClr>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000">
                    <a:latin typeface=".VnTime" panose="020B7200000000000000" pitchFamily="34" charset="0"/>
                  </a:endParaRPr>
                </a:p>
              </p:txBody>
            </p:sp>
          </p:grpSp>
          <p:sp>
            <p:nvSpPr>
              <p:cNvPr id="9" name="WordArt 106">
                <a:extLst>
                  <a:ext uri="{FF2B5EF4-FFF2-40B4-BE49-F238E27FC236}">
                    <a16:creationId xmlns:a16="http://schemas.microsoft.com/office/drawing/2014/main" id="{176FCB1E-2BEC-BCF0-89C7-B3C84E007E17}"/>
                  </a:ext>
                </a:extLst>
              </p:cNvPr>
              <p:cNvSpPr>
                <a:spLocks noChangeArrowheads="1" noChangeShapeType="1" noTextEdit="1"/>
              </p:cNvSpPr>
              <p:nvPr/>
            </p:nvSpPr>
            <p:spPr bwMode="auto">
              <a:xfrm>
                <a:off x="4122721" y="-214855"/>
                <a:ext cx="2864742" cy="904552"/>
              </a:xfrm>
              <a:prstGeom prst="rect">
                <a:avLst/>
              </a:prstGeom>
            </p:spPr>
            <p:txBody>
              <a:bodyPr wrap="none" fromWordArt="1">
                <a:prstTxWarp prst="textPlain">
                  <a:avLst>
                    <a:gd name="adj" fmla="val 50000"/>
                  </a:avLst>
                </a:prstTxWarp>
              </a:bodyPr>
              <a:lstStyle/>
              <a:p>
                <a:pPr algn="ctr"/>
                <a:r>
                  <a:rPr lang="vi-VN" sz="3600" b="1" kern="10" dirty="0">
                    <a:ln w="12700">
                      <a:solidFill>
                        <a:schemeClr val="tx1"/>
                      </a:solidFill>
                      <a:round/>
                      <a:headEnd/>
                      <a:tailEnd/>
                    </a:ln>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KHỞI ĐỘNG</a:t>
                </a:r>
                <a:endParaRPr lang="en-US" sz="3600" b="1" kern="10" dirty="0">
                  <a:ln w="12700">
                    <a:solidFill>
                      <a:schemeClr val="tx1"/>
                    </a:solidFill>
                    <a:round/>
                    <a:headEnd/>
                    <a:tailEnd/>
                  </a:ln>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grpSp>
        <p:sp>
          <p:nvSpPr>
            <p:cNvPr id="4" name="Rectangle 107">
              <a:extLst>
                <a:ext uri="{FF2B5EF4-FFF2-40B4-BE49-F238E27FC236}">
                  <a16:creationId xmlns:a16="http://schemas.microsoft.com/office/drawing/2014/main" id="{5AABA80B-0AE7-1484-8578-100D00E56EEB}"/>
                </a:ext>
              </a:extLst>
            </p:cNvPr>
            <p:cNvSpPr>
              <a:spLocks noChangeArrowheads="1"/>
            </p:cNvSpPr>
            <p:nvPr/>
          </p:nvSpPr>
          <p:spPr bwMode="auto">
            <a:xfrm>
              <a:off x="350931" y="2805420"/>
              <a:ext cx="8305800" cy="186810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dirty="0">
                  <a:latin typeface="Times New Roman" panose="02020603050405020304" pitchFamily="18" charset="0"/>
                </a:rPr>
                <a:t>	</a:t>
              </a:r>
              <a:r>
                <a:rPr lang="vi-VN" altLang="en-US" dirty="0">
                  <a:latin typeface="Times New Roman" panose="02020603050405020304" pitchFamily="18" charset="0"/>
                </a:rPr>
                <a:t>Hãy chọn đáp án đúng cho mỗi câu hỏi để đưa Xì trum đến chủ đề ngày hôm nay!</a:t>
              </a:r>
              <a:endParaRPr lang="en-US" altLang="en-US" dirty="0">
                <a:latin typeface="Times New Roman" panose="02020603050405020304" pitchFamily="18" charset="0"/>
              </a:endParaRPr>
            </a:p>
          </p:txBody>
        </p:sp>
      </p:grpSp>
      <p:pic>
        <p:nvPicPr>
          <p:cNvPr id="7249" name="Picture 7248">
            <a:extLst>
              <a:ext uri="{FF2B5EF4-FFF2-40B4-BE49-F238E27FC236}">
                <a16:creationId xmlns:a16="http://schemas.microsoft.com/office/drawing/2014/main" id="{F4F36BF5-DF91-E1B2-6945-E2EAA2BBF50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84347" y="596097"/>
            <a:ext cx="1688407" cy="1549026"/>
          </a:xfrm>
          <a:prstGeom prst="rect">
            <a:avLst/>
          </a:prstGeom>
        </p:spPr>
      </p:pic>
      <p:pic>
        <p:nvPicPr>
          <p:cNvPr id="7250" name="Picture 7249">
            <a:extLst>
              <a:ext uri="{FF2B5EF4-FFF2-40B4-BE49-F238E27FC236}">
                <a16:creationId xmlns:a16="http://schemas.microsoft.com/office/drawing/2014/main" id="{CFB5054F-0ADD-6528-37FE-0AA8D1446C7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0394994" y="4265480"/>
            <a:ext cx="1487510" cy="1487510"/>
          </a:xfrm>
          <a:prstGeom prst="rect">
            <a:avLst/>
          </a:prstGeom>
        </p:spPr>
      </p:pic>
    </p:spTree>
    <p:extLst>
      <p:ext uri="{BB962C8B-B14F-4D97-AF65-F5344CB8AC3E}">
        <p14:creationId xmlns:p14="http://schemas.microsoft.com/office/powerpoint/2010/main" val="4026267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173"/>
                                        </p:tgtEl>
                                        <p:attrNameLst>
                                          <p:attrName>style.visibility</p:attrName>
                                        </p:attrNameLst>
                                      </p:cBhvr>
                                      <p:to>
                                        <p:strVal val="visible"/>
                                      </p:to>
                                    </p:set>
                                    <p:animEffect transition="in" filter="barn(inVertical)">
                                      <p:cBhvr>
                                        <p:cTn id="7" dur="500"/>
                                        <p:tgtEl>
                                          <p:spTgt spid="717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9"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dissolve">
                                      <p:cBhvr>
                                        <p:cTn id="16" dur="500"/>
                                        <p:tgtEl>
                                          <p:spTgt spid="2"/>
                                        </p:tgtEl>
                                      </p:cBhvr>
                                    </p:animEffect>
                                  </p:childTnLst>
                                  <p:subTnLst>
                                    <p:audio>
                                      <p:cMediaNode>
                                        <p:cTn display="0" masterRel="sameClick">
                                          <p:stCondLst>
                                            <p:cond evt="begin" delay="0">
                                              <p:tn val="14"/>
                                            </p:cond>
                                          </p:stCondLst>
                                          <p:endCondLst>
                                            <p:cond evt="onStopAudio" delay="0">
                                              <p:tgtEl>
                                                <p:sldTgt/>
                                              </p:tgtEl>
                                            </p:cond>
                                          </p:endCondLst>
                                        </p:cTn>
                                        <p:tgtEl>
                                          <p:sndTgt r:embed="rId2" name="Jet Fighter 2-DVD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糖果"/>
          <p:cNvPicPr>
            <a:picLocks noChangeAspect="1"/>
          </p:cNvPicPr>
          <p:nvPr/>
        </p:nvPicPr>
        <p:blipFill>
          <a:blip r:embed="rId2"/>
          <a:stretch>
            <a:fillRect/>
          </a:stretch>
        </p:blipFill>
        <p:spPr>
          <a:xfrm>
            <a:off x="495935" y="33404"/>
            <a:ext cx="1066165" cy="920115"/>
          </a:xfrm>
          <a:prstGeom prst="rect">
            <a:avLst/>
          </a:prstGeom>
        </p:spPr>
      </p:pic>
      <p:pic>
        <p:nvPicPr>
          <p:cNvPr id="10" name="图片 9" descr="波浪线"/>
          <p:cNvPicPr>
            <a:picLocks noChangeAspect="1"/>
          </p:cNvPicPr>
          <p:nvPr/>
        </p:nvPicPr>
        <p:blipFill>
          <a:blip r:embed="rId3"/>
          <a:stretch>
            <a:fillRect/>
          </a:stretch>
        </p:blipFill>
        <p:spPr>
          <a:xfrm>
            <a:off x="1873517" y="677946"/>
            <a:ext cx="2879189" cy="157579"/>
          </a:xfrm>
          <a:prstGeom prst="rect">
            <a:avLst/>
          </a:prstGeom>
        </p:spPr>
      </p:pic>
      <p:sp>
        <p:nvSpPr>
          <p:cNvPr id="103" name="矩形 102"/>
          <p:cNvSpPr/>
          <p:nvPr/>
        </p:nvSpPr>
        <p:spPr>
          <a:xfrm>
            <a:off x="-93421" y="1158116"/>
            <a:ext cx="12269470" cy="1964870"/>
          </a:xfrm>
          <a:prstGeom prst="rect">
            <a:avLst/>
          </a:prstGeom>
          <a:solidFill>
            <a:srgbClr val="FFC3C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169862" y="4263706"/>
            <a:ext cx="2784475" cy="1323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7"/>
          <p:cNvPicPr>
            <a:picLocks noChangeAspect="1"/>
          </p:cNvPicPr>
          <p:nvPr/>
        </p:nvPicPr>
        <p:blipFill>
          <a:blip r:embed="rId4"/>
          <a:stretch>
            <a:fillRect/>
          </a:stretch>
        </p:blipFill>
        <p:spPr>
          <a:xfrm>
            <a:off x="-140115" y="4925376"/>
            <a:ext cx="2784475" cy="2784475"/>
          </a:xfrm>
          <a:prstGeom prst="rect">
            <a:avLst/>
          </a:prstGeom>
        </p:spPr>
      </p:pic>
      <p:sp>
        <p:nvSpPr>
          <p:cNvPr id="15" name="Hộp Văn bản 14">
            <a:extLst>
              <a:ext uri="{FF2B5EF4-FFF2-40B4-BE49-F238E27FC236}">
                <a16:creationId xmlns:a16="http://schemas.microsoft.com/office/drawing/2014/main" id="{F51D3B7A-B514-5CAA-30B9-36B4EC42D0FF}"/>
              </a:ext>
            </a:extLst>
          </p:cNvPr>
          <p:cNvSpPr txBox="1"/>
          <p:nvPr/>
        </p:nvSpPr>
        <p:spPr>
          <a:xfrm>
            <a:off x="2349642" y="166629"/>
            <a:ext cx="6245717" cy="584775"/>
          </a:xfrm>
          <a:prstGeom prst="rect">
            <a:avLst/>
          </a:prstGeom>
          <a:noFill/>
        </p:spPr>
        <p:txBody>
          <a:bodyPr wrap="square">
            <a:spAutoFit/>
          </a:bodyPr>
          <a:lstStyle/>
          <a:p>
            <a:r>
              <a:rPr lang="en-US" sz="3200" b="1" dirty="0" err="1">
                <a:solidFill>
                  <a:schemeClr val="bg2">
                    <a:lumMod val="50000"/>
                  </a:schemeClr>
                </a:solidFill>
                <a:latin typeface="Calibri" panose="020F0502020204030204" pitchFamily="34" charset="0"/>
                <a:ea typeface="Arial" panose="020B0604020202020204" pitchFamily="34" charset="0"/>
                <a:cs typeface="Times New Roman" panose="02020603050405020304" pitchFamily="18" charset="0"/>
              </a:rPr>
              <a:t>Nhiệm</a:t>
            </a:r>
            <a:r>
              <a:rPr lang="en-US" sz="3200" b="1" dirty="0">
                <a:solidFill>
                  <a:schemeClr val="bg2">
                    <a:lumMod val="50000"/>
                  </a:schemeClr>
                </a:solidFill>
                <a:latin typeface="Calibri" panose="020F0502020204030204" pitchFamily="34" charset="0"/>
                <a:ea typeface="Arial" panose="020B0604020202020204" pitchFamily="34" charset="0"/>
                <a:cs typeface="Times New Roman" panose="02020603050405020304" pitchFamily="18" charset="0"/>
              </a:rPr>
              <a:t> </a:t>
            </a:r>
            <a:r>
              <a:rPr lang="en-US" sz="3200" b="1" dirty="0" err="1">
                <a:solidFill>
                  <a:schemeClr val="bg2">
                    <a:lumMod val="50000"/>
                  </a:schemeClr>
                </a:solidFill>
                <a:latin typeface="Calibri" panose="020F0502020204030204" pitchFamily="34" charset="0"/>
                <a:ea typeface="Arial" panose="020B0604020202020204" pitchFamily="34" charset="0"/>
                <a:cs typeface="Times New Roman" panose="02020603050405020304" pitchFamily="18" charset="0"/>
              </a:rPr>
              <a:t>vụ</a:t>
            </a:r>
            <a:r>
              <a:rPr lang="vi-VN" sz="3200" b="1">
                <a:solidFill>
                  <a:schemeClr val="bg2">
                    <a:lumMod val="50000"/>
                  </a:schemeClr>
                </a:solidFill>
                <a:latin typeface="Calibri" panose="020F0502020204030204" pitchFamily="34" charset="0"/>
                <a:ea typeface="Arial" panose="020B0604020202020204" pitchFamily="34" charset="0"/>
                <a:cs typeface="Times New Roman" panose="02020603050405020304" pitchFamily="18" charset="0"/>
              </a:rPr>
              <a:t> (làm trước ở nhà)</a:t>
            </a:r>
            <a:endParaRPr lang="en-US" sz="3200" b="1" dirty="0">
              <a:solidFill>
                <a:schemeClr val="bg2">
                  <a:lumMod val="50000"/>
                </a:schemeClr>
              </a:solidFill>
              <a:latin typeface="Calibri" panose="020F0502020204030204" pitchFamily="34" charset="0"/>
              <a:ea typeface="Arial" panose="020B0604020202020204" pitchFamily="34" charset="0"/>
              <a:cs typeface="Times New Roman" panose="02020603050405020304" pitchFamily="18" charset="0"/>
            </a:endParaRPr>
          </a:p>
        </p:txBody>
      </p:sp>
      <p:sp>
        <p:nvSpPr>
          <p:cNvPr id="22" name="Hộp Văn bản 21">
            <a:extLst>
              <a:ext uri="{FF2B5EF4-FFF2-40B4-BE49-F238E27FC236}">
                <a16:creationId xmlns:a16="http://schemas.microsoft.com/office/drawing/2014/main" id="{B8327D5B-A086-7794-6CD3-69386365A622}"/>
              </a:ext>
            </a:extLst>
          </p:cNvPr>
          <p:cNvSpPr txBox="1"/>
          <p:nvPr/>
        </p:nvSpPr>
        <p:spPr>
          <a:xfrm>
            <a:off x="1252122" y="1253580"/>
            <a:ext cx="10079615" cy="1815882"/>
          </a:xfrm>
          <a:prstGeom prst="rect">
            <a:avLst/>
          </a:prstGeom>
          <a:noFill/>
        </p:spPr>
        <p:txBody>
          <a:bodyPr wrap="square">
            <a:spAutoFit/>
          </a:bodyPr>
          <a:lstStyle/>
          <a:p>
            <a:pPr marL="342900" indent="-342900" algn="just">
              <a:buFontTx/>
              <a:buChar char="-"/>
            </a:pPr>
            <a:r>
              <a:rPr lang="vi-VN" sz="2800" b="1" dirty="0">
                <a:solidFill>
                  <a:schemeClr val="bg2">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Các nhóm </a:t>
            </a:r>
            <a:r>
              <a:rPr lang="en-US" sz="2800" b="1" dirty="0" err="1">
                <a:solidFill>
                  <a:schemeClr val="bg2">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tìm</a:t>
            </a:r>
            <a:r>
              <a:rPr lang="en-US" sz="2800" b="1" dirty="0">
                <a:solidFill>
                  <a:schemeClr val="bg2">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 </a:t>
            </a:r>
            <a:r>
              <a:rPr lang="en-US" sz="2800" b="1" dirty="0" err="1">
                <a:solidFill>
                  <a:schemeClr val="bg2">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hiểu</a:t>
            </a:r>
            <a:r>
              <a:rPr lang="en-US" sz="2800" b="1" dirty="0">
                <a:solidFill>
                  <a:schemeClr val="bg2">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 </a:t>
            </a:r>
            <a:r>
              <a:rPr lang="en-US" sz="2800" b="1" dirty="0" err="1">
                <a:solidFill>
                  <a:schemeClr val="bg2">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thông</a:t>
            </a:r>
            <a:r>
              <a:rPr lang="en-US" sz="2800" b="1" dirty="0">
                <a:solidFill>
                  <a:schemeClr val="bg2">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 tin </a:t>
            </a:r>
            <a:r>
              <a:rPr lang="en-US" sz="2800" b="1" dirty="0" err="1">
                <a:solidFill>
                  <a:schemeClr val="bg2">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trên</a:t>
            </a:r>
            <a:r>
              <a:rPr lang="en-US" sz="2800" b="1" dirty="0">
                <a:solidFill>
                  <a:schemeClr val="bg2">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 </a:t>
            </a:r>
            <a:r>
              <a:rPr lang="en-US" sz="2800" b="1" dirty="0" err="1">
                <a:solidFill>
                  <a:schemeClr val="bg2">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sách</a:t>
            </a:r>
            <a:r>
              <a:rPr lang="en-US" sz="2800" b="1" dirty="0">
                <a:solidFill>
                  <a:schemeClr val="bg2">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 </a:t>
            </a:r>
            <a:r>
              <a:rPr lang="en-US" sz="2800" b="1" dirty="0" err="1">
                <a:solidFill>
                  <a:schemeClr val="bg2">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báo</a:t>
            </a:r>
            <a:r>
              <a:rPr lang="en-US" sz="2800" b="1" dirty="0">
                <a:solidFill>
                  <a:schemeClr val="bg2">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 Internet </a:t>
            </a:r>
            <a:r>
              <a:rPr lang="en-US" sz="2800" b="1" dirty="0" err="1">
                <a:solidFill>
                  <a:schemeClr val="bg2">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để</a:t>
            </a:r>
            <a:r>
              <a:rPr lang="en-US" sz="2800" b="1" dirty="0">
                <a:solidFill>
                  <a:schemeClr val="bg2">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 </a:t>
            </a:r>
            <a:r>
              <a:rPr lang="en-US" sz="2800" b="1" dirty="0" err="1">
                <a:solidFill>
                  <a:schemeClr val="bg2">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làm</a:t>
            </a:r>
            <a:r>
              <a:rPr lang="en-US" sz="2800" b="1" dirty="0">
                <a:solidFill>
                  <a:schemeClr val="bg2">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 </a:t>
            </a:r>
            <a:r>
              <a:rPr lang="en-US" sz="2800" b="1" dirty="0" err="1">
                <a:solidFill>
                  <a:schemeClr val="bg2">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báo</a:t>
            </a:r>
            <a:r>
              <a:rPr lang="en-US" sz="2800" b="1" dirty="0">
                <a:solidFill>
                  <a:schemeClr val="bg2">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 </a:t>
            </a:r>
            <a:r>
              <a:rPr lang="en-US" sz="2800" b="1" dirty="0" err="1">
                <a:solidFill>
                  <a:schemeClr val="bg2">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cáo</a:t>
            </a:r>
            <a:r>
              <a:rPr lang="en-US" sz="2800" b="1" dirty="0">
                <a:solidFill>
                  <a:schemeClr val="bg2">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 </a:t>
            </a:r>
            <a:r>
              <a:rPr lang="vi-VN" sz="2800" b="1" dirty="0">
                <a:solidFill>
                  <a:schemeClr val="bg2">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trên powerpoint </a:t>
            </a:r>
            <a:r>
              <a:rPr lang="en-US" sz="2800" b="1" dirty="0" err="1">
                <a:solidFill>
                  <a:schemeClr val="bg2">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về</a:t>
            </a:r>
            <a:r>
              <a:rPr lang="en-US" sz="2800" b="1" dirty="0">
                <a:solidFill>
                  <a:schemeClr val="bg2">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 </a:t>
            </a:r>
            <a:r>
              <a:rPr lang="en-US" sz="2800" b="1" dirty="0" err="1">
                <a:solidFill>
                  <a:schemeClr val="bg2">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các</a:t>
            </a:r>
            <a:r>
              <a:rPr lang="en-US" sz="2800" b="1" dirty="0">
                <a:solidFill>
                  <a:schemeClr val="bg2">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 </a:t>
            </a:r>
            <a:r>
              <a:rPr lang="en-US" sz="2800" b="1" dirty="0" err="1">
                <a:solidFill>
                  <a:schemeClr val="bg2">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nguyên</a:t>
            </a:r>
            <a:r>
              <a:rPr lang="en-US" sz="2800" b="1" dirty="0">
                <a:solidFill>
                  <a:schemeClr val="bg2">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 </a:t>
            </a:r>
            <a:r>
              <a:rPr lang="en-US" sz="2800" b="1" dirty="0" err="1">
                <a:solidFill>
                  <a:schemeClr val="bg2">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tố</a:t>
            </a:r>
            <a:r>
              <a:rPr lang="en-US" sz="2800" b="1" dirty="0">
                <a:solidFill>
                  <a:schemeClr val="bg2">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 </a:t>
            </a:r>
            <a:r>
              <a:rPr lang="en-US" sz="2800" b="1" dirty="0" err="1">
                <a:solidFill>
                  <a:schemeClr val="bg2">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dinh</a:t>
            </a:r>
            <a:r>
              <a:rPr lang="en-US" sz="2800" b="1" dirty="0">
                <a:solidFill>
                  <a:schemeClr val="bg2">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 </a:t>
            </a:r>
            <a:r>
              <a:rPr lang="en-US" sz="2800" b="1" dirty="0" err="1">
                <a:solidFill>
                  <a:schemeClr val="bg2">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dưỡng</a:t>
            </a:r>
            <a:r>
              <a:rPr lang="en-US" sz="2800" b="1" dirty="0">
                <a:solidFill>
                  <a:schemeClr val="bg2">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 </a:t>
            </a:r>
            <a:r>
              <a:rPr lang="en-US" sz="2800" b="1" dirty="0" err="1">
                <a:solidFill>
                  <a:schemeClr val="bg2">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cần</a:t>
            </a:r>
            <a:r>
              <a:rPr lang="en-US" sz="2800" b="1" dirty="0">
                <a:solidFill>
                  <a:schemeClr val="bg2">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 </a:t>
            </a:r>
            <a:r>
              <a:rPr lang="en-US" sz="2800" b="1" dirty="0" err="1">
                <a:solidFill>
                  <a:schemeClr val="bg2">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thiết</a:t>
            </a:r>
            <a:r>
              <a:rPr lang="en-US" sz="2800" b="1" dirty="0">
                <a:solidFill>
                  <a:schemeClr val="bg2">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 </a:t>
            </a:r>
            <a:r>
              <a:rPr lang="en-US" sz="2800" b="1" dirty="0" err="1">
                <a:solidFill>
                  <a:schemeClr val="bg2">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cho</a:t>
            </a:r>
            <a:r>
              <a:rPr lang="en-US" sz="2800" b="1" dirty="0">
                <a:solidFill>
                  <a:schemeClr val="bg2">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 </a:t>
            </a:r>
            <a:r>
              <a:rPr lang="en-US" sz="2800" b="1" dirty="0" err="1">
                <a:solidFill>
                  <a:schemeClr val="bg2">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cây</a:t>
            </a:r>
            <a:r>
              <a:rPr lang="en-US" sz="2800" b="1" dirty="0">
                <a:solidFill>
                  <a:schemeClr val="bg2">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 </a:t>
            </a:r>
            <a:r>
              <a:rPr lang="vi-VN" sz="2800" b="1" dirty="0">
                <a:solidFill>
                  <a:schemeClr val="bg2">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trồ</a:t>
            </a:r>
            <a:r>
              <a:rPr lang="en-US" sz="2800" b="1" dirty="0">
                <a:solidFill>
                  <a:schemeClr val="bg2">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ng </a:t>
            </a:r>
            <a:r>
              <a:rPr lang="en-US" sz="2800" b="1" dirty="0" err="1">
                <a:solidFill>
                  <a:schemeClr val="bg2">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và</a:t>
            </a:r>
            <a:r>
              <a:rPr lang="en-US" sz="2800" b="1" dirty="0">
                <a:solidFill>
                  <a:schemeClr val="bg2">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 </a:t>
            </a:r>
            <a:r>
              <a:rPr lang="en-US" sz="2800" b="1" dirty="0" err="1">
                <a:solidFill>
                  <a:schemeClr val="bg2">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vai</a:t>
            </a:r>
            <a:r>
              <a:rPr lang="en-US" sz="2800" b="1" dirty="0">
                <a:solidFill>
                  <a:schemeClr val="bg2">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 </a:t>
            </a:r>
            <a:r>
              <a:rPr lang="en-US" sz="2800" b="1" dirty="0" err="1">
                <a:solidFill>
                  <a:schemeClr val="bg2">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trò</a:t>
            </a:r>
            <a:r>
              <a:rPr lang="en-US" sz="2800" b="1" dirty="0">
                <a:solidFill>
                  <a:schemeClr val="bg2">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 </a:t>
            </a:r>
            <a:r>
              <a:rPr lang="en-US" sz="2800" b="1" dirty="0" err="1">
                <a:solidFill>
                  <a:schemeClr val="bg2">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của</a:t>
            </a:r>
            <a:r>
              <a:rPr lang="en-US" sz="2800" b="1" dirty="0">
                <a:solidFill>
                  <a:schemeClr val="bg2">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 </a:t>
            </a:r>
            <a:r>
              <a:rPr lang="en-US" sz="2800" b="1" dirty="0" err="1">
                <a:solidFill>
                  <a:schemeClr val="bg2">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chúng</a:t>
            </a:r>
            <a:r>
              <a:rPr lang="en-US" sz="2800" b="1" dirty="0">
                <a:solidFill>
                  <a:schemeClr val="bg2">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 </a:t>
            </a:r>
            <a:r>
              <a:rPr lang="en-US" sz="2800" b="1" dirty="0" err="1">
                <a:solidFill>
                  <a:schemeClr val="bg2">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đối</a:t>
            </a:r>
            <a:r>
              <a:rPr lang="en-US" sz="2800" b="1" dirty="0">
                <a:solidFill>
                  <a:schemeClr val="bg2">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 </a:t>
            </a:r>
            <a:r>
              <a:rPr lang="en-US" sz="2800" b="1" dirty="0" err="1">
                <a:solidFill>
                  <a:schemeClr val="bg2">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với</a:t>
            </a:r>
            <a:r>
              <a:rPr lang="en-US" sz="2800" b="1" dirty="0">
                <a:solidFill>
                  <a:schemeClr val="bg2">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 </a:t>
            </a:r>
            <a:r>
              <a:rPr lang="en-US" sz="2800" b="1" dirty="0" err="1">
                <a:solidFill>
                  <a:schemeClr val="bg2">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sự</a:t>
            </a:r>
            <a:r>
              <a:rPr lang="en-US" sz="2800" b="1" dirty="0">
                <a:solidFill>
                  <a:schemeClr val="bg2">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 </a:t>
            </a:r>
            <a:r>
              <a:rPr lang="en-US" sz="2800" b="1" dirty="0" err="1">
                <a:solidFill>
                  <a:schemeClr val="bg2">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phát</a:t>
            </a:r>
            <a:r>
              <a:rPr lang="en-US" sz="2800" b="1" dirty="0">
                <a:solidFill>
                  <a:schemeClr val="bg2">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 </a:t>
            </a:r>
            <a:r>
              <a:rPr lang="en-US" sz="2800" b="1" dirty="0" err="1">
                <a:solidFill>
                  <a:schemeClr val="bg2">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triển</a:t>
            </a:r>
            <a:r>
              <a:rPr lang="en-US" sz="2800" b="1" dirty="0">
                <a:solidFill>
                  <a:schemeClr val="bg2">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 </a:t>
            </a:r>
            <a:r>
              <a:rPr lang="en-US" sz="2800" b="1" dirty="0" err="1">
                <a:solidFill>
                  <a:schemeClr val="bg2">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của</a:t>
            </a:r>
            <a:r>
              <a:rPr lang="en-US" sz="2800" b="1" dirty="0">
                <a:solidFill>
                  <a:schemeClr val="bg2">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 </a:t>
            </a:r>
            <a:r>
              <a:rPr lang="vi-VN" sz="2800" b="1" dirty="0">
                <a:solidFill>
                  <a:schemeClr val="bg2">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cây</a:t>
            </a:r>
            <a:r>
              <a:rPr lang="en-US" sz="2800" b="1" dirty="0">
                <a:solidFill>
                  <a:schemeClr val="bg2">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 </a:t>
            </a:r>
            <a:r>
              <a:rPr lang="vi-VN" sz="2800" b="1" dirty="0">
                <a:solidFill>
                  <a:schemeClr val="bg2">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trồng?</a:t>
            </a:r>
            <a:r>
              <a:rPr lang="en-US" sz="2800" b="1" dirty="0">
                <a:solidFill>
                  <a:schemeClr val="bg2">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 </a:t>
            </a:r>
            <a:endParaRPr lang="vi-VN" sz="2800" b="1" dirty="0">
              <a:solidFill>
                <a:schemeClr val="bg2">
                  <a:lumMod val="50000"/>
                </a:schemeClr>
              </a:solidFill>
              <a:effectLst/>
              <a:latin typeface="Calibri Light" panose="020F0302020204030204" pitchFamily="34" charset="0"/>
              <a:ea typeface="Calibri" panose="020F0502020204030204" pitchFamily="34" charset="0"/>
              <a:cs typeface="Calibri Light" panose="020F0302020204030204" pitchFamily="34" charset="0"/>
            </a:endParaRPr>
          </a:p>
          <a:p>
            <a:pPr marL="342900" indent="-342900" algn="just">
              <a:buFontTx/>
              <a:buChar char="-"/>
            </a:pPr>
            <a:r>
              <a:rPr lang="vi-VN" sz="2800" b="1" dirty="0">
                <a:solidFill>
                  <a:schemeClr val="bg2">
                    <a:lumMod val="50000"/>
                  </a:schemeClr>
                </a:solidFill>
                <a:latin typeface="Calibri Light" panose="020F0302020204030204" pitchFamily="34" charset="0"/>
                <a:cs typeface="Calibri Light" panose="020F0302020204030204" pitchFamily="34" charset="0"/>
              </a:rPr>
              <a:t>Đại diện nhóm báo cáo, cả lớp theo dõi, đặt câu hỏi thảo luận</a:t>
            </a:r>
          </a:p>
        </p:txBody>
      </p:sp>
      <p:graphicFrame>
        <p:nvGraphicFramePr>
          <p:cNvPr id="2" name="Table 1">
            <a:extLst>
              <a:ext uri="{FF2B5EF4-FFF2-40B4-BE49-F238E27FC236}">
                <a16:creationId xmlns:a16="http://schemas.microsoft.com/office/drawing/2014/main" id="{FC2CA964-BD79-AC17-EA43-896B529ABB7D}"/>
              </a:ext>
            </a:extLst>
          </p:cNvPr>
          <p:cNvGraphicFramePr>
            <a:graphicFrameLocks noGrp="1"/>
          </p:cNvGraphicFramePr>
          <p:nvPr>
            <p:extLst>
              <p:ext uri="{D42A27DB-BD31-4B8C-83A1-F6EECF244321}">
                <p14:modId xmlns:p14="http://schemas.microsoft.com/office/powerpoint/2010/main" val="2335634437"/>
              </p:ext>
            </p:extLst>
          </p:nvPr>
        </p:nvGraphicFramePr>
        <p:xfrm>
          <a:off x="2678612" y="3218450"/>
          <a:ext cx="9375525" cy="4188968"/>
        </p:xfrm>
        <a:graphic>
          <a:graphicData uri="http://schemas.openxmlformats.org/drawingml/2006/table">
            <a:tbl>
              <a:tblPr firstRow="1" firstCol="1" bandRow="1">
                <a:tableStyleId>{5C22544A-7EE6-4342-B048-85BDC9FD1C3A}</a:tableStyleId>
              </a:tblPr>
              <a:tblGrid>
                <a:gridCol w="9375525">
                  <a:extLst>
                    <a:ext uri="{9D8B030D-6E8A-4147-A177-3AD203B41FA5}">
                      <a16:colId xmlns:a16="http://schemas.microsoft.com/office/drawing/2014/main" val="2746423573"/>
                    </a:ext>
                  </a:extLst>
                </a:gridCol>
              </a:tblGrid>
              <a:tr h="0">
                <a:tc>
                  <a:txBody>
                    <a:bodyPr/>
                    <a:lstStyle/>
                    <a:p>
                      <a:pPr marL="342900" lvl="0" indent="-342900" algn="just">
                        <a:lnSpc>
                          <a:spcPct val="130000"/>
                        </a:lnSpc>
                        <a:spcAft>
                          <a:spcPts val="800"/>
                        </a:spcAft>
                        <a:buFont typeface="+mj-lt"/>
                        <a:buAutoNum type="arabicPeriod"/>
                      </a:pPr>
                      <a:r>
                        <a:rPr lang="vi-VN" sz="2200" b="0" dirty="0">
                          <a:solidFill>
                            <a:schemeClr val="bg2">
                              <a:lumMod val="50000"/>
                            </a:schemeClr>
                          </a:solidFill>
                          <a:effectLst/>
                        </a:rPr>
                        <a:t>Lý do cần phải bổ sung thêm các nguyên tố dinh dưỡng cho cây trồng?</a:t>
                      </a:r>
                      <a:endParaRPr lang="en-US" sz="2200" b="0" dirty="0">
                        <a:solidFill>
                          <a:schemeClr val="bg2">
                            <a:lumMod val="50000"/>
                          </a:schemeClr>
                        </a:solidFill>
                        <a:effectLst/>
                      </a:endParaRPr>
                    </a:p>
                    <a:p>
                      <a:pPr marL="228600" algn="just">
                        <a:lnSpc>
                          <a:spcPct val="130000"/>
                        </a:lnSpc>
                        <a:spcAft>
                          <a:spcPts val="800"/>
                        </a:spcAft>
                      </a:pPr>
                      <a:r>
                        <a:rPr lang="vi-VN" sz="2200" b="0" dirty="0">
                          <a:solidFill>
                            <a:schemeClr val="bg2">
                              <a:lumMod val="50000"/>
                            </a:schemeClr>
                          </a:solidFill>
                          <a:effectLst/>
                        </a:rPr>
                        <a:t>........................................................................................................................................................................................................</a:t>
                      </a:r>
                      <a:endParaRPr lang="en-US" sz="2200" b="0" dirty="0">
                        <a:solidFill>
                          <a:schemeClr val="bg2">
                            <a:lumMod val="50000"/>
                          </a:schemeClr>
                        </a:solidFill>
                        <a:effectLst/>
                      </a:endParaRPr>
                    </a:p>
                    <a:p>
                      <a:pPr marL="0" lvl="0" indent="0" algn="just">
                        <a:lnSpc>
                          <a:spcPct val="130000"/>
                        </a:lnSpc>
                        <a:spcAft>
                          <a:spcPts val="800"/>
                        </a:spcAft>
                        <a:buFont typeface="+mj-lt"/>
                        <a:buNone/>
                      </a:pPr>
                      <a:r>
                        <a:rPr lang="vi-VN" sz="2200" b="0" dirty="0">
                          <a:solidFill>
                            <a:schemeClr val="bg2">
                              <a:lumMod val="50000"/>
                            </a:schemeClr>
                          </a:solidFill>
                          <a:effectLst/>
                        </a:rPr>
                        <a:t>2.  Kể tên các nguyên tố hóa học mà cây trồng cần với số lượng nhiều (nhóm nguyên tố đa lượng), trung bình (nhóm nguyên  tố trung lượng) và ít (nhóm nguyên tố vi lượng) và nêu vai trò của chúng đối với sự phát triển của cây trồng?</a:t>
                      </a:r>
                      <a:endParaRPr lang="en-US" sz="2200" b="0" dirty="0">
                        <a:solidFill>
                          <a:schemeClr val="bg2">
                            <a:lumMod val="50000"/>
                          </a:schemeClr>
                        </a:solidFill>
                        <a:effectLst/>
                      </a:endParaRPr>
                    </a:p>
                    <a:p>
                      <a:pPr marL="228600" algn="just">
                        <a:lnSpc>
                          <a:spcPct val="130000"/>
                        </a:lnSpc>
                        <a:spcAft>
                          <a:spcPts val="800"/>
                        </a:spcAft>
                      </a:pPr>
                      <a:r>
                        <a:rPr lang="vi-VN" sz="2200" b="0" dirty="0">
                          <a:solidFill>
                            <a:schemeClr val="bg2">
                              <a:lumMod val="50000"/>
                            </a:schemeClr>
                          </a:solidFill>
                          <a:effectLst/>
                        </a:rPr>
                        <a:t>..............................................................................................................................................................................................................</a:t>
                      </a:r>
                      <a:endParaRPr lang="en-US" sz="2200" b="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EFEF"/>
                    </a:solidFill>
                  </a:tcPr>
                </a:tc>
                <a:extLst>
                  <a:ext uri="{0D108BD9-81ED-4DB2-BD59-A6C34878D82A}">
                    <a16:rowId xmlns:a16="http://schemas.microsoft.com/office/drawing/2014/main" val="1102722917"/>
                  </a:ext>
                </a:extLst>
              </a:tr>
            </a:tbl>
          </a:graphicData>
        </a:graphic>
      </p:graphicFrame>
      <p:sp>
        <p:nvSpPr>
          <p:cNvPr id="3" name="Rectangle 1">
            <a:extLst>
              <a:ext uri="{FF2B5EF4-FFF2-40B4-BE49-F238E27FC236}">
                <a16:creationId xmlns:a16="http://schemas.microsoft.com/office/drawing/2014/main" id="{FCD37332-0185-7302-1866-CD35A2A8068C}"/>
              </a:ext>
            </a:extLst>
          </p:cNvPr>
          <p:cNvSpPr>
            <a:spLocks noChangeArrowheads="1"/>
          </p:cNvSpPr>
          <p:nvPr/>
        </p:nvSpPr>
        <p:spPr bwMode="auto">
          <a:xfrm>
            <a:off x="137863" y="3735014"/>
            <a:ext cx="281647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en-US" sz="2400" b="1"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Phiếu học tập số 1:</a:t>
            </a:r>
            <a:endParaRPr kumimoji="0" lang="vi-VN" altLang="en-US" sz="2400" b="0" i="0" u="none" strike="noStrike" cap="none" normalizeH="0" baseline="0" dirty="0">
              <a:ln>
                <a:noFill/>
              </a:ln>
              <a:solidFill>
                <a:schemeClr val="tx1"/>
              </a:solidFill>
              <a:effectLst/>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advTm="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糖果"/>
          <p:cNvPicPr>
            <a:picLocks noChangeAspect="1"/>
          </p:cNvPicPr>
          <p:nvPr/>
        </p:nvPicPr>
        <p:blipFill>
          <a:blip r:embed="rId2"/>
          <a:stretch>
            <a:fillRect/>
          </a:stretch>
        </p:blipFill>
        <p:spPr>
          <a:xfrm>
            <a:off x="382807" y="109152"/>
            <a:ext cx="1066165" cy="920115"/>
          </a:xfrm>
          <a:prstGeom prst="rect">
            <a:avLst/>
          </a:prstGeom>
        </p:spPr>
      </p:pic>
      <p:pic>
        <p:nvPicPr>
          <p:cNvPr id="10" name="图片 9" descr="波浪线"/>
          <p:cNvPicPr>
            <a:picLocks noChangeAspect="1"/>
          </p:cNvPicPr>
          <p:nvPr/>
        </p:nvPicPr>
        <p:blipFill>
          <a:blip r:embed="rId3"/>
          <a:stretch>
            <a:fillRect/>
          </a:stretch>
        </p:blipFill>
        <p:spPr>
          <a:xfrm>
            <a:off x="1953846" y="626157"/>
            <a:ext cx="2583766" cy="211738"/>
          </a:xfrm>
          <a:prstGeom prst="rect">
            <a:avLst/>
          </a:prstGeom>
        </p:spPr>
      </p:pic>
      <p:sp>
        <p:nvSpPr>
          <p:cNvPr id="2" name="矩形 1"/>
          <p:cNvSpPr/>
          <p:nvPr/>
        </p:nvSpPr>
        <p:spPr>
          <a:xfrm>
            <a:off x="1324927" y="1184900"/>
            <a:ext cx="10069903" cy="5244475"/>
          </a:xfrm>
          <a:prstGeom prst="rect">
            <a:avLst/>
          </a:prstGeom>
          <a:noFill/>
          <a:ln w="57150">
            <a:solidFill>
              <a:srgbClr val="FF79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pic>
        <p:nvPicPr>
          <p:cNvPr id="8" name="图片 7" descr="未标题-1"/>
          <p:cNvPicPr>
            <a:picLocks noChangeAspect="1"/>
          </p:cNvPicPr>
          <p:nvPr/>
        </p:nvPicPr>
        <p:blipFill>
          <a:blip r:embed="rId4"/>
          <a:stretch>
            <a:fillRect/>
          </a:stretch>
        </p:blipFill>
        <p:spPr>
          <a:xfrm>
            <a:off x="-415924" y="4848226"/>
            <a:ext cx="3352164" cy="3352164"/>
          </a:xfrm>
          <a:prstGeom prst="rect">
            <a:avLst/>
          </a:prstGeom>
        </p:spPr>
      </p:pic>
      <p:sp>
        <p:nvSpPr>
          <p:cNvPr id="12" name="Hộp Văn bản 11">
            <a:extLst>
              <a:ext uri="{FF2B5EF4-FFF2-40B4-BE49-F238E27FC236}">
                <a16:creationId xmlns:a16="http://schemas.microsoft.com/office/drawing/2014/main" id="{A1E2E225-7513-480F-6F77-23B983C9546E}"/>
              </a:ext>
            </a:extLst>
          </p:cNvPr>
          <p:cNvSpPr txBox="1"/>
          <p:nvPr/>
        </p:nvSpPr>
        <p:spPr>
          <a:xfrm>
            <a:off x="1566200" y="122642"/>
            <a:ext cx="3371557" cy="558743"/>
          </a:xfrm>
          <a:prstGeom prst="rect">
            <a:avLst/>
          </a:prstGeom>
          <a:noFill/>
        </p:spPr>
        <p:txBody>
          <a:bodyPr wrap="square">
            <a:spAutoFit/>
          </a:bodyPr>
          <a:lstStyle/>
          <a:p>
            <a:pPr algn="ctr">
              <a:lnSpc>
                <a:spcPct val="115000"/>
              </a:lnSpc>
              <a:spcAft>
                <a:spcPts val="800"/>
              </a:spcAft>
            </a:pPr>
            <a:r>
              <a:rPr lang="vi-VN" sz="2800" b="1" dirty="0">
                <a:solidFill>
                  <a:schemeClr val="accent3">
                    <a:lumMod val="50000"/>
                  </a:schemeClr>
                </a:solidFill>
                <a:effectLst/>
                <a:latin typeface="Calibri" panose="020F0502020204030204" pitchFamily="34" charset="0"/>
                <a:cs typeface="Calibri" panose="020F0502020204030204" pitchFamily="34" charset="0"/>
              </a:rPr>
              <a:t>PHIẾU HỌC TẬP SỐ 1</a:t>
            </a:r>
            <a:endParaRPr lang="vi-VN" sz="2000" b="1" dirty="0">
              <a:solidFill>
                <a:schemeClr val="accent3">
                  <a:lumMod val="50000"/>
                </a:schemeClr>
              </a:solidFill>
              <a:effectLst/>
              <a:latin typeface="Calibri" panose="020F0502020204030204" pitchFamily="34" charset="0"/>
              <a:cs typeface="Calibri" panose="020F0502020204030204" pitchFamily="34" charset="0"/>
            </a:endParaRPr>
          </a:p>
        </p:txBody>
      </p:sp>
      <p:graphicFrame>
        <p:nvGraphicFramePr>
          <p:cNvPr id="3" name="Table 2">
            <a:extLst>
              <a:ext uri="{FF2B5EF4-FFF2-40B4-BE49-F238E27FC236}">
                <a16:creationId xmlns:a16="http://schemas.microsoft.com/office/drawing/2014/main" id="{F1301EE2-6718-1C9B-CA6F-AE7DA06F5DAE}"/>
              </a:ext>
            </a:extLst>
          </p:cNvPr>
          <p:cNvGraphicFramePr>
            <a:graphicFrameLocks noGrp="1"/>
          </p:cNvGraphicFramePr>
          <p:nvPr>
            <p:extLst>
              <p:ext uri="{D42A27DB-BD31-4B8C-83A1-F6EECF244321}">
                <p14:modId xmlns:p14="http://schemas.microsoft.com/office/powerpoint/2010/main" val="1196735589"/>
              </p:ext>
            </p:extLst>
          </p:nvPr>
        </p:nvGraphicFramePr>
        <p:xfrm>
          <a:off x="1448972" y="1341411"/>
          <a:ext cx="9839106" cy="4778036"/>
        </p:xfrm>
        <a:graphic>
          <a:graphicData uri="http://schemas.openxmlformats.org/drawingml/2006/table">
            <a:tbl>
              <a:tblPr firstRow="1" firstCol="1" bandRow="1">
                <a:tableStyleId>{5C22544A-7EE6-4342-B048-85BDC9FD1C3A}</a:tableStyleId>
              </a:tblPr>
              <a:tblGrid>
                <a:gridCol w="9839106">
                  <a:extLst>
                    <a:ext uri="{9D8B030D-6E8A-4147-A177-3AD203B41FA5}">
                      <a16:colId xmlns:a16="http://schemas.microsoft.com/office/drawing/2014/main" val="2746423573"/>
                    </a:ext>
                  </a:extLst>
                </a:gridCol>
              </a:tblGrid>
              <a:tr h="4778036">
                <a:tc>
                  <a:txBody>
                    <a:bodyPr/>
                    <a:lstStyle/>
                    <a:p>
                      <a:pPr algn="just"/>
                      <a:r>
                        <a:rPr lang="vi-VN" sz="2600" b="0" i="0" kern="1200" dirty="0">
                          <a:solidFill>
                            <a:schemeClr val="bg2">
                              <a:lumMod val="50000"/>
                            </a:schemeClr>
                          </a:solidFill>
                          <a:effectLst/>
                          <a:latin typeface="Times  New Roman"/>
                          <a:ea typeface="+mn-ea"/>
                          <a:cs typeface="+mn-cs"/>
                        </a:rPr>
                        <a:t>1. Các nguyên tố dinh dưỡng được rễ cây hấp thụ dưới dạng hợp chất hòa tan trong đất, </a:t>
                      </a:r>
                      <a:r>
                        <a:rPr lang="en-US" sz="2600" b="0" i="0" kern="1200" dirty="0" err="1">
                          <a:solidFill>
                            <a:schemeClr val="bg2">
                              <a:lumMod val="50000"/>
                            </a:schemeClr>
                          </a:solidFill>
                          <a:effectLst/>
                          <a:latin typeface="Times  New Roman"/>
                          <a:ea typeface="+mn-ea"/>
                          <a:cs typeface="+mn-cs"/>
                        </a:rPr>
                        <a:t>nhưng</a:t>
                      </a:r>
                      <a:r>
                        <a:rPr lang="en-US" sz="2600" b="0" i="0" kern="1200" dirty="0">
                          <a:solidFill>
                            <a:schemeClr val="bg2">
                              <a:lumMod val="50000"/>
                            </a:schemeClr>
                          </a:solidFill>
                          <a:effectLst/>
                          <a:latin typeface="Times  New Roman"/>
                          <a:ea typeface="+mn-ea"/>
                          <a:cs typeface="+mn-cs"/>
                        </a:rPr>
                        <a:t> </a:t>
                      </a:r>
                      <a:r>
                        <a:rPr lang="en-US" sz="2600" b="0" i="0" kern="1200" dirty="0" err="1">
                          <a:solidFill>
                            <a:schemeClr val="bg2">
                              <a:lumMod val="50000"/>
                            </a:schemeClr>
                          </a:solidFill>
                          <a:effectLst/>
                          <a:latin typeface="Times  New Roman"/>
                          <a:ea typeface="+mn-ea"/>
                          <a:cs typeface="+mn-cs"/>
                        </a:rPr>
                        <a:t>hàm</a:t>
                      </a:r>
                      <a:r>
                        <a:rPr lang="en-US" sz="2600" b="0" i="0" kern="1200" dirty="0">
                          <a:solidFill>
                            <a:schemeClr val="bg2">
                              <a:lumMod val="50000"/>
                            </a:schemeClr>
                          </a:solidFill>
                          <a:effectLst/>
                          <a:latin typeface="Times  New Roman"/>
                          <a:ea typeface="+mn-ea"/>
                          <a:cs typeface="+mn-cs"/>
                        </a:rPr>
                        <a:t> </a:t>
                      </a:r>
                      <a:r>
                        <a:rPr lang="en-US" sz="2600" b="0" i="0" kern="1200" dirty="0" err="1">
                          <a:solidFill>
                            <a:schemeClr val="bg2">
                              <a:lumMod val="50000"/>
                            </a:schemeClr>
                          </a:solidFill>
                          <a:effectLst/>
                          <a:latin typeface="Times  New Roman"/>
                          <a:ea typeface="+mn-ea"/>
                          <a:cs typeface="+mn-cs"/>
                        </a:rPr>
                        <a:t>lượng</a:t>
                      </a:r>
                      <a:r>
                        <a:rPr lang="en-US" sz="2600" b="0" i="0" kern="1200" dirty="0">
                          <a:solidFill>
                            <a:schemeClr val="bg2">
                              <a:lumMod val="50000"/>
                            </a:schemeClr>
                          </a:solidFill>
                          <a:effectLst/>
                          <a:latin typeface="Times  New Roman"/>
                          <a:ea typeface="+mn-ea"/>
                          <a:cs typeface="+mn-cs"/>
                        </a:rPr>
                        <a:t> </a:t>
                      </a:r>
                      <a:r>
                        <a:rPr lang="en-US" sz="2600" b="0" i="0" kern="1200" dirty="0" err="1">
                          <a:solidFill>
                            <a:schemeClr val="bg2">
                              <a:lumMod val="50000"/>
                            </a:schemeClr>
                          </a:solidFill>
                          <a:effectLst/>
                          <a:latin typeface="Times  New Roman"/>
                          <a:ea typeface="+mn-ea"/>
                          <a:cs typeface="+mn-cs"/>
                        </a:rPr>
                        <a:t>quá</a:t>
                      </a:r>
                      <a:r>
                        <a:rPr lang="en-US" sz="2600" b="0" i="0" kern="1200" dirty="0">
                          <a:solidFill>
                            <a:schemeClr val="bg2">
                              <a:lumMod val="50000"/>
                            </a:schemeClr>
                          </a:solidFill>
                          <a:effectLst/>
                          <a:latin typeface="Times  New Roman"/>
                          <a:ea typeface="+mn-ea"/>
                          <a:cs typeface="+mn-cs"/>
                        </a:rPr>
                        <a:t> </a:t>
                      </a:r>
                      <a:r>
                        <a:rPr lang="en-US" sz="2600" b="0" i="0" kern="1200" dirty="0" err="1">
                          <a:solidFill>
                            <a:schemeClr val="bg2">
                              <a:lumMod val="50000"/>
                            </a:schemeClr>
                          </a:solidFill>
                          <a:effectLst/>
                          <a:latin typeface="Times  New Roman"/>
                          <a:ea typeface="+mn-ea"/>
                          <a:cs typeface="+mn-cs"/>
                        </a:rPr>
                        <a:t>nhỏ</a:t>
                      </a:r>
                      <a:r>
                        <a:rPr lang="en-US" sz="2600" b="0" i="0" kern="1200" dirty="0">
                          <a:solidFill>
                            <a:schemeClr val="bg2">
                              <a:lumMod val="50000"/>
                            </a:schemeClr>
                          </a:solidFill>
                          <a:effectLst/>
                          <a:latin typeface="Times  New Roman"/>
                          <a:ea typeface="+mn-ea"/>
                          <a:cs typeface="+mn-cs"/>
                        </a:rPr>
                        <a:t> </a:t>
                      </a:r>
                      <a:r>
                        <a:rPr lang="en-US" sz="2600" b="0" i="0" kern="1200" dirty="0" err="1">
                          <a:solidFill>
                            <a:schemeClr val="bg2">
                              <a:lumMod val="50000"/>
                            </a:schemeClr>
                          </a:solidFill>
                          <a:effectLst/>
                          <a:latin typeface="Times  New Roman"/>
                          <a:ea typeface="+mn-ea"/>
                          <a:cs typeface="+mn-cs"/>
                        </a:rPr>
                        <a:t>không</a:t>
                      </a:r>
                      <a:r>
                        <a:rPr lang="en-US" sz="2600" b="0" i="0" kern="1200" dirty="0">
                          <a:solidFill>
                            <a:schemeClr val="bg2">
                              <a:lumMod val="50000"/>
                            </a:schemeClr>
                          </a:solidFill>
                          <a:effectLst/>
                          <a:latin typeface="Times  New Roman"/>
                          <a:ea typeface="+mn-ea"/>
                          <a:cs typeface="+mn-cs"/>
                        </a:rPr>
                        <a:t> </a:t>
                      </a:r>
                      <a:r>
                        <a:rPr lang="en-US" sz="2600" b="0" i="0" kern="1200" dirty="0" err="1">
                          <a:solidFill>
                            <a:schemeClr val="bg2">
                              <a:lumMod val="50000"/>
                            </a:schemeClr>
                          </a:solidFill>
                          <a:effectLst/>
                          <a:latin typeface="Times  New Roman"/>
                          <a:ea typeface="+mn-ea"/>
                          <a:cs typeface="+mn-cs"/>
                        </a:rPr>
                        <a:t>đủ</a:t>
                      </a:r>
                      <a:r>
                        <a:rPr lang="en-US" sz="2600" b="0" i="0" kern="1200" dirty="0">
                          <a:solidFill>
                            <a:schemeClr val="bg2">
                              <a:lumMod val="50000"/>
                            </a:schemeClr>
                          </a:solidFill>
                          <a:effectLst/>
                          <a:latin typeface="Times  New Roman"/>
                          <a:ea typeface="+mn-ea"/>
                          <a:cs typeface="+mn-cs"/>
                        </a:rPr>
                        <a:t> </a:t>
                      </a:r>
                      <a:r>
                        <a:rPr lang="en-US" sz="2600" b="0" i="0" kern="1200" dirty="0" err="1">
                          <a:solidFill>
                            <a:schemeClr val="bg2">
                              <a:lumMod val="50000"/>
                            </a:schemeClr>
                          </a:solidFill>
                          <a:effectLst/>
                          <a:latin typeface="Times  New Roman"/>
                          <a:ea typeface="+mn-ea"/>
                          <a:cs typeface="+mn-cs"/>
                        </a:rPr>
                        <a:t>cung</a:t>
                      </a:r>
                      <a:r>
                        <a:rPr lang="en-US" sz="2600" b="0" i="0" kern="1200" dirty="0">
                          <a:solidFill>
                            <a:schemeClr val="bg2">
                              <a:lumMod val="50000"/>
                            </a:schemeClr>
                          </a:solidFill>
                          <a:effectLst/>
                          <a:latin typeface="Times  New Roman"/>
                          <a:ea typeface="+mn-ea"/>
                          <a:cs typeface="+mn-cs"/>
                        </a:rPr>
                        <a:t> </a:t>
                      </a:r>
                      <a:r>
                        <a:rPr lang="en-US" sz="2600" b="0" i="0" kern="1200" dirty="0" err="1">
                          <a:solidFill>
                            <a:schemeClr val="bg2">
                              <a:lumMod val="50000"/>
                            </a:schemeClr>
                          </a:solidFill>
                          <a:effectLst/>
                          <a:latin typeface="Times  New Roman"/>
                          <a:ea typeface="+mn-ea"/>
                          <a:cs typeface="+mn-cs"/>
                        </a:rPr>
                        <a:t>cấp</a:t>
                      </a:r>
                      <a:r>
                        <a:rPr lang="en-US" sz="2600" b="0" i="0" kern="1200" dirty="0">
                          <a:solidFill>
                            <a:schemeClr val="bg2">
                              <a:lumMod val="50000"/>
                            </a:schemeClr>
                          </a:solidFill>
                          <a:effectLst/>
                          <a:latin typeface="Times  New Roman"/>
                          <a:ea typeface="+mn-ea"/>
                          <a:cs typeface="+mn-cs"/>
                        </a:rPr>
                        <a:t> </a:t>
                      </a:r>
                      <a:r>
                        <a:rPr lang="en-US" sz="2600" b="0" i="0" kern="1200" dirty="0" err="1">
                          <a:solidFill>
                            <a:schemeClr val="bg2">
                              <a:lumMod val="50000"/>
                            </a:schemeClr>
                          </a:solidFill>
                          <a:effectLst/>
                          <a:latin typeface="Times  New Roman"/>
                          <a:ea typeface="+mn-ea"/>
                          <a:cs typeface="+mn-cs"/>
                        </a:rPr>
                        <a:t>cho</a:t>
                      </a:r>
                      <a:r>
                        <a:rPr lang="en-US" sz="2600" b="0" i="0" kern="1200" dirty="0">
                          <a:solidFill>
                            <a:schemeClr val="bg2">
                              <a:lumMod val="50000"/>
                            </a:schemeClr>
                          </a:solidFill>
                          <a:effectLst/>
                          <a:latin typeface="Times  New Roman"/>
                          <a:ea typeface="+mn-ea"/>
                          <a:cs typeface="+mn-cs"/>
                        </a:rPr>
                        <a:t> </a:t>
                      </a:r>
                      <a:r>
                        <a:rPr lang="vi-VN" sz="2600" b="0" i="0" kern="1200" dirty="0">
                          <a:solidFill>
                            <a:schemeClr val="bg2">
                              <a:lumMod val="50000"/>
                            </a:schemeClr>
                          </a:solidFill>
                          <a:effectLst/>
                          <a:latin typeface="Times  New Roman"/>
                          <a:ea typeface="+mn-ea"/>
                          <a:cs typeface="+mn-cs"/>
                        </a:rPr>
                        <a:t>câ</a:t>
                      </a:r>
                      <a:r>
                        <a:rPr lang="en-US" sz="2600" b="0" i="0" kern="1200" dirty="0">
                          <a:solidFill>
                            <a:schemeClr val="bg2">
                              <a:lumMod val="50000"/>
                            </a:schemeClr>
                          </a:solidFill>
                          <a:effectLst/>
                          <a:latin typeface="Times  New Roman"/>
                          <a:ea typeface="+mn-ea"/>
                          <a:cs typeface="+mn-cs"/>
                        </a:rPr>
                        <a:t>y </a:t>
                      </a:r>
                      <a:r>
                        <a:rPr lang="vi-VN" sz="2600" b="0" i="0" kern="1200" dirty="0">
                          <a:solidFill>
                            <a:schemeClr val="bg2">
                              <a:lumMod val="50000"/>
                            </a:schemeClr>
                          </a:solidFill>
                          <a:effectLst/>
                          <a:latin typeface="Times  New Roman"/>
                          <a:ea typeface="+mn-ea"/>
                          <a:cs typeface="+mn-cs"/>
                        </a:rPr>
                        <a:t>trồ</a:t>
                      </a:r>
                      <a:r>
                        <a:rPr lang="en-US" sz="2600" b="0" i="0" kern="1200" dirty="0">
                          <a:solidFill>
                            <a:schemeClr val="bg2">
                              <a:lumMod val="50000"/>
                            </a:schemeClr>
                          </a:solidFill>
                          <a:effectLst/>
                          <a:latin typeface="Times  New Roman"/>
                          <a:ea typeface="+mn-ea"/>
                          <a:cs typeface="+mn-cs"/>
                        </a:rPr>
                        <a:t>ng. </a:t>
                      </a:r>
                      <a:r>
                        <a:rPr lang="vi-VN" sz="2600" b="0" i="0" kern="1200" dirty="0">
                          <a:solidFill>
                            <a:schemeClr val="bg2">
                              <a:lumMod val="50000"/>
                            </a:schemeClr>
                          </a:solidFill>
                          <a:effectLst/>
                          <a:latin typeface="Times  New Roman"/>
                          <a:ea typeface="+mn-ea"/>
                          <a:cs typeface="+mn-cs"/>
                        </a:rPr>
                        <a:t>V</a:t>
                      </a:r>
                      <a:r>
                        <a:rPr lang="en-US" sz="2600" b="0" i="0" kern="1200" dirty="0">
                          <a:solidFill>
                            <a:schemeClr val="bg2">
                              <a:lumMod val="50000"/>
                            </a:schemeClr>
                          </a:solidFill>
                          <a:effectLst/>
                          <a:latin typeface="Times  New Roman"/>
                          <a:ea typeface="+mn-ea"/>
                          <a:cs typeface="+mn-cs"/>
                        </a:rPr>
                        <a:t>ì</a:t>
                      </a:r>
                      <a:r>
                        <a:rPr lang="vi-VN" sz="2600" b="0" i="0" kern="1200" dirty="0">
                          <a:solidFill>
                            <a:schemeClr val="bg2">
                              <a:lumMod val="50000"/>
                            </a:schemeClr>
                          </a:solidFill>
                          <a:effectLst/>
                          <a:latin typeface="Times  New Roman"/>
                          <a:ea typeface="+mn-ea"/>
                          <a:cs typeface="+mn-cs"/>
                        </a:rPr>
                        <a:t> vậy chúng ta phải bổ sung thêm dưới dạng phân bón hóa học.</a:t>
                      </a:r>
                    </a:p>
                    <a:p>
                      <a:pPr algn="just"/>
                      <a:endParaRPr lang="en-US" sz="2600" b="0" i="0" kern="1200" dirty="0">
                        <a:solidFill>
                          <a:schemeClr val="bg2">
                            <a:lumMod val="50000"/>
                          </a:schemeClr>
                        </a:solidFill>
                        <a:effectLst/>
                        <a:latin typeface="Times  New Roman"/>
                        <a:ea typeface="+mn-ea"/>
                        <a:cs typeface="+mn-cs"/>
                      </a:endParaRPr>
                    </a:p>
                    <a:p>
                      <a:pPr lvl="0" algn="just"/>
                      <a:r>
                        <a:rPr lang="vi-VN" sz="2600" b="0" i="0" dirty="0">
                          <a:solidFill>
                            <a:schemeClr val="bg2">
                              <a:lumMod val="50000"/>
                            </a:schemeClr>
                          </a:solidFill>
                          <a:effectLst/>
                          <a:latin typeface="Times  New Roman"/>
                        </a:rPr>
                        <a:t>2. </a:t>
                      </a:r>
                      <a:r>
                        <a:rPr lang="vi-VN" sz="2600" b="0" i="0" kern="1200" dirty="0">
                          <a:solidFill>
                            <a:schemeClr val="bg2">
                              <a:lumMod val="50000"/>
                            </a:schemeClr>
                          </a:solidFill>
                          <a:effectLst/>
                          <a:latin typeface="Times  New Roman"/>
                          <a:ea typeface="+mn-ea"/>
                          <a:cs typeface="+mn-cs"/>
                        </a:rPr>
                        <a:t>- Các nguyên tố đa lượng: </a:t>
                      </a:r>
                      <a:r>
                        <a:rPr lang="en-US" sz="2600" b="0" i="0" kern="1200" dirty="0">
                          <a:solidFill>
                            <a:schemeClr val="bg2">
                              <a:lumMod val="50000"/>
                            </a:schemeClr>
                          </a:solidFill>
                          <a:effectLst/>
                          <a:latin typeface="Times  New Roman"/>
                          <a:ea typeface="+mn-ea"/>
                          <a:cs typeface="+mn-cs"/>
                        </a:rPr>
                        <a:t>Nitrogen (N)</a:t>
                      </a:r>
                      <a:r>
                        <a:rPr lang="vi-VN" sz="2600" b="0" i="0" kern="1200" dirty="0">
                          <a:solidFill>
                            <a:schemeClr val="bg2">
                              <a:lumMod val="50000"/>
                            </a:schemeClr>
                          </a:solidFill>
                          <a:effectLst/>
                          <a:latin typeface="Times  New Roman"/>
                          <a:ea typeface="+mn-ea"/>
                          <a:cs typeface="+mn-cs"/>
                        </a:rPr>
                        <a:t>, </a:t>
                      </a:r>
                      <a:r>
                        <a:rPr lang="en-US" sz="2600" b="0" i="0" kern="1200" dirty="0">
                          <a:solidFill>
                            <a:schemeClr val="bg2">
                              <a:lumMod val="50000"/>
                            </a:schemeClr>
                          </a:solidFill>
                          <a:effectLst/>
                          <a:latin typeface="Times  New Roman"/>
                          <a:ea typeface="+mn-ea"/>
                          <a:cs typeface="+mn-cs"/>
                        </a:rPr>
                        <a:t>Phosphorus (P)</a:t>
                      </a:r>
                      <a:r>
                        <a:rPr lang="vi-VN" sz="2600" b="0" i="0" kern="1200" dirty="0">
                          <a:solidFill>
                            <a:schemeClr val="bg2">
                              <a:lumMod val="50000"/>
                            </a:schemeClr>
                          </a:solidFill>
                          <a:effectLst/>
                          <a:latin typeface="Times  New Roman"/>
                          <a:ea typeface="+mn-ea"/>
                          <a:cs typeface="+mn-cs"/>
                        </a:rPr>
                        <a:t>, </a:t>
                      </a:r>
                      <a:r>
                        <a:rPr lang="en-US" sz="2600" b="0" i="0" kern="1200" dirty="0">
                          <a:solidFill>
                            <a:schemeClr val="bg2">
                              <a:lumMod val="50000"/>
                            </a:schemeClr>
                          </a:solidFill>
                          <a:effectLst/>
                          <a:latin typeface="Times  New Roman"/>
                          <a:ea typeface="+mn-ea"/>
                          <a:cs typeface="+mn-cs"/>
                        </a:rPr>
                        <a:t>Potassium (K)</a:t>
                      </a:r>
                    </a:p>
                    <a:p>
                      <a:pPr lvl="0" algn="just"/>
                      <a:r>
                        <a:rPr lang="vi-VN" sz="2600" b="0" i="0" kern="1200" dirty="0">
                          <a:solidFill>
                            <a:schemeClr val="bg2">
                              <a:lumMod val="50000"/>
                            </a:schemeClr>
                          </a:solidFill>
                          <a:effectLst/>
                          <a:latin typeface="Times  New Roman"/>
                          <a:ea typeface="+mn-ea"/>
                          <a:cs typeface="+mn-cs"/>
                        </a:rPr>
                        <a:t>Các nguyên tố trung lượng: Mg, Ca... </a:t>
                      </a:r>
                      <a:endParaRPr lang="en-US" sz="2600" b="0" i="0" kern="1200" dirty="0">
                        <a:solidFill>
                          <a:schemeClr val="bg2">
                            <a:lumMod val="50000"/>
                          </a:schemeClr>
                        </a:solidFill>
                        <a:effectLst/>
                        <a:latin typeface="Times  New Roman"/>
                        <a:ea typeface="+mn-ea"/>
                        <a:cs typeface="+mn-cs"/>
                      </a:endParaRPr>
                    </a:p>
                    <a:p>
                      <a:pPr lvl="0" algn="just"/>
                      <a:r>
                        <a:rPr lang="en-US" sz="2600" b="0" i="0" kern="1200" dirty="0" err="1">
                          <a:solidFill>
                            <a:schemeClr val="bg2">
                              <a:lumMod val="50000"/>
                            </a:schemeClr>
                          </a:solidFill>
                          <a:effectLst/>
                          <a:latin typeface="Times  New Roman"/>
                          <a:ea typeface="+mn-ea"/>
                          <a:cs typeface="+mn-cs"/>
                        </a:rPr>
                        <a:t>Các</a:t>
                      </a:r>
                      <a:r>
                        <a:rPr lang="en-US" sz="2600" b="0" i="0" kern="1200" dirty="0">
                          <a:solidFill>
                            <a:schemeClr val="bg2">
                              <a:lumMod val="50000"/>
                            </a:schemeClr>
                          </a:solidFill>
                          <a:effectLst/>
                          <a:latin typeface="Times  New Roman"/>
                          <a:ea typeface="+mn-ea"/>
                          <a:cs typeface="+mn-cs"/>
                        </a:rPr>
                        <a:t> </a:t>
                      </a:r>
                      <a:r>
                        <a:rPr lang="en-US" sz="2600" b="0" i="0" kern="1200" dirty="0" err="1">
                          <a:solidFill>
                            <a:schemeClr val="bg2">
                              <a:lumMod val="50000"/>
                            </a:schemeClr>
                          </a:solidFill>
                          <a:effectLst/>
                          <a:latin typeface="Times  New Roman"/>
                          <a:ea typeface="+mn-ea"/>
                          <a:cs typeface="+mn-cs"/>
                        </a:rPr>
                        <a:t>nguyên</a:t>
                      </a:r>
                      <a:r>
                        <a:rPr lang="en-US" sz="2600" b="0" i="0" kern="1200" dirty="0">
                          <a:solidFill>
                            <a:schemeClr val="bg2">
                              <a:lumMod val="50000"/>
                            </a:schemeClr>
                          </a:solidFill>
                          <a:effectLst/>
                          <a:latin typeface="Times  New Roman"/>
                          <a:ea typeface="+mn-ea"/>
                          <a:cs typeface="+mn-cs"/>
                        </a:rPr>
                        <a:t> </a:t>
                      </a:r>
                      <a:r>
                        <a:rPr lang="en-US" sz="2600" b="0" i="0" kern="1200" dirty="0" err="1">
                          <a:solidFill>
                            <a:schemeClr val="bg2">
                              <a:lumMod val="50000"/>
                            </a:schemeClr>
                          </a:solidFill>
                          <a:effectLst/>
                          <a:latin typeface="Times  New Roman"/>
                          <a:ea typeface="+mn-ea"/>
                          <a:cs typeface="+mn-cs"/>
                        </a:rPr>
                        <a:t>tố</a:t>
                      </a:r>
                      <a:r>
                        <a:rPr lang="en-US" sz="2600" b="0" i="0" kern="1200" dirty="0">
                          <a:solidFill>
                            <a:schemeClr val="bg2">
                              <a:lumMod val="50000"/>
                            </a:schemeClr>
                          </a:solidFill>
                          <a:effectLst/>
                          <a:latin typeface="Times  New Roman"/>
                          <a:ea typeface="+mn-ea"/>
                          <a:cs typeface="+mn-cs"/>
                        </a:rPr>
                        <a:t> vi </a:t>
                      </a:r>
                      <a:r>
                        <a:rPr lang="en-US" sz="2600" b="0" i="0" kern="1200" dirty="0" err="1">
                          <a:solidFill>
                            <a:schemeClr val="bg2">
                              <a:lumMod val="50000"/>
                            </a:schemeClr>
                          </a:solidFill>
                          <a:effectLst/>
                          <a:latin typeface="Times  New Roman"/>
                          <a:ea typeface="+mn-ea"/>
                          <a:cs typeface="+mn-cs"/>
                        </a:rPr>
                        <a:t>lượng</a:t>
                      </a:r>
                      <a:r>
                        <a:rPr lang="vi-VN" sz="2600" b="0" i="0" kern="1200" dirty="0">
                          <a:solidFill>
                            <a:schemeClr val="bg2">
                              <a:lumMod val="50000"/>
                            </a:schemeClr>
                          </a:solidFill>
                          <a:effectLst/>
                          <a:latin typeface="Times  New Roman"/>
                          <a:ea typeface="+mn-ea"/>
                          <a:cs typeface="+mn-cs"/>
                        </a:rPr>
                        <a:t>: Zn, Mn, Fe, Cu... </a:t>
                      </a:r>
                      <a:endParaRPr lang="en-US" sz="2600" b="0" i="0" kern="1200" dirty="0">
                        <a:solidFill>
                          <a:schemeClr val="bg2">
                            <a:lumMod val="50000"/>
                          </a:schemeClr>
                        </a:solidFill>
                        <a:effectLst/>
                        <a:latin typeface="Times  New Roman"/>
                        <a:ea typeface="+mn-ea"/>
                        <a:cs typeface="+mn-cs"/>
                      </a:endParaRPr>
                    </a:p>
                    <a:p>
                      <a:pPr algn="just"/>
                      <a:r>
                        <a:rPr lang="en-US" sz="2600" b="0" i="0" kern="1200" dirty="0">
                          <a:solidFill>
                            <a:schemeClr val="bg2">
                              <a:lumMod val="50000"/>
                            </a:schemeClr>
                          </a:solidFill>
                          <a:effectLst/>
                          <a:latin typeface="Times  New Roman"/>
                          <a:ea typeface="+mn-ea"/>
                          <a:cs typeface="+mn-cs"/>
                        </a:rPr>
                        <a:t>Vai</a:t>
                      </a:r>
                      <a:r>
                        <a:rPr lang="vi-VN" sz="2600" b="0" i="0" kern="1200" dirty="0">
                          <a:solidFill>
                            <a:schemeClr val="bg2">
                              <a:lumMod val="50000"/>
                            </a:schemeClr>
                          </a:solidFill>
                          <a:effectLst/>
                          <a:latin typeface="Times  New Roman"/>
                          <a:ea typeface="+mn-ea"/>
                          <a:cs typeface="+mn-cs"/>
                        </a:rPr>
                        <a:t> trò: </a:t>
                      </a:r>
                      <a:r>
                        <a:rPr lang="en-US" sz="2600" b="0" i="0" kern="1200" dirty="0">
                          <a:solidFill>
                            <a:schemeClr val="bg2">
                              <a:lumMod val="50000"/>
                            </a:schemeClr>
                          </a:solidFill>
                          <a:effectLst/>
                          <a:latin typeface="Times  New Roman"/>
                          <a:ea typeface="+mn-ea"/>
                          <a:cs typeface="+mn-cs"/>
                        </a:rPr>
                        <a:t>C</a:t>
                      </a:r>
                      <a:r>
                        <a:rPr lang="vi-VN" sz="2600" b="0" i="0" kern="1200" dirty="0">
                          <a:solidFill>
                            <a:schemeClr val="bg2">
                              <a:lumMod val="50000"/>
                            </a:schemeClr>
                          </a:solidFill>
                          <a:effectLst/>
                          <a:latin typeface="Times  New Roman"/>
                          <a:ea typeface="+mn-ea"/>
                          <a:cs typeface="+mn-cs"/>
                        </a:rPr>
                        <a:t>ác nguyên tố dinh dưỡng giúp thực vật cấu tạo nên tế bào, điều chỉnh các hoạt động trao đổi chất, các hoạt động sinh lí trong cây, và giúp cây trồng tăng khả năng chống lại các điều kiện bất lợi của môi trường.</a:t>
                      </a:r>
                      <a:endParaRPr lang="en-US" sz="2600" b="0" i="0" dirty="0">
                        <a:solidFill>
                          <a:schemeClr val="bg2">
                            <a:lumMod val="50000"/>
                          </a:schemeClr>
                        </a:solidFill>
                        <a:effectLst/>
                        <a:latin typeface="Times  New Roman"/>
                        <a:ea typeface="Calibri" panose="020F0502020204030204" pitchFamily="34" charset="0"/>
                        <a:cs typeface="Times New Roman" panose="02020603050405020304" pitchFamily="18" charset="0"/>
                      </a:endParaRPr>
                    </a:p>
                  </a:txBody>
                  <a:tcPr marL="68580" marR="68580" marT="0" marB="0">
                    <a:solidFill>
                      <a:srgbClr val="FFEFEF"/>
                    </a:solidFill>
                  </a:tcPr>
                </a:tc>
                <a:extLst>
                  <a:ext uri="{0D108BD9-81ED-4DB2-BD59-A6C34878D82A}">
                    <a16:rowId xmlns:a16="http://schemas.microsoft.com/office/drawing/2014/main" val="1102722917"/>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advTm="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椭圆 10"/>
          <p:cNvSpPr/>
          <p:nvPr/>
        </p:nvSpPr>
        <p:spPr>
          <a:xfrm>
            <a:off x="9108488" y="3790765"/>
            <a:ext cx="2779229" cy="2499804"/>
          </a:xfrm>
          <a:prstGeom prst="ellipse">
            <a:avLst/>
          </a:prstGeom>
          <a:solidFill>
            <a:srgbClr val="FFC3C3">
              <a:alpha val="77000"/>
            </a:srgb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椭圆 2"/>
          <p:cNvSpPr/>
          <p:nvPr/>
        </p:nvSpPr>
        <p:spPr>
          <a:xfrm>
            <a:off x="9795252" y="4376691"/>
            <a:ext cx="857951" cy="6639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descr="糖果"/>
          <p:cNvPicPr>
            <a:picLocks noChangeAspect="1"/>
          </p:cNvPicPr>
          <p:nvPr/>
        </p:nvPicPr>
        <p:blipFill>
          <a:blip r:embed="rId2"/>
          <a:stretch>
            <a:fillRect/>
          </a:stretch>
        </p:blipFill>
        <p:spPr>
          <a:xfrm>
            <a:off x="495935" y="342900"/>
            <a:ext cx="1066165" cy="920115"/>
          </a:xfrm>
          <a:prstGeom prst="rect">
            <a:avLst/>
          </a:prstGeom>
        </p:spPr>
      </p:pic>
      <p:sp>
        <p:nvSpPr>
          <p:cNvPr id="4" name="文本框 3"/>
          <p:cNvSpPr txBox="1"/>
          <p:nvPr/>
        </p:nvSpPr>
        <p:spPr>
          <a:xfrm>
            <a:off x="1562100" y="9726"/>
            <a:ext cx="10133965" cy="1041632"/>
          </a:xfrm>
          <a:prstGeom prst="rect">
            <a:avLst/>
          </a:prstGeom>
          <a:noFill/>
        </p:spPr>
        <p:txBody>
          <a:bodyPr wrap="square" rtlCol="0" anchor="t">
            <a:spAutoFit/>
          </a:bodyPr>
          <a:lstStyle/>
          <a:p>
            <a:pPr algn="just">
              <a:lnSpc>
                <a:spcPct val="115000"/>
              </a:lnSpc>
              <a:spcAft>
                <a:spcPts val="800"/>
              </a:spcAft>
            </a:pPr>
            <a:r>
              <a:rPr lang="vi-VN" sz="2800" b="1" dirty="0">
                <a:solidFill>
                  <a:schemeClr val="bg2">
                    <a:lumMod val="50000"/>
                  </a:schemeClr>
                </a:solidFill>
                <a:effectLst/>
                <a:latin typeface="Times New Roman" panose="02020603050405020304" pitchFamily="18" charset="0"/>
                <a:ea typeface="Calibri" panose="020F0502020204030204" pitchFamily="34" charset="0"/>
              </a:rPr>
              <a:t>B</a:t>
            </a:r>
            <a:r>
              <a:rPr lang="en-US" sz="2800" b="1" dirty="0" err="1">
                <a:solidFill>
                  <a:schemeClr val="bg2">
                    <a:lumMod val="50000"/>
                  </a:schemeClr>
                </a:solidFill>
                <a:effectLst/>
                <a:latin typeface="Times New Roman" panose="02020603050405020304" pitchFamily="18" charset="0"/>
                <a:ea typeface="Calibri" panose="020F0502020204030204" pitchFamily="34" charset="0"/>
              </a:rPr>
              <a:t>áo</a:t>
            </a:r>
            <a:r>
              <a:rPr lang="en-US" sz="2800" b="1" dirty="0">
                <a:solidFill>
                  <a:schemeClr val="bg2">
                    <a:lumMod val="50000"/>
                  </a:schemeClr>
                </a:solidFill>
                <a:effectLst/>
                <a:latin typeface="Times New Roman" panose="02020603050405020304" pitchFamily="18" charset="0"/>
                <a:ea typeface="Calibri" panose="020F0502020204030204" pitchFamily="34" charset="0"/>
              </a:rPr>
              <a:t> </a:t>
            </a:r>
            <a:r>
              <a:rPr lang="en-US" sz="2800" b="1" dirty="0" err="1">
                <a:solidFill>
                  <a:schemeClr val="bg2">
                    <a:lumMod val="50000"/>
                  </a:schemeClr>
                </a:solidFill>
                <a:effectLst/>
                <a:latin typeface="Times New Roman" panose="02020603050405020304" pitchFamily="18" charset="0"/>
                <a:ea typeface="Calibri" panose="020F0502020204030204" pitchFamily="34" charset="0"/>
              </a:rPr>
              <a:t>cáo</a:t>
            </a:r>
            <a:r>
              <a:rPr lang="en-US" sz="2800" b="1" dirty="0">
                <a:solidFill>
                  <a:schemeClr val="bg2">
                    <a:lumMod val="50000"/>
                  </a:schemeClr>
                </a:solidFill>
                <a:effectLst/>
                <a:latin typeface="Times New Roman" panose="02020603050405020304" pitchFamily="18" charset="0"/>
                <a:ea typeface="Calibri" panose="020F0502020204030204" pitchFamily="34" charset="0"/>
              </a:rPr>
              <a:t> </a:t>
            </a:r>
            <a:r>
              <a:rPr lang="en-US" sz="2800" b="1" dirty="0" err="1">
                <a:solidFill>
                  <a:schemeClr val="bg2">
                    <a:lumMod val="50000"/>
                  </a:schemeClr>
                </a:solidFill>
                <a:effectLst/>
                <a:latin typeface="Times New Roman" panose="02020603050405020304" pitchFamily="18" charset="0"/>
                <a:ea typeface="Calibri" panose="020F0502020204030204" pitchFamily="34" charset="0"/>
              </a:rPr>
              <a:t>về</a:t>
            </a:r>
            <a:r>
              <a:rPr lang="en-US" sz="2800" b="1" dirty="0">
                <a:solidFill>
                  <a:schemeClr val="bg2">
                    <a:lumMod val="50000"/>
                  </a:schemeClr>
                </a:solidFill>
                <a:effectLst/>
                <a:latin typeface="Times New Roman" panose="02020603050405020304" pitchFamily="18" charset="0"/>
                <a:ea typeface="Calibri" panose="020F0502020204030204" pitchFamily="34" charset="0"/>
              </a:rPr>
              <a:t> </a:t>
            </a:r>
            <a:r>
              <a:rPr lang="en-US" sz="2800" b="1" dirty="0" err="1">
                <a:solidFill>
                  <a:schemeClr val="bg2">
                    <a:lumMod val="50000"/>
                  </a:schemeClr>
                </a:solidFill>
                <a:effectLst/>
                <a:latin typeface="Times New Roman" panose="02020603050405020304" pitchFamily="18" charset="0"/>
                <a:ea typeface="Calibri" panose="020F0502020204030204" pitchFamily="34" charset="0"/>
              </a:rPr>
              <a:t>các</a:t>
            </a:r>
            <a:r>
              <a:rPr lang="en-US" sz="2800" b="1" dirty="0">
                <a:solidFill>
                  <a:schemeClr val="bg2">
                    <a:lumMod val="50000"/>
                  </a:schemeClr>
                </a:solidFill>
                <a:effectLst/>
                <a:latin typeface="Times New Roman" panose="02020603050405020304" pitchFamily="18" charset="0"/>
                <a:ea typeface="Calibri" panose="020F0502020204030204" pitchFamily="34" charset="0"/>
              </a:rPr>
              <a:t> </a:t>
            </a:r>
            <a:r>
              <a:rPr lang="en-US" sz="2800" b="1" dirty="0" err="1">
                <a:solidFill>
                  <a:schemeClr val="bg2">
                    <a:lumMod val="50000"/>
                  </a:schemeClr>
                </a:solidFill>
                <a:effectLst/>
                <a:latin typeface="Times New Roman" panose="02020603050405020304" pitchFamily="18" charset="0"/>
                <a:ea typeface="Calibri" panose="020F0502020204030204" pitchFamily="34" charset="0"/>
              </a:rPr>
              <a:t>nguyên</a:t>
            </a:r>
            <a:r>
              <a:rPr lang="en-US" sz="2800" b="1" dirty="0">
                <a:solidFill>
                  <a:schemeClr val="bg2">
                    <a:lumMod val="50000"/>
                  </a:schemeClr>
                </a:solidFill>
                <a:effectLst/>
                <a:latin typeface="Times New Roman" panose="02020603050405020304" pitchFamily="18" charset="0"/>
                <a:ea typeface="Calibri" panose="020F0502020204030204" pitchFamily="34" charset="0"/>
              </a:rPr>
              <a:t> </a:t>
            </a:r>
            <a:r>
              <a:rPr lang="en-US" sz="2800" b="1" dirty="0" err="1">
                <a:solidFill>
                  <a:schemeClr val="bg2">
                    <a:lumMod val="50000"/>
                  </a:schemeClr>
                </a:solidFill>
                <a:effectLst/>
                <a:latin typeface="Times New Roman" panose="02020603050405020304" pitchFamily="18" charset="0"/>
                <a:ea typeface="Calibri" panose="020F0502020204030204" pitchFamily="34" charset="0"/>
              </a:rPr>
              <a:t>tố</a:t>
            </a:r>
            <a:r>
              <a:rPr lang="en-US" sz="2800" b="1" dirty="0">
                <a:solidFill>
                  <a:schemeClr val="bg2">
                    <a:lumMod val="50000"/>
                  </a:schemeClr>
                </a:solidFill>
                <a:effectLst/>
                <a:latin typeface="Times New Roman" panose="02020603050405020304" pitchFamily="18" charset="0"/>
                <a:ea typeface="Calibri" panose="020F0502020204030204" pitchFamily="34" charset="0"/>
              </a:rPr>
              <a:t> </a:t>
            </a:r>
            <a:r>
              <a:rPr lang="en-US" sz="2800" b="1" dirty="0" err="1">
                <a:solidFill>
                  <a:schemeClr val="bg2">
                    <a:lumMod val="50000"/>
                  </a:schemeClr>
                </a:solidFill>
                <a:effectLst/>
                <a:latin typeface="Times New Roman" panose="02020603050405020304" pitchFamily="18" charset="0"/>
                <a:ea typeface="Calibri" panose="020F0502020204030204" pitchFamily="34" charset="0"/>
              </a:rPr>
              <a:t>dinh</a:t>
            </a:r>
            <a:r>
              <a:rPr lang="en-US" sz="2800" b="1" dirty="0">
                <a:solidFill>
                  <a:schemeClr val="bg2">
                    <a:lumMod val="50000"/>
                  </a:schemeClr>
                </a:solidFill>
                <a:effectLst/>
                <a:latin typeface="Times New Roman" panose="02020603050405020304" pitchFamily="18" charset="0"/>
                <a:ea typeface="Calibri" panose="020F0502020204030204" pitchFamily="34" charset="0"/>
              </a:rPr>
              <a:t> </a:t>
            </a:r>
            <a:r>
              <a:rPr lang="en-US" sz="2800" b="1" dirty="0" err="1">
                <a:solidFill>
                  <a:schemeClr val="bg2">
                    <a:lumMod val="50000"/>
                  </a:schemeClr>
                </a:solidFill>
                <a:effectLst/>
                <a:latin typeface="Times New Roman" panose="02020603050405020304" pitchFamily="18" charset="0"/>
                <a:ea typeface="Calibri" panose="020F0502020204030204" pitchFamily="34" charset="0"/>
              </a:rPr>
              <a:t>dưỡng</a:t>
            </a:r>
            <a:r>
              <a:rPr lang="en-US" sz="2800" b="1" dirty="0">
                <a:solidFill>
                  <a:schemeClr val="bg2">
                    <a:lumMod val="50000"/>
                  </a:schemeClr>
                </a:solidFill>
                <a:effectLst/>
                <a:latin typeface="Times New Roman" panose="02020603050405020304" pitchFamily="18" charset="0"/>
                <a:ea typeface="Calibri" panose="020F0502020204030204" pitchFamily="34" charset="0"/>
              </a:rPr>
              <a:t> </a:t>
            </a:r>
            <a:r>
              <a:rPr lang="en-US" sz="2800" b="1" dirty="0" err="1">
                <a:solidFill>
                  <a:schemeClr val="bg2">
                    <a:lumMod val="50000"/>
                  </a:schemeClr>
                </a:solidFill>
                <a:effectLst/>
                <a:latin typeface="Times New Roman" panose="02020603050405020304" pitchFamily="18" charset="0"/>
                <a:ea typeface="Calibri" panose="020F0502020204030204" pitchFamily="34" charset="0"/>
              </a:rPr>
              <a:t>cần</a:t>
            </a:r>
            <a:r>
              <a:rPr lang="en-US" sz="2800" b="1" dirty="0">
                <a:solidFill>
                  <a:schemeClr val="bg2">
                    <a:lumMod val="50000"/>
                  </a:schemeClr>
                </a:solidFill>
                <a:effectLst/>
                <a:latin typeface="Times New Roman" panose="02020603050405020304" pitchFamily="18" charset="0"/>
                <a:ea typeface="Calibri" panose="020F0502020204030204" pitchFamily="34" charset="0"/>
              </a:rPr>
              <a:t> </a:t>
            </a:r>
            <a:r>
              <a:rPr lang="en-US" sz="2800" b="1" dirty="0" err="1">
                <a:solidFill>
                  <a:schemeClr val="bg2">
                    <a:lumMod val="50000"/>
                  </a:schemeClr>
                </a:solidFill>
                <a:effectLst/>
                <a:latin typeface="Times New Roman" panose="02020603050405020304" pitchFamily="18" charset="0"/>
                <a:ea typeface="Calibri" panose="020F0502020204030204" pitchFamily="34" charset="0"/>
              </a:rPr>
              <a:t>thiết</a:t>
            </a:r>
            <a:r>
              <a:rPr lang="en-US" sz="2800" b="1" dirty="0">
                <a:solidFill>
                  <a:schemeClr val="bg2">
                    <a:lumMod val="50000"/>
                  </a:schemeClr>
                </a:solidFill>
                <a:effectLst/>
                <a:latin typeface="Times New Roman" panose="02020603050405020304" pitchFamily="18" charset="0"/>
                <a:ea typeface="Calibri" panose="020F0502020204030204" pitchFamily="34" charset="0"/>
              </a:rPr>
              <a:t> </a:t>
            </a:r>
            <a:r>
              <a:rPr lang="en-US" sz="2800" b="1" dirty="0" err="1">
                <a:solidFill>
                  <a:schemeClr val="bg2">
                    <a:lumMod val="50000"/>
                  </a:schemeClr>
                </a:solidFill>
                <a:effectLst/>
                <a:latin typeface="Times New Roman" panose="02020603050405020304" pitchFamily="18" charset="0"/>
                <a:ea typeface="Calibri" panose="020F0502020204030204" pitchFamily="34" charset="0"/>
              </a:rPr>
              <a:t>cho</a:t>
            </a:r>
            <a:r>
              <a:rPr lang="en-US" sz="2800" b="1" dirty="0">
                <a:solidFill>
                  <a:schemeClr val="bg2">
                    <a:lumMod val="50000"/>
                  </a:schemeClr>
                </a:solidFill>
                <a:effectLst/>
                <a:latin typeface="Times New Roman" panose="02020603050405020304" pitchFamily="18" charset="0"/>
                <a:ea typeface="Calibri" panose="020F0502020204030204" pitchFamily="34" charset="0"/>
              </a:rPr>
              <a:t> </a:t>
            </a:r>
            <a:r>
              <a:rPr lang="en-US" sz="2800" b="1" dirty="0" err="1">
                <a:solidFill>
                  <a:schemeClr val="bg2">
                    <a:lumMod val="50000"/>
                  </a:schemeClr>
                </a:solidFill>
                <a:effectLst/>
                <a:latin typeface="Times New Roman" panose="02020603050405020304" pitchFamily="18" charset="0"/>
                <a:ea typeface="Calibri" panose="020F0502020204030204" pitchFamily="34" charset="0"/>
              </a:rPr>
              <a:t>cây</a:t>
            </a:r>
            <a:r>
              <a:rPr lang="en-US" sz="2800" b="1" dirty="0">
                <a:solidFill>
                  <a:schemeClr val="bg2">
                    <a:lumMod val="50000"/>
                  </a:schemeClr>
                </a:solidFill>
                <a:effectLst/>
                <a:latin typeface="Times New Roman" panose="02020603050405020304" pitchFamily="18" charset="0"/>
                <a:ea typeface="Calibri" panose="020F0502020204030204" pitchFamily="34" charset="0"/>
              </a:rPr>
              <a:t> </a:t>
            </a:r>
            <a:r>
              <a:rPr lang="vi-VN" sz="2800" b="1" dirty="0">
                <a:solidFill>
                  <a:schemeClr val="bg2">
                    <a:lumMod val="50000"/>
                  </a:schemeClr>
                </a:solidFill>
                <a:effectLst/>
                <a:latin typeface="Times New Roman" panose="02020603050405020304" pitchFamily="18" charset="0"/>
                <a:ea typeface="Calibri" panose="020F0502020204030204" pitchFamily="34" charset="0"/>
              </a:rPr>
              <a:t>trồ</a:t>
            </a:r>
            <a:r>
              <a:rPr lang="en-US" sz="2800" b="1" dirty="0">
                <a:solidFill>
                  <a:schemeClr val="bg2">
                    <a:lumMod val="50000"/>
                  </a:schemeClr>
                </a:solidFill>
                <a:effectLst/>
                <a:latin typeface="Times New Roman" panose="02020603050405020304" pitchFamily="18" charset="0"/>
                <a:ea typeface="Calibri" panose="020F0502020204030204" pitchFamily="34" charset="0"/>
              </a:rPr>
              <a:t>ng </a:t>
            </a:r>
            <a:r>
              <a:rPr lang="en-US" sz="2800" b="1" dirty="0" err="1">
                <a:solidFill>
                  <a:schemeClr val="bg2">
                    <a:lumMod val="50000"/>
                  </a:schemeClr>
                </a:solidFill>
                <a:effectLst/>
                <a:latin typeface="Times New Roman" panose="02020603050405020304" pitchFamily="18" charset="0"/>
                <a:ea typeface="Calibri" panose="020F0502020204030204" pitchFamily="34" charset="0"/>
              </a:rPr>
              <a:t>và</a:t>
            </a:r>
            <a:r>
              <a:rPr lang="en-US" sz="2800" b="1" dirty="0">
                <a:solidFill>
                  <a:schemeClr val="bg2">
                    <a:lumMod val="50000"/>
                  </a:schemeClr>
                </a:solidFill>
                <a:effectLst/>
                <a:latin typeface="Times New Roman" panose="02020603050405020304" pitchFamily="18" charset="0"/>
                <a:ea typeface="Calibri" panose="020F0502020204030204" pitchFamily="34" charset="0"/>
              </a:rPr>
              <a:t> </a:t>
            </a:r>
            <a:r>
              <a:rPr lang="en-US" sz="2800" b="1" dirty="0" err="1">
                <a:solidFill>
                  <a:schemeClr val="bg2">
                    <a:lumMod val="50000"/>
                  </a:schemeClr>
                </a:solidFill>
                <a:effectLst/>
                <a:latin typeface="Times New Roman" panose="02020603050405020304" pitchFamily="18" charset="0"/>
                <a:ea typeface="Calibri" panose="020F0502020204030204" pitchFamily="34" charset="0"/>
              </a:rPr>
              <a:t>vai</a:t>
            </a:r>
            <a:r>
              <a:rPr lang="en-US" sz="2800" b="1" dirty="0">
                <a:solidFill>
                  <a:schemeClr val="bg2">
                    <a:lumMod val="50000"/>
                  </a:schemeClr>
                </a:solidFill>
                <a:effectLst/>
                <a:latin typeface="Times New Roman" panose="02020603050405020304" pitchFamily="18" charset="0"/>
                <a:ea typeface="Calibri" panose="020F0502020204030204" pitchFamily="34" charset="0"/>
              </a:rPr>
              <a:t> </a:t>
            </a:r>
            <a:r>
              <a:rPr lang="en-US" sz="2800" b="1" dirty="0" err="1">
                <a:solidFill>
                  <a:schemeClr val="bg2">
                    <a:lumMod val="50000"/>
                  </a:schemeClr>
                </a:solidFill>
                <a:effectLst/>
                <a:latin typeface="Times New Roman" panose="02020603050405020304" pitchFamily="18" charset="0"/>
                <a:ea typeface="Calibri" panose="020F0502020204030204" pitchFamily="34" charset="0"/>
              </a:rPr>
              <a:t>trò</a:t>
            </a:r>
            <a:r>
              <a:rPr lang="en-US" sz="2800" b="1" dirty="0">
                <a:solidFill>
                  <a:schemeClr val="bg2">
                    <a:lumMod val="50000"/>
                  </a:schemeClr>
                </a:solidFill>
                <a:effectLst/>
                <a:latin typeface="Times New Roman" panose="02020603050405020304" pitchFamily="18" charset="0"/>
                <a:ea typeface="Calibri" panose="020F0502020204030204" pitchFamily="34" charset="0"/>
              </a:rPr>
              <a:t> </a:t>
            </a:r>
            <a:r>
              <a:rPr lang="en-US" sz="2800" b="1" dirty="0" err="1">
                <a:solidFill>
                  <a:schemeClr val="bg2">
                    <a:lumMod val="50000"/>
                  </a:schemeClr>
                </a:solidFill>
                <a:effectLst/>
                <a:latin typeface="Times New Roman" panose="02020603050405020304" pitchFamily="18" charset="0"/>
                <a:ea typeface="Calibri" panose="020F0502020204030204" pitchFamily="34" charset="0"/>
              </a:rPr>
              <a:t>của</a:t>
            </a:r>
            <a:r>
              <a:rPr lang="en-US" sz="2800" b="1" dirty="0">
                <a:solidFill>
                  <a:schemeClr val="bg2">
                    <a:lumMod val="50000"/>
                  </a:schemeClr>
                </a:solidFill>
                <a:effectLst/>
                <a:latin typeface="Times New Roman" panose="02020603050405020304" pitchFamily="18" charset="0"/>
                <a:ea typeface="Calibri" panose="020F0502020204030204" pitchFamily="34" charset="0"/>
              </a:rPr>
              <a:t> </a:t>
            </a:r>
            <a:r>
              <a:rPr lang="en-US" sz="2800" b="1" dirty="0" err="1">
                <a:solidFill>
                  <a:schemeClr val="bg2">
                    <a:lumMod val="50000"/>
                  </a:schemeClr>
                </a:solidFill>
                <a:effectLst/>
                <a:latin typeface="Times New Roman" panose="02020603050405020304" pitchFamily="18" charset="0"/>
                <a:ea typeface="Calibri" panose="020F0502020204030204" pitchFamily="34" charset="0"/>
              </a:rPr>
              <a:t>chúng</a:t>
            </a:r>
            <a:r>
              <a:rPr lang="en-US" sz="2800" b="1" dirty="0">
                <a:solidFill>
                  <a:schemeClr val="bg2">
                    <a:lumMod val="50000"/>
                  </a:schemeClr>
                </a:solidFill>
                <a:effectLst/>
                <a:latin typeface="Times New Roman" panose="02020603050405020304" pitchFamily="18" charset="0"/>
                <a:ea typeface="Calibri" panose="020F0502020204030204" pitchFamily="34" charset="0"/>
              </a:rPr>
              <a:t> </a:t>
            </a:r>
            <a:r>
              <a:rPr lang="en-US" sz="2800" b="1" dirty="0" err="1">
                <a:solidFill>
                  <a:schemeClr val="bg2">
                    <a:lumMod val="50000"/>
                  </a:schemeClr>
                </a:solidFill>
                <a:effectLst/>
                <a:latin typeface="Times New Roman" panose="02020603050405020304" pitchFamily="18" charset="0"/>
                <a:ea typeface="Calibri" panose="020F0502020204030204" pitchFamily="34" charset="0"/>
              </a:rPr>
              <a:t>đối</a:t>
            </a:r>
            <a:r>
              <a:rPr lang="en-US" sz="2800" b="1" dirty="0">
                <a:solidFill>
                  <a:schemeClr val="bg2">
                    <a:lumMod val="50000"/>
                  </a:schemeClr>
                </a:solidFill>
                <a:effectLst/>
                <a:latin typeface="Times New Roman" panose="02020603050405020304" pitchFamily="18" charset="0"/>
                <a:ea typeface="Calibri" panose="020F0502020204030204" pitchFamily="34" charset="0"/>
              </a:rPr>
              <a:t> </a:t>
            </a:r>
            <a:r>
              <a:rPr lang="en-US" sz="2800" b="1" dirty="0" err="1">
                <a:solidFill>
                  <a:schemeClr val="bg2">
                    <a:lumMod val="50000"/>
                  </a:schemeClr>
                </a:solidFill>
                <a:effectLst/>
                <a:latin typeface="Times New Roman" panose="02020603050405020304" pitchFamily="18" charset="0"/>
                <a:ea typeface="Calibri" panose="020F0502020204030204" pitchFamily="34" charset="0"/>
              </a:rPr>
              <a:t>với</a:t>
            </a:r>
            <a:r>
              <a:rPr lang="en-US" sz="2800" b="1" dirty="0">
                <a:solidFill>
                  <a:schemeClr val="bg2">
                    <a:lumMod val="50000"/>
                  </a:schemeClr>
                </a:solidFill>
                <a:effectLst/>
                <a:latin typeface="Times New Roman" panose="02020603050405020304" pitchFamily="18" charset="0"/>
                <a:ea typeface="Calibri" panose="020F0502020204030204" pitchFamily="34" charset="0"/>
              </a:rPr>
              <a:t> </a:t>
            </a:r>
            <a:r>
              <a:rPr lang="en-US" sz="2800" b="1" dirty="0" err="1">
                <a:solidFill>
                  <a:schemeClr val="bg2">
                    <a:lumMod val="50000"/>
                  </a:schemeClr>
                </a:solidFill>
                <a:effectLst/>
                <a:latin typeface="Times New Roman" panose="02020603050405020304" pitchFamily="18" charset="0"/>
                <a:ea typeface="Calibri" panose="020F0502020204030204" pitchFamily="34" charset="0"/>
              </a:rPr>
              <a:t>sự</a:t>
            </a:r>
            <a:r>
              <a:rPr lang="en-US" sz="2800" b="1" dirty="0">
                <a:solidFill>
                  <a:schemeClr val="bg2">
                    <a:lumMod val="50000"/>
                  </a:schemeClr>
                </a:solidFill>
                <a:effectLst/>
                <a:latin typeface="Times New Roman" panose="02020603050405020304" pitchFamily="18" charset="0"/>
                <a:ea typeface="Calibri" panose="020F0502020204030204" pitchFamily="34" charset="0"/>
              </a:rPr>
              <a:t> </a:t>
            </a:r>
            <a:r>
              <a:rPr lang="en-US" sz="2800" b="1" dirty="0" err="1">
                <a:solidFill>
                  <a:schemeClr val="bg2">
                    <a:lumMod val="50000"/>
                  </a:schemeClr>
                </a:solidFill>
                <a:effectLst/>
                <a:latin typeface="Times New Roman" panose="02020603050405020304" pitchFamily="18" charset="0"/>
                <a:ea typeface="Calibri" panose="020F0502020204030204" pitchFamily="34" charset="0"/>
              </a:rPr>
              <a:t>phát</a:t>
            </a:r>
            <a:r>
              <a:rPr lang="en-US" sz="2800" b="1" dirty="0">
                <a:solidFill>
                  <a:schemeClr val="bg2">
                    <a:lumMod val="50000"/>
                  </a:schemeClr>
                </a:solidFill>
                <a:effectLst/>
                <a:latin typeface="Times New Roman" panose="02020603050405020304" pitchFamily="18" charset="0"/>
                <a:ea typeface="Calibri" panose="020F0502020204030204" pitchFamily="34" charset="0"/>
              </a:rPr>
              <a:t> </a:t>
            </a:r>
            <a:r>
              <a:rPr lang="en-US" sz="2800" b="1" dirty="0" err="1">
                <a:solidFill>
                  <a:schemeClr val="bg2">
                    <a:lumMod val="50000"/>
                  </a:schemeClr>
                </a:solidFill>
                <a:effectLst/>
                <a:latin typeface="Times New Roman" panose="02020603050405020304" pitchFamily="18" charset="0"/>
                <a:ea typeface="Calibri" panose="020F0502020204030204" pitchFamily="34" charset="0"/>
              </a:rPr>
              <a:t>triển</a:t>
            </a:r>
            <a:r>
              <a:rPr lang="en-US" sz="2800" b="1" dirty="0">
                <a:solidFill>
                  <a:schemeClr val="bg2">
                    <a:lumMod val="50000"/>
                  </a:schemeClr>
                </a:solidFill>
                <a:effectLst/>
                <a:latin typeface="Times New Roman" panose="02020603050405020304" pitchFamily="18" charset="0"/>
                <a:ea typeface="Calibri" panose="020F0502020204030204" pitchFamily="34" charset="0"/>
              </a:rPr>
              <a:t> </a:t>
            </a:r>
            <a:r>
              <a:rPr lang="en-US" sz="2800" b="1" dirty="0" err="1">
                <a:solidFill>
                  <a:schemeClr val="bg2">
                    <a:lumMod val="50000"/>
                  </a:schemeClr>
                </a:solidFill>
                <a:effectLst/>
                <a:latin typeface="Times New Roman" panose="02020603050405020304" pitchFamily="18" charset="0"/>
                <a:ea typeface="Calibri" panose="020F0502020204030204" pitchFamily="34" charset="0"/>
              </a:rPr>
              <a:t>của</a:t>
            </a:r>
            <a:r>
              <a:rPr lang="en-US" sz="2800" b="1" dirty="0">
                <a:solidFill>
                  <a:schemeClr val="bg2">
                    <a:lumMod val="50000"/>
                  </a:schemeClr>
                </a:solidFill>
                <a:effectLst/>
                <a:latin typeface="Times New Roman" panose="02020603050405020304" pitchFamily="18" charset="0"/>
                <a:ea typeface="Calibri" panose="020F0502020204030204" pitchFamily="34" charset="0"/>
              </a:rPr>
              <a:t> </a:t>
            </a:r>
            <a:r>
              <a:rPr lang="vi-VN" sz="2800" b="1" dirty="0">
                <a:solidFill>
                  <a:schemeClr val="bg2">
                    <a:lumMod val="50000"/>
                  </a:schemeClr>
                </a:solidFill>
                <a:effectLst/>
                <a:latin typeface="Times New Roman" panose="02020603050405020304" pitchFamily="18" charset="0"/>
                <a:ea typeface="Calibri" panose="020F0502020204030204" pitchFamily="34" charset="0"/>
              </a:rPr>
              <a:t>câ</a:t>
            </a:r>
            <a:r>
              <a:rPr lang="en-US" sz="2800" b="1" dirty="0">
                <a:solidFill>
                  <a:schemeClr val="bg2">
                    <a:lumMod val="50000"/>
                  </a:schemeClr>
                </a:solidFill>
                <a:effectLst/>
                <a:latin typeface="Times New Roman" panose="02020603050405020304" pitchFamily="18" charset="0"/>
                <a:ea typeface="Calibri" panose="020F0502020204030204" pitchFamily="34" charset="0"/>
              </a:rPr>
              <a:t>y </a:t>
            </a:r>
            <a:r>
              <a:rPr lang="en-US" sz="2800" b="1" dirty="0" err="1">
                <a:solidFill>
                  <a:schemeClr val="bg2">
                    <a:lumMod val="50000"/>
                  </a:schemeClr>
                </a:solidFill>
                <a:effectLst/>
                <a:latin typeface="Times New Roman" panose="02020603050405020304" pitchFamily="18" charset="0"/>
                <a:ea typeface="Calibri" panose="020F0502020204030204" pitchFamily="34" charset="0"/>
              </a:rPr>
              <a:t>trồng</a:t>
            </a:r>
            <a:endParaRPr lang="vi-VN" sz="2800" b="1" dirty="0">
              <a:solidFill>
                <a:schemeClr val="bg2">
                  <a:lumMod val="50000"/>
                </a:schemeClr>
              </a:solidFill>
              <a:effectLst/>
              <a:ea typeface="Calibri" panose="020F0502020204030204" pitchFamily="34" charset="0"/>
              <a:cs typeface="Times New Roman" panose="02020603050405020304" pitchFamily="18" charset="0"/>
            </a:endParaRPr>
          </a:p>
        </p:txBody>
      </p:sp>
      <p:pic>
        <p:nvPicPr>
          <p:cNvPr id="10" name="图片 9" descr="波浪线"/>
          <p:cNvPicPr>
            <a:picLocks noChangeAspect="1"/>
          </p:cNvPicPr>
          <p:nvPr/>
        </p:nvPicPr>
        <p:blipFill>
          <a:blip r:embed="rId3"/>
          <a:stretch>
            <a:fillRect/>
          </a:stretch>
        </p:blipFill>
        <p:spPr>
          <a:xfrm>
            <a:off x="2977289" y="977406"/>
            <a:ext cx="5096510" cy="236619"/>
          </a:xfrm>
          <a:prstGeom prst="rect">
            <a:avLst/>
          </a:prstGeom>
        </p:spPr>
      </p:pic>
      <p:pic>
        <p:nvPicPr>
          <p:cNvPr id="2" name="图片 1" descr="3"/>
          <p:cNvPicPr>
            <a:picLocks noChangeAspect="1"/>
          </p:cNvPicPr>
          <p:nvPr/>
        </p:nvPicPr>
        <p:blipFill>
          <a:blip r:embed="rId4"/>
          <a:stretch>
            <a:fillRect/>
          </a:stretch>
        </p:blipFill>
        <p:spPr>
          <a:xfrm>
            <a:off x="9537498" y="3798801"/>
            <a:ext cx="2223195" cy="2223195"/>
          </a:xfrm>
          <a:prstGeom prst="rect">
            <a:avLst/>
          </a:prstGeom>
        </p:spPr>
      </p:pic>
      <p:pic>
        <p:nvPicPr>
          <p:cNvPr id="1026" name="Picture 2" descr="Color Silhouette Image Cartoon Green Plant With Leaves In Growth Vector  Illustration Royalty Free SVG, Cliparts, Vectors, And Stock Illustration.  Image 78496345.">
            <a:extLst>
              <a:ext uri="{FF2B5EF4-FFF2-40B4-BE49-F238E27FC236}">
                <a16:creationId xmlns:a16="http://schemas.microsoft.com/office/drawing/2014/main" id="{52EA966D-1B1D-D5D7-5FB3-2822239F6A8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130817" y="1814199"/>
            <a:ext cx="5596424" cy="526366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ownload Grow HD Free Clipart HQ HQ PNG Image | FreePNGImg">
            <a:extLst>
              <a:ext uri="{FF2B5EF4-FFF2-40B4-BE49-F238E27FC236}">
                <a16:creationId xmlns:a16="http://schemas.microsoft.com/office/drawing/2014/main" id="{04041F8D-2FE1-A06A-00B1-5664E84DF5C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35015" y="4446032"/>
            <a:ext cx="1914617" cy="2092372"/>
          </a:xfrm>
          <a:prstGeom prst="rect">
            <a:avLst/>
          </a:prstGeom>
          <a:noFill/>
          <a:extLst>
            <a:ext uri="{909E8E84-426E-40DD-AFC4-6F175D3DCCD1}">
              <a14:hiddenFill xmlns:a14="http://schemas.microsoft.com/office/drawing/2010/main">
                <a:solidFill>
                  <a:srgbClr val="FFFFFF"/>
                </a:solidFill>
              </a14:hiddenFill>
            </a:ext>
          </a:extLst>
        </p:spPr>
      </p:pic>
      <p:sp>
        <p:nvSpPr>
          <p:cNvPr id="13" name="Mũi tên: Phải 12">
            <a:extLst>
              <a:ext uri="{FF2B5EF4-FFF2-40B4-BE49-F238E27FC236}">
                <a16:creationId xmlns:a16="http://schemas.microsoft.com/office/drawing/2014/main" id="{66370B21-5DDC-69C0-8BE8-0FA9EC41598F}"/>
              </a:ext>
            </a:extLst>
          </p:cNvPr>
          <p:cNvSpPr/>
          <p:nvPr/>
        </p:nvSpPr>
        <p:spPr>
          <a:xfrm>
            <a:off x="4097365" y="5373908"/>
            <a:ext cx="2221435" cy="236619"/>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Hình Bầu dục 13">
            <a:extLst>
              <a:ext uri="{FF2B5EF4-FFF2-40B4-BE49-F238E27FC236}">
                <a16:creationId xmlns:a16="http://schemas.microsoft.com/office/drawing/2014/main" id="{1943D4BB-19FE-9BCF-8A22-0673311C9D8D}"/>
              </a:ext>
            </a:extLst>
          </p:cNvPr>
          <p:cNvSpPr/>
          <p:nvPr/>
        </p:nvSpPr>
        <p:spPr>
          <a:xfrm>
            <a:off x="2320212" y="1903548"/>
            <a:ext cx="921256" cy="63161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dirty="0" err="1"/>
              <a:t>Đất</a:t>
            </a:r>
            <a:endParaRPr lang="vi-VN" sz="2400" dirty="0"/>
          </a:p>
        </p:txBody>
      </p:sp>
      <p:sp>
        <p:nvSpPr>
          <p:cNvPr id="15" name="Hình chữ nhật: Góc Tròn 14">
            <a:extLst>
              <a:ext uri="{FF2B5EF4-FFF2-40B4-BE49-F238E27FC236}">
                <a16:creationId xmlns:a16="http://schemas.microsoft.com/office/drawing/2014/main" id="{DB4DBA68-27B2-43D0-684D-429FAF4F1E0C}"/>
              </a:ext>
            </a:extLst>
          </p:cNvPr>
          <p:cNvSpPr/>
          <p:nvPr/>
        </p:nvSpPr>
        <p:spPr>
          <a:xfrm>
            <a:off x="6415560" y="1745956"/>
            <a:ext cx="1223420" cy="63161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dirty="0" err="1"/>
              <a:t>Không</a:t>
            </a:r>
            <a:r>
              <a:rPr lang="en-US" sz="2400" dirty="0"/>
              <a:t> </a:t>
            </a:r>
            <a:r>
              <a:rPr lang="en-US" sz="2400" dirty="0" err="1"/>
              <a:t>khí</a:t>
            </a:r>
            <a:endParaRPr lang="vi-VN" sz="2400" dirty="0"/>
          </a:p>
        </p:txBody>
      </p:sp>
      <p:sp>
        <p:nvSpPr>
          <p:cNvPr id="16" name="Hình Bầu dục 15">
            <a:extLst>
              <a:ext uri="{FF2B5EF4-FFF2-40B4-BE49-F238E27FC236}">
                <a16:creationId xmlns:a16="http://schemas.microsoft.com/office/drawing/2014/main" id="{AA0ED952-7A56-3BB3-15A6-4E96D375582B}"/>
              </a:ext>
            </a:extLst>
          </p:cNvPr>
          <p:cNvSpPr/>
          <p:nvPr/>
        </p:nvSpPr>
        <p:spPr>
          <a:xfrm>
            <a:off x="4342707" y="2219357"/>
            <a:ext cx="1361245" cy="631618"/>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dirty="0" err="1"/>
              <a:t>Nước</a:t>
            </a:r>
            <a:r>
              <a:rPr lang="en-US" sz="2400" dirty="0"/>
              <a:t> </a:t>
            </a:r>
            <a:endParaRPr lang="vi-VN" sz="2400" dirty="0"/>
          </a:p>
        </p:txBody>
      </p:sp>
      <p:sp>
        <p:nvSpPr>
          <p:cNvPr id="20" name="Hình Bầu dục 19">
            <a:extLst>
              <a:ext uri="{FF2B5EF4-FFF2-40B4-BE49-F238E27FC236}">
                <a16:creationId xmlns:a16="http://schemas.microsoft.com/office/drawing/2014/main" id="{8F247DD1-73B4-DE32-5122-63E72980A8C5}"/>
              </a:ext>
            </a:extLst>
          </p:cNvPr>
          <p:cNvSpPr/>
          <p:nvPr/>
        </p:nvSpPr>
        <p:spPr>
          <a:xfrm>
            <a:off x="828054" y="2990455"/>
            <a:ext cx="1332361" cy="940160"/>
          </a:xfrm>
          <a:prstGeom prst="ellips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dirty="0" err="1">
                <a:solidFill>
                  <a:schemeClr val="tx1">
                    <a:lumMod val="95000"/>
                    <a:lumOff val="5000"/>
                  </a:schemeClr>
                </a:solidFill>
              </a:rPr>
              <a:t>Phân</a:t>
            </a:r>
            <a:r>
              <a:rPr lang="en-US" sz="2400" dirty="0">
                <a:solidFill>
                  <a:schemeClr val="tx1">
                    <a:lumMod val="95000"/>
                    <a:lumOff val="5000"/>
                  </a:schemeClr>
                </a:solidFill>
              </a:rPr>
              <a:t> </a:t>
            </a:r>
            <a:r>
              <a:rPr lang="en-US" sz="2400" dirty="0" err="1">
                <a:solidFill>
                  <a:schemeClr val="tx1">
                    <a:lumMod val="95000"/>
                    <a:lumOff val="5000"/>
                  </a:schemeClr>
                </a:solidFill>
              </a:rPr>
              <a:t>bón</a:t>
            </a:r>
            <a:endParaRPr lang="vi-VN" sz="2400" dirty="0">
              <a:solidFill>
                <a:schemeClr val="tx1">
                  <a:lumMod val="95000"/>
                  <a:lumOff val="5000"/>
                </a:schemeClr>
              </a:solidFill>
            </a:endParaRPr>
          </a:p>
        </p:txBody>
      </p:sp>
      <p:sp>
        <p:nvSpPr>
          <p:cNvPr id="21" name="Hình Bầu dục 20">
            <a:extLst>
              <a:ext uri="{FF2B5EF4-FFF2-40B4-BE49-F238E27FC236}">
                <a16:creationId xmlns:a16="http://schemas.microsoft.com/office/drawing/2014/main" id="{52D6F700-62E6-7DE7-1563-D088744FA961}"/>
              </a:ext>
            </a:extLst>
          </p:cNvPr>
          <p:cNvSpPr/>
          <p:nvPr/>
        </p:nvSpPr>
        <p:spPr>
          <a:xfrm>
            <a:off x="3495384" y="2823662"/>
            <a:ext cx="975814" cy="738188"/>
          </a:xfrm>
          <a:prstGeom prst="ellipse">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dirty="0" err="1">
                <a:solidFill>
                  <a:schemeClr val="tx1">
                    <a:lumMod val="95000"/>
                    <a:lumOff val="5000"/>
                  </a:schemeClr>
                </a:solidFill>
              </a:rPr>
              <a:t>Cỏ</a:t>
            </a:r>
            <a:endParaRPr lang="vi-VN" sz="2400" dirty="0">
              <a:solidFill>
                <a:schemeClr val="tx1">
                  <a:lumMod val="95000"/>
                  <a:lumOff val="5000"/>
                </a:schemeClr>
              </a:solidFill>
            </a:endParaRPr>
          </a:p>
        </p:txBody>
      </p:sp>
      <p:sp>
        <p:nvSpPr>
          <p:cNvPr id="22" name="Tam giác Cân 21">
            <a:extLst>
              <a:ext uri="{FF2B5EF4-FFF2-40B4-BE49-F238E27FC236}">
                <a16:creationId xmlns:a16="http://schemas.microsoft.com/office/drawing/2014/main" id="{9DE09101-2F53-F878-962F-D5FCE518CBE2}"/>
              </a:ext>
            </a:extLst>
          </p:cNvPr>
          <p:cNvSpPr/>
          <p:nvPr/>
        </p:nvSpPr>
        <p:spPr>
          <a:xfrm>
            <a:off x="8358524" y="1275446"/>
            <a:ext cx="2377875" cy="896064"/>
          </a:xfrm>
          <a:prstGeom prst="triangl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dirty="0" err="1"/>
              <a:t>Khoáng</a:t>
            </a:r>
            <a:endParaRPr lang="vi-VN" sz="2400" dirty="0"/>
          </a:p>
        </p:txBody>
      </p:sp>
      <p:pic>
        <p:nvPicPr>
          <p:cNvPr id="1030" name="Picture 6" descr="Las semillas que reciben tierra y agua completas están creciendo en una  maceta. | Vector Premium">
            <a:extLst>
              <a:ext uri="{FF2B5EF4-FFF2-40B4-BE49-F238E27FC236}">
                <a16:creationId xmlns:a16="http://schemas.microsoft.com/office/drawing/2014/main" id="{086C0F42-5878-38A7-60E0-F1A166A5CBC8}"/>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5682" b="57102" l="4153" r="37859">
                        <a14:foregroundMark x1="19968" y1="44034" x2="21086" y2="57102"/>
                        <a14:foregroundMark x1="20607" y1="44034" x2="23962" y2="56250"/>
                        <a14:foregroundMark x1="20607" y1="43466" x2="26198" y2="56534"/>
                        <a14:foregroundMark x1="26198" y1="56534" x2="20128" y2="42330"/>
                        <a14:foregroundMark x1="20128" y1="42330" x2="25080" y2="48011"/>
                        <a14:foregroundMark x1="25080" y1="48011" x2="26038" y2="52557"/>
                      </a14:backgroundRemoval>
                    </a14:imgEffect>
                  </a14:imgLayer>
                </a14:imgProps>
              </a:ext>
              <a:ext uri="{28A0092B-C50C-407E-A947-70E740481C1C}">
                <a14:useLocalDpi xmlns:a14="http://schemas.microsoft.com/office/drawing/2010/main" val="0"/>
              </a:ext>
            </a:extLst>
          </a:blip>
          <a:srcRect r="57841" b="41593"/>
          <a:stretch/>
        </p:blipFill>
        <p:spPr bwMode="auto">
          <a:xfrm>
            <a:off x="202617" y="3523486"/>
            <a:ext cx="3283555" cy="255794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Kiểm tra dấu Tick Clip nghệ thuật - xanh dấu tick 5695*5695 minh bạch Png  Tải về miễn phí - Cò, Lá, Khu Vực.">
            <a:extLst>
              <a:ext uri="{FF2B5EF4-FFF2-40B4-BE49-F238E27FC236}">
                <a16:creationId xmlns:a16="http://schemas.microsoft.com/office/drawing/2014/main" id="{CCD7E704-3CDF-8A70-18D3-C5AD599799D8}"/>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077054" y="1367962"/>
            <a:ext cx="1332362" cy="133236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Kiểm tra dấu Tick Clip nghệ thuật - xanh dấu tick 5695*5695 minh bạch Png  Tải về miễn phí - Cò, Lá, Khu Vực.">
            <a:extLst>
              <a:ext uri="{FF2B5EF4-FFF2-40B4-BE49-F238E27FC236}">
                <a16:creationId xmlns:a16="http://schemas.microsoft.com/office/drawing/2014/main" id="{7FEE4ECC-7445-3A07-6107-61A0ADA90804}"/>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07278" y="2119868"/>
            <a:ext cx="1332362" cy="133236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Kiểm tra dấu Tick Clip nghệ thuật - xanh dấu tick 5695*5695 minh bạch Png  Tải về miễn phí - Cò, Lá, Khu Vực.">
            <a:extLst>
              <a:ext uri="{FF2B5EF4-FFF2-40B4-BE49-F238E27FC236}">
                <a16:creationId xmlns:a16="http://schemas.microsoft.com/office/drawing/2014/main" id="{3D9C6025-A667-B5AB-B8CC-034C0A949ACE}"/>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795252" y="842146"/>
            <a:ext cx="1332362" cy="1332362"/>
          </a:xfrm>
          <a:prstGeom prst="rect">
            <a:avLst/>
          </a:prstGeom>
          <a:noFill/>
          <a:extLst>
            <a:ext uri="{909E8E84-426E-40DD-AFC4-6F175D3DCCD1}">
              <a14:hiddenFill xmlns:a14="http://schemas.microsoft.com/office/drawing/2010/main">
                <a:solidFill>
                  <a:srgbClr val="FFFFFF"/>
                </a:solidFill>
              </a14:hiddenFill>
            </a:ext>
          </a:extLst>
        </p:spPr>
      </p:pic>
      <p:sp>
        <p:nvSpPr>
          <p:cNvPr id="5" name="Ngoặc móc Trái 4">
            <a:extLst>
              <a:ext uri="{FF2B5EF4-FFF2-40B4-BE49-F238E27FC236}">
                <a16:creationId xmlns:a16="http://schemas.microsoft.com/office/drawing/2014/main" id="{95037721-98E0-2697-425B-28BF5E11F649}"/>
              </a:ext>
            </a:extLst>
          </p:cNvPr>
          <p:cNvSpPr/>
          <p:nvPr/>
        </p:nvSpPr>
        <p:spPr>
          <a:xfrm rot="5400000">
            <a:off x="2440575" y="887404"/>
            <a:ext cx="578474" cy="3283556"/>
          </a:xfrm>
          <a:prstGeom prst="leftBrace">
            <a:avLst/>
          </a:prstGeom>
        </p:spPr>
        <p:style>
          <a:lnRef idx="3">
            <a:schemeClr val="accent3"/>
          </a:lnRef>
          <a:fillRef idx="0">
            <a:schemeClr val="accent3"/>
          </a:fillRef>
          <a:effectRef idx="2">
            <a:schemeClr val="accent3"/>
          </a:effectRef>
          <a:fontRef idx="minor">
            <a:schemeClr val="tx1"/>
          </a:fontRef>
        </p:style>
        <p:txBody>
          <a:bodyPr rtlCol="0" anchor="ctr"/>
          <a:lstStyle/>
          <a:p>
            <a:pPr algn="ctr"/>
            <a:endParaRPr lang="vi-VN"/>
          </a:p>
        </p:txBody>
      </p:sp>
      <p:sp>
        <p:nvSpPr>
          <p:cNvPr id="7" name="Hình chữ nhật: Góc Tròn 6">
            <a:extLst>
              <a:ext uri="{FF2B5EF4-FFF2-40B4-BE49-F238E27FC236}">
                <a16:creationId xmlns:a16="http://schemas.microsoft.com/office/drawing/2014/main" id="{730B2F89-17EA-4A55-E861-C55A7DB0238C}"/>
              </a:ext>
            </a:extLst>
          </p:cNvPr>
          <p:cNvSpPr/>
          <p:nvPr/>
        </p:nvSpPr>
        <p:spPr>
          <a:xfrm>
            <a:off x="929578" y="1702123"/>
            <a:ext cx="3731016" cy="448294"/>
          </a:xfrm>
          <a:prstGeom prst="roundRect">
            <a:avLst/>
          </a:prstGeom>
          <a:solidFill>
            <a:schemeClr val="accent6">
              <a:lumMod val="20000"/>
              <a:lumOff val="8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dirty="0" err="1"/>
              <a:t>Chất</a:t>
            </a:r>
            <a:r>
              <a:rPr lang="en-US" sz="2400" dirty="0"/>
              <a:t> </a:t>
            </a:r>
            <a:r>
              <a:rPr lang="en-US" sz="2400" dirty="0" err="1"/>
              <a:t>dinh</a:t>
            </a:r>
            <a:r>
              <a:rPr lang="en-US" sz="2400" dirty="0"/>
              <a:t> </a:t>
            </a:r>
            <a:r>
              <a:rPr lang="en-US" sz="2400" dirty="0" err="1"/>
              <a:t>dưỡng</a:t>
            </a:r>
            <a:endParaRPr lang="vi-VN" sz="2400" dirty="0"/>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par>
                                <p:cTn id="8" presetID="14" presetClass="entr" presetSubtype="10" fill="hold" nodeType="withEffect">
                                  <p:stCondLst>
                                    <p:cond delay="0"/>
                                  </p:stCondLst>
                                  <p:childTnLst>
                                    <p:set>
                                      <p:cBhvr>
                                        <p:cTn id="9" dur="1" fill="hold">
                                          <p:stCondLst>
                                            <p:cond delay="0"/>
                                          </p:stCondLst>
                                        </p:cTn>
                                        <p:tgtEl>
                                          <p:spTgt spid="1032"/>
                                        </p:tgtEl>
                                        <p:attrNameLst>
                                          <p:attrName>style.visibility</p:attrName>
                                        </p:attrNameLst>
                                      </p:cBhvr>
                                      <p:to>
                                        <p:strVal val="visible"/>
                                      </p:to>
                                    </p:set>
                                    <p:animEffect transition="in" filter="randombar(horizontal)">
                                      <p:cBhvr>
                                        <p:cTn id="10" dur="500"/>
                                        <p:tgtEl>
                                          <p:spTgt spid="1032"/>
                                        </p:tgtEl>
                                      </p:cBhvr>
                                    </p:animEffect>
                                  </p:childTnLst>
                                </p:cTn>
                              </p:par>
                              <p:par>
                                <p:cTn id="11" presetID="14" presetClass="entr" presetSubtype="1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randombar(horizontal)">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030"/>
                                        </p:tgtEl>
                                        <p:attrNameLst>
                                          <p:attrName>style.visibility</p:attrName>
                                        </p:attrNameLst>
                                      </p:cBhvr>
                                      <p:to>
                                        <p:strVal val="visible"/>
                                      </p:to>
                                    </p:set>
                                    <p:animEffect transition="in" filter="randombar(horizontal)">
                                      <p:cBhvr>
                                        <p:cTn id="18" dur="500"/>
                                        <p:tgtEl>
                                          <p:spTgt spid="1030"/>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xit" presetSubtype="10" fill="hold" grpId="0" nodeType="clickEffect">
                                  <p:stCondLst>
                                    <p:cond delay="0"/>
                                  </p:stCondLst>
                                  <p:childTnLst>
                                    <p:animEffect transition="out" filter="randombar(horizontal)">
                                      <p:cBhvr>
                                        <p:cTn id="22" dur="500"/>
                                        <p:tgtEl>
                                          <p:spTgt spid="14"/>
                                        </p:tgtEl>
                                      </p:cBhvr>
                                    </p:animEffect>
                                    <p:set>
                                      <p:cBhvr>
                                        <p:cTn id="23" dur="1" fill="hold">
                                          <p:stCondLst>
                                            <p:cond delay="499"/>
                                          </p:stCondLst>
                                        </p:cTn>
                                        <p:tgtEl>
                                          <p:spTgt spid="14"/>
                                        </p:tgtEl>
                                        <p:attrNameLst>
                                          <p:attrName>style.visibility</p:attrName>
                                        </p:attrNameLst>
                                      </p:cBhvr>
                                      <p:to>
                                        <p:strVal val="hidden"/>
                                      </p:to>
                                    </p:set>
                                  </p:childTnLst>
                                </p:cTn>
                              </p:par>
                              <p:par>
                                <p:cTn id="24" presetID="14" presetClass="exit" presetSubtype="10" fill="hold" grpId="0" nodeType="withEffect">
                                  <p:stCondLst>
                                    <p:cond delay="0"/>
                                  </p:stCondLst>
                                  <p:childTnLst>
                                    <p:animEffect transition="out" filter="randombar(horizontal)">
                                      <p:cBhvr>
                                        <p:cTn id="25" dur="500"/>
                                        <p:tgtEl>
                                          <p:spTgt spid="21"/>
                                        </p:tgtEl>
                                      </p:cBhvr>
                                    </p:animEffect>
                                    <p:set>
                                      <p:cBhvr>
                                        <p:cTn id="26" dur="1" fill="hold">
                                          <p:stCondLst>
                                            <p:cond delay="499"/>
                                          </p:stCondLst>
                                        </p:cTn>
                                        <p:tgtEl>
                                          <p:spTgt spid="21"/>
                                        </p:tgtEl>
                                        <p:attrNameLst>
                                          <p:attrName>style.visibility</p:attrName>
                                        </p:attrNameLst>
                                      </p:cBhvr>
                                      <p:to>
                                        <p:strVal val="hidden"/>
                                      </p:to>
                                    </p:set>
                                  </p:childTnLst>
                                </p:cTn>
                              </p:par>
                              <p:par>
                                <p:cTn id="27" presetID="14" presetClass="exit" presetSubtype="10" fill="hold" grpId="0" nodeType="withEffect">
                                  <p:stCondLst>
                                    <p:cond delay="0"/>
                                  </p:stCondLst>
                                  <p:childTnLst>
                                    <p:animEffect transition="out" filter="randombar(horizontal)">
                                      <p:cBhvr>
                                        <p:cTn id="28" dur="500"/>
                                        <p:tgtEl>
                                          <p:spTgt spid="15"/>
                                        </p:tgtEl>
                                      </p:cBhvr>
                                    </p:animEffect>
                                    <p:set>
                                      <p:cBhvr>
                                        <p:cTn id="29" dur="1" fill="hold">
                                          <p:stCondLst>
                                            <p:cond delay="499"/>
                                          </p:stCondLst>
                                        </p:cTn>
                                        <p:tgtEl>
                                          <p:spTgt spid="15"/>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4" presetClass="exit" presetSubtype="10" fill="hold" nodeType="clickEffect">
                                  <p:stCondLst>
                                    <p:cond delay="0"/>
                                  </p:stCondLst>
                                  <p:childTnLst>
                                    <p:animEffect transition="out" filter="randombar(horizontal)">
                                      <p:cBhvr>
                                        <p:cTn id="33" dur="500"/>
                                        <p:tgtEl>
                                          <p:spTgt spid="1032"/>
                                        </p:tgtEl>
                                      </p:cBhvr>
                                    </p:animEffect>
                                    <p:set>
                                      <p:cBhvr>
                                        <p:cTn id="34" dur="1" fill="hold">
                                          <p:stCondLst>
                                            <p:cond delay="499"/>
                                          </p:stCondLst>
                                        </p:cTn>
                                        <p:tgtEl>
                                          <p:spTgt spid="1032"/>
                                        </p:tgtEl>
                                        <p:attrNameLst>
                                          <p:attrName>style.visibility</p:attrName>
                                        </p:attrNameLst>
                                      </p:cBhvr>
                                      <p:to>
                                        <p:strVal val="hidden"/>
                                      </p:to>
                                    </p:set>
                                  </p:childTnLst>
                                </p:cTn>
                              </p:par>
                              <p:par>
                                <p:cTn id="35" presetID="14" presetClass="exit" presetSubtype="10" fill="hold" nodeType="withEffect">
                                  <p:stCondLst>
                                    <p:cond delay="0"/>
                                  </p:stCondLst>
                                  <p:childTnLst>
                                    <p:animEffect transition="out" filter="randombar(horizontal)">
                                      <p:cBhvr>
                                        <p:cTn id="36" dur="500"/>
                                        <p:tgtEl>
                                          <p:spTgt spid="28"/>
                                        </p:tgtEl>
                                      </p:cBhvr>
                                    </p:animEffect>
                                    <p:set>
                                      <p:cBhvr>
                                        <p:cTn id="37" dur="1" fill="hold">
                                          <p:stCondLst>
                                            <p:cond delay="499"/>
                                          </p:stCondLst>
                                        </p:cTn>
                                        <p:tgtEl>
                                          <p:spTgt spid="28"/>
                                        </p:tgtEl>
                                        <p:attrNameLst>
                                          <p:attrName>style.visibility</p:attrName>
                                        </p:attrNameLst>
                                      </p:cBhvr>
                                      <p:to>
                                        <p:strVal val="hidden"/>
                                      </p:to>
                                    </p:set>
                                  </p:childTnLst>
                                </p:cTn>
                              </p:par>
                              <p:par>
                                <p:cTn id="38" presetID="14" presetClass="exit" presetSubtype="10" fill="hold" nodeType="withEffect">
                                  <p:stCondLst>
                                    <p:cond delay="0"/>
                                  </p:stCondLst>
                                  <p:childTnLst>
                                    <p:animEffect transition="out" filter="randombar(horizontal)">
                                      <p:cBhvr>
                                        <p:cTn id="39" dur="500"/>
                                        <p:tgtEl>
                                          <p:spTgt spid="27"/>
                                        </p:tgtEl>
                                      </p:cBhvr>
                                    </p:animEffect>
                                    <p:set>
                                      <p:cBhvr>
                                        <p:cTn id="40" dur="1" fill="hold">
                                          <p:stCondLst>
                                            <p:cond delay="499"/>
                                          </p:stCondLst>
                                        </p:cTn>
                                        <p:tgtEl>
                                          <p:spTgt spid="27"/>
                                        </p:tgtEl>
                                        <p:attrNameLst>
                                          <p:attrName>style.visibility</p:attrName>
                                        </p:attrNameLst>
                                      </p:cBhvr>
                                      <p:to>
                                        <p:strVal val="hidden"/>
                                      </p:to>
                                    </p:set>
                                  </p:childTnLst>
                                </p:cTn>
                              </p:par>
                              <p:par>
                                <p:cTn id="41" presetID="42" presetClass="path" presetSubtype="0" accel="50000" decel="50000" fill="hold" grpId="0" nodeType="withEffect">
                                  <p:stCondLst>
                                    <p:cond delay="0"/>
                                  </p:stCondLst>
                                  <p:childTnLst>
                                    <p:animMotion origin="layout" path="M 8.33333E-7 4.07407E-6 L 0.14713 -0.08426 " pathEditMode="relative" rAng="0" ptsTypes="AA">
                                      <p:cBhvr>
                                        <p:cTn id="42" dur="2000" fill="hold"/>
                                        <p:tgtEl>
                                          <p:spTgt spid="16"/>
                                        </p:tgtEl>
                                        <p:attrNameLst>
                                          <p:attrName>ppt_x</p:attrName>
                                          <p:attrName>ppt_y</p:attrName>
                                        </p:attrNameLst>
                                      </p:cBhvr>
                                      <p:rCtr x="7357" y="-4213"/>
                                    </p:animMotion>
                                  </p:childTnLst>
                                </p:cTn>
                              </p:par>
                              <p:par>
                                <p:cTn id="43" presetID="42" presetClass="path" presetSubtype="0" accel="50000" decel="50000" fill="hold" grpId="0" nodeType="withEffect">
                                  <p:stCondLst>
                                    <p:cond delay="0"/>
                                  </p:stCondLst>
                                  <p:childTnLst>
                                    <p:animMotion origin="layout" path="M -2.91667E-6 2.59259E-6 L -0.44596 0.23055 " pathEditMode="relative" rAng="0" ptsTypes="AA">
                                      <p:cBhvr>
                                        <p:cTn id="44" dur="2000" fill="hold"/>
                                        <p:tgtEl>
                                          <p:spTgt spid="22"/>
                                        </p:tgtEl>
                                        <p:attrNameLst>
                                          <p:attrName>ppt_x</p:attrName>
                                          <p:attrName>ppt_y</p:attrName>
                                        </p:attrNameLst>
                                      </p:cBhvr>
                                      <p:rCtr x="-22305" y="11528"/>
                                    </p:animMotion>
                                  </p:childTnLst>
                                </p:cTn>
                              </p:par>
                            </p:childTnLst>
                          </p:cTn>
                        </p:par>
                        <p:par>
                          <p:cTn id="45" fill="hold">
                            <p:stCondLst>
                              <p:cond delay="2000"/>
                            </p:stCondLst>
                            <p:childTnLst>
                              <p:par>
                                <p:cTn id="46" presetID="14" presetClass="entr" presetSubtype="10" fill="hold" grpId="0" nodeType="after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randombar(horizontal)">
                                      <p:cBhvr>
                                        <p:cTn id="48" dur="500"/>
                                        <p:tgtEl>
                                          <p:spTgt spid="5"/>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randombar(horizontal)">
                                      <p:cBhvr>
                                        <p:cTn id="5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21" grpId="0" animBg="1"/>
      <p:bldP spid="22" grpId="0" animBg="1"/>
      <p:bldP spid="5"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11">
            <a:extLst>
              <a:ext uri="{FF2B5EF4-FFF2-40B4-BE49-F238E27FC236}">
                <a16:creationId xmlns:a16="http://schemas.microsoft.com/office/drawing/2014/main" id="{0459F10D-A199-684D-8484-25E397387024}"/>
              </a:ext>
            </a:extLst>
          </p:cNvPr>
          <p:cNvPicPr>
            <a:picLocks noChangeAspect="1"/>
          </p:cNvPicPr>
          <p:nvPr/>
        </p:nvPicPr>
        <p:blipFill>
          <a:blip r:embed="rId2"/>
          <a:stretch>
            <a:fillRect/>
          </a:stretch>
        </p:blipFill>
        <p:spPr>
          <a:xfrm>
            <a:off x="126610" y="328831"/>
            <a:ext cx="6865034" cy="37508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31DAD22F-D159-EE17-49F3-622F440DA6D5}"/>
              </a:ext>
            </a:extLst>
          </p:cNvPr>
          <p:cNvPicPr>
            <a:picLocks noChangeAspect="1"/>
          </p:cNvPicPr>
          <p:nvPr/>
        </p:nvPicPr>
        <p:blipFill>
          <a:blip r:embed="rId3"/>
          <a:stretch>
            <a:fillRect/>
          </a:stretch>
        </p:blipFill>
        <p:spPr>
          <a:xfrm>
            <a:off x="7103831" y="2778322"/>
            <a:ext cx="5088169" cy="37508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987310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Nhóm 4">
            <a:extLst>
              <a:ext uri="{FF2B5EF4-FFF2-40B4-BE49-F238E27FC236}">
                <a16:creationId xmlns:a16="http://schemas.microsoft.com/office/drawing/2014/main" id="{B4739FF2-9480-AD3F-AA72-50622F8E672A}"/>
              </a:ext>
            </a:extLst>
          </p:cNvPr>
          <p:cNvGrpSpPr/>
          <p:nvPr/>
        </p:nvGrpSpPr>
        <p:grpSpPr>
          <a:xfrm>
            <a:off x="583079" y="152400"/>
            <a:ext cx="10835969" cy="7880251"/>
            <a:chOff x="6707505" y="1431925"/>
            <a:chExt cx="3527425" cy="4638040"/>
          </a:xfrm>
        </p:grpSpPr>
        <p:sp>
          <p:nvSpPr>
            <p:cNvPr id="2" name="Oval 5"/>
            <p:cNvSpPr>
              <a:spLocks noChangeArrowheads="1"/>
            </p:cNvSpPr>
            <p:nvPr/>
          </p:nvSpPr>
          <p:spPr bwMode="auto">
            <a:xfrm flipH="1">
              <a:off x="6771005" y="5736590"/>
              <a:ext cx="3405505" cy="333375"/>
            </a:xfrm>
            <a:prstGeom prst="ellipse">
              <a:avLst/>
            </a:prstGeom>
            <a:solidFill>
              <a:schemeClr val="bg1">
                <a:lumMod val="85000"/>
              </a:schemeClr>
            </a:solidFill>
            <a:ln>
              <a:noFill/>
            </a:ln>
          </p:spPr>
          <p:txBody>
            <a:bodyPr vert="horz" wrap="square" lIns="91440" tIns="45720" rIns="91440" bIns="45720" numCol="1" anchor="t" anchorCtr="0" compatLnSpc="1"/>
            <a:lstStyle/>
            <a:p>
              <a:endParaRPr lang="zh-CN" altLang="en-US"/>
            </a:p>
          </p:txBody>
        </p:sp>
        <p:sp>
          <p:nvSpPr>
            <p:cNvPr id="7" name="Freeform 6"/>
            <p:cNvSpPr/>
            <p:nvPr/>
          </p:nvSpPr>
          <p:spPr bwMode="auto">
            <a:xfrm flipH="1">
              <a:off x="6884035" y="1815465"/>
              <a:ext cx="3176905" cy="3000375"/>
            </a:xfrm>
            <a:custGeom>
              <a:avLst/>
              <a:gdLst>
                <a:gd name="T0" fmla="*/ 1908 w 2001"/>
                <a:gd name="T1" fmla="*/ 1890 h 1890"/>
                <a:gd name="T2" fmla="*/ 89 w 2001"/>
                <a:gd name="T3" fmla="*/ 1890 h 1890"/>
                <a:gd name="T4" fmla="*/ 0 w 2001"/>
                <a:gd name="T5" fmla="*/ 0 h 1890"/>
                <a:gd name="T6" fmla="*/ 2001 w 2001"/>
                <a:gd name="T7" fmla="*/ 0 h 1890"/>
                <a:gd name="T8" fmla="*/ 1908 w 2001"/>
                <a:gd name="T9" fmla="*/ 1890 h 1890"/>
              </a:gdLst>
              <a:ahLst/>
              <a:cxnLst>
                <a:cxn ang="0">
                  <a:pos x="T0" y="T1"/>
                </a:cxn>
                <a:cxn ang="0">
                  <a:pos x="T2" y="T3"/>
                </a:cxn>
                <a:cxn ang="0">
                  <a:pos x="T4" y="T5"/>
                </a:cxn>
                <a:cxn ang="0">
                  <a:pos x="T6" y="T7"/>
                </a:cxn>
                <a:cxn ang="0">
                  <a:pos x="T8" y="T9"/>
                </a:cxn>
              </a:cxnLst>
              <a:rect l="0" t="0" r="r" b="b"/>
              <a:pathLst>
                <a:path w="2001" h="1890">
                  <a:moveTo>
                    <a:pt x="1908" y="1890"/>
                  </a:moveTo>
                  <a:lnTo>
                    <a:pt x="89" y="1890"/>
                  </a:lnTo>
                  <a:lnTo>
                    <a:pt x="0" y="0"/>
                  </a:lnTo>
                  <a:lnTo>
                    <a:pt x="2001" y="0"/>
                  </a:lnTo>
                  <a:lnTo>
                    <a:pt x="1908" y="1890"/>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 name="Freeform 7"/>
            <p:cNvSpPr/>
            <p:nvPr/>
          </p:nvSpPr>
          <p:spPr bwMode="auto">
            <a:xfrm flipH="1">
              <a:off x="6972935" y="1934210"/>
              <a:ext cx="2999105" cy="2776220"/>
            </a:xfrm>
            <a:custGeom>
              <a:avLst/>
              <a:gdLst>
                <a:gd name="T0" fmla="*/ 1801 w 1889"/>
                <a:gd name="T1" fmla="*/ 1749 h 1749"/>
                <a:gd name="T2" fmla="*/ 84 w 1889"/>
                <a:gd name="T3" fmla="*/ 1749 h 1749"/>
                <a:gd name="T4" fmla="*/ 0 w 1889"/>
                <a:gd name="T5" fmla="*/ 0 h 1749"/>
                <a:gd name="T6" fmla="*/ 1889 w 1889"/>
                <a:gd name="T7" fmla="*/ 0 h 1749"/>
                <a:gd name="T8" fmla="*/ 1801 w 1889"/>
                <a:gd name="T9" fmla="*/ 1749 h 1749"/>
              </a:gdLst>
              <a:ahLst/>
              <a:cxnLst>
                <a:cxn ang="0">
                  <a:pos x="T0" y="T1"/>
                </a:cxn>
                <a:cxn ang="0">
                  <a:pos x="T2" y="T3"/>
                </a:cxn>
                <a:cxn ang="0">
                  <a:pos x="T4" y="T5"/>
                </a:cxn>
                <a:cxn ang="0">
                  <a:pos x="T6" y="T7"/>
                </a:cxn>
                <a:cxn ang="0">
                  <a:pos x="T8" y="T9"/>
                </a:cxn>
              </a:cxnLst>
              <a:rect l="0" t="0" r="r" b="b"/>
              <a:pathLst>
                <a:path w="1889" h="1749">
                  <a:moveTo>
                    <a:pt x="1801" y="1749"/>
                  </a:moveTo>
                  <a:lnTo>
                    <a:pt x="84" y="1749"/>
                  </a:lnTo>
                  <a:lnTo>
                    <a:pt x="0" y="0"/>
                  </a:lnTo>
                  <a:lnTo>
                    <a:pt x="1889" y="0"/>
                  </a:lnTo>
                  <a:lnTo>
                    <a:pt x="1801" y="1749"/>
                  </a:lnTo>
                  <a:close/>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 name="Freeform 8"/>
            <p:cNvSpPr/>
            <p:nvPr/>
          </p:nvSpPr>
          <p:spPr bwMode="auto">
            <a:xfrm flipH="1">
              <a:off x="6707505" y="1715135"/>
              <a:ext cx="3527425" cy="127000"/>
            </a:xfrm>
            <a:custGeom>
              <a:avLst/>
              <a:gdLst>
                <a:gd name="T0" fmla="*/ 1885 w 1885"/>
                <a:gd name="T1" fmla="*/ 34 h 68"/>
                <a:gd name="T2" fmla="*/ 1851 w 1885"/>
                <a:gd name="T3" fmla="*/ 68 h 68"/>
                <a:gd name="T4" fmla="*/ 33 w 1885"/>
                <a:gd name="T5" fmla="*/ 68 h 68"/>
                <a:gd name="T6" fmla="*/ 0 w 1885"/>
                <a:gd name="T7" fmla="*/ 34 h 68"/>
                <a:gd name="T8" fmla="*/ 0 w 1885"/>
                <a:gd name="T9" fmla="*/ 34 h 68"/>
                <a:gd name="T10" fmla="*/ 33 w 1885"/>
                <a:gd name="T11" fmla="*/ 0 h 68"/>
                <a:gd name="T12" fmla="*/ 1851 w 1885"/>
                <a:gd name="T13" fmla="*/ 0 h 68"/>
                <a:gd name="T14" fmla="*/ 1885 w 1885"/>
                <a:gd name="T15" fmla="*/ 34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5" h="68">
                  <a:moveTo>
                    <a:pt x="1885" y="34"/>
                  </a:moveTo>
                  <a:cubicBezTo>
                    <a:pt x="1885" y="53"/>
                    <a:pt x="1870" y="68"/>
                    <a:pt x="1851" y="68"/>
                  </a:cubicBezTo>
                  <a:cubicBezTo>
                    <a:pt x="33" y="68"/>
                    <a:pt x="33" y="68"/>
                    <a:pt x="33" y="68"/>
                  </a:cubicBezTo>
                  <a:cubicBezTo>
                    <a:pt x="15" y="68"/>
                    <a:pt x="0" y="53"/>
                    <a:pt x="0" y="34"/>
                  </a:cubicBezTo>
                  <a:cubicBezTo>
                    <a:pt x="0" y="34"/>
                    <a:pt x="0" y="34"/>
                    <a:pt x="0" y="34"/>
                  </a:cubicBezTo>
                  <a:cubicBezTo>
                    <a:pt x="0" y="16"/>
                    <a:pt x="15" y="0"/>
                    <a:pt x="33" y="0"/>
                  </a:cubicBezTo>
                  <a:cubicBezTo>
                    <a:pt x="1851" y="0"/>
                    <a:pt x="1851" y="0"/>
                    <a:pt x="1851" y="0"/>
                  </a:cubicBezTo>
                  <a:cubicBezTo>
                    <a:pt x="1870" y="0"/>
                    <a:pt x="1885" y="16"/>
                    <a:pt x="1885" y="34"/>
                  </a:cubicBezTo>
                  <a:close/>
                </a:path>
              </a:pathLst>
            </a:custGeom>
            <a:solidFill>
              <a:srgbClr val="E47068">
                <a:alpha val="0"/>
              </a:srgbClr>
            </a:solidFill>
            <a:ln w="25400">
              <a:solidFill>
                <a:srgbClr val="E47068"/>
              </a:solidFill>
              <a:round/>
            </a:ln>
          </p:spPr>
          <p:txBody>
            <a:bodyPr vert="horz" wrap="square" lIns="91440" tIns="45720" rIns="91440" bIns="45720" numCol="1" anchor="t" anchorCtr="0" compatLnSpc="1"/>
            <a:lstStyle/>
            <a:p>
              <a:endParaRPr lang="zh-CN" altLang="en-US"/>
            </a:p>
          </p:txBody>
        </p:sp>
        <p:sp>
          <p:nvSpPr>
            <p:cNvPr id="3" name="Freeform 9"/>
            <p:cNvSpPr/>
            <p:nvPr/>
          </p:nvSpPr>
          <p:spPr bwMode="auto">
            <a:xfrm flipH="1">
              <a:off x="8260080" y="1431925"/>
              <a:ext cx="395605" cy="252095"/>
            </a:xfrm>
            <a:custGeom>
              <a:avLst/>
              <a:gdLst>
                <a:gd name="T0" fmla="*/ 211 w 211"/>
                <a:gd name="T1" fmla="*/ 38 h 135"/>
                <a:gd name="T2" fmla="*/ 173 w 211"/>
                <a:gd name="T3" fmla="*/ 0 h 135"/>
                <a:gd name="T4" fmla="*/ 38 w 211"/>
                <a:gd name="T5" fmla="*/ 0 h 135"/>
                <a:gd name="T6" fmla="*/ 0 w 211"/>
                <a:gd name="T7" fmla="*/ 38 h 135"/>
                <a:gd name="T8" fmla="*/ 0 w 211"/>
                <a:gd name="T9" fmla="*/ 98 h 135"/>
                <a:gd name="T10" fmla="*/ 38 w 211"/>
                <a:gd name="T11" fmla="*/ 135 h 135"/>
                <a:gd name="T12" fmla="*/ 173 w 211"/>
                <a:gd name="T13" fmla="*/ 135 h 135"/>
                <a:gd name="T14" fmla="*/ 211 w 211"/>
                <a:gd name="T15" fmla="*/ 98 h 135"/>
                <a:gd name="T16" fmla="*/ 211 w 211"/>
                <a:gd name="T17" fmla="*/ 3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 h="135">
                  <a:moveTo>
                    <a:pt x="211" y="38"/>
                  </a:moveTo>
                  <a:cubicBezTo>
                    <a:pt x="211" y="17"/>
                    <a:pt x="194" y="0"/>
                    <a:pt x="173" y="0"/>
                  </a:cubicBezTo>
                  <a:cubicBezTo>
                    <a:pt x="38" y="0"/>
                    <a:pt x="38" y="0"/>
                    <a:pt x="38" y="0"/>
                  </a:cubicBezTo>
                  <a:cubicBezTo>
                    <a:pt x="17" y="0"/>
                    <a:pt x="0" y="17"/>
                    <a:pt x="0" y="38"/>
                  </a:cubicBezTo>
                  <a:cubicBezTo>
                    <a:pt x="0" y="98"/>
                    <a:pt x="0" y="98"/>
                    <a:pt x="0" y="98"/>
                  </a:cubicBezTo>
                  <a:cubicBezTo>
                    <a:pt x="0" y="118"/>
                    <a:pt x="17" y="135"/>
                    <a:pt x="38" y="135"/>
                  </a:cubicBezTo>
                  <a:cubicBezTo>
                    <a:pt x="173" y="135"/>
                    <a:pt x="173" y="135"/>
                    <a:pt x="173" y="135"/>
                  </a:cubicBezTo>
                  <a:cubicBezTo>
                    <a:pt x="194" y="135"/>
                    <a:pt x="211" y="118"/>
                    <a:pt x="211" y="98"/>
                  </a:cubicBezTo>
                  <a:lnTo>
                    <a:pt x="211" y="38"/>
                  </a:lnTo>
                  <a:close/>
                </a:path>
              </a:pathLst>
            </a:custGeom>
            <a:solidFill>
              <a:srgbClr val="E47068">
                <a:alpha val="0"/>
              </a:srgbClr>
            </a:solidFill>
            <a:ln w="25400">
              <a:solidFill>
                <a:srgbClr val="E47068"/>
              </a:solidFill>
              <a:round/>
            </a:ln>
          </p:spPr>
          <p:txBody>
            <a:bodyPr vert="horz" wrap="square" lIns="91440" tIns="45720" rIns="91440" bIns="45720" numCol="1" anchor="t" anchorCtr="0" compatLnSpc="1"/>
            <a:lstStyle/>
            <a:p>
              <a:endParaRPr lang="zh-CN" altLang="en-US"/>
            </a:p>
          </p:txBody>
        </p:sp>
        <p:sp>
          <p:nvSpPr>
            <p:cNvPr id="11" name="Freeform 10"/>
            <p:cNvSpPr/>
            <p:nvPr/>
          </p:nvSpPr>
          <p:spPr bwMode="auto">
            <a:xfrm flipH="1">
              <a:off x="7382510" y="4899660"/>
              <a:ext cx="878205" cy="1012825"/>
            </a:xfrm>
            <a:custGeom>
              <a:avLst/>
              <a:gdLst>
                <a:gd name="T0" fmla="*/ 469 w 469"/>
                <a:gd name="T1" fmla="*/ 541 h 541"/>
                <a:gd name="T2" fmla="*/ 135 w 469"/>
                <a:gd name="T3" fmla="*/ 0 h 541"/>
                <a:gd name="T4" fmla="*/ 0 w 469"/>
                <a:gd name="T5" fmla="*/ 0 h 541"/>
                <a:gd name="T6" fmla="*/ 334 w 469"/>
                <a:gd name="T7" fmla="*/ 541 h 541"/>
                <a:gd name="T8" fmla="*/ 469 w 469"/>
                <a:gd name="T9" fmla="*/ 541 h 541"/>
              </a:gdLst>
              <a:ahLst/>
              <a:cxnLst>
                <a:cxn ang="0">
                  <a:pos x="T0" y="T1"/>
                </a:cxn>
                <a:cxn ang="0">
                  <a:pos x="T2" y="T3"/>
                </a:cxn>
                <a:cxn ang="0">
                  <a:pos x="T4" y="T5"/>
                </a:cxn>
                <a:cxn ang="0">
                  <a:pos x="T6" y="T7"/>
                </a:cxn>
                <a:cxn ang="0">
                  <a:pos x="T8" y="T9"/>
                </a:cxn>
              </a:cxnLst>
              <a:rect l="0" t="0" r="r" b="b"/>
              <a:pathLst>
                <a:path w="469" h="541">
                  <a:moveTo>
                    <a:pt x="469" y="541"/>
                  </a:moveTo>
                  <a:cubicBezTo>
                    <a:pt x="469" y="541"/>
                    <a:pt x="139" y="0"/>
                    <a:pt x="135" y="0"/>
                  </a:cubicBezTo>
                  <a:cubicBezTo>
                    <a:pt x="131" y="0"/>
                    <a:pt x="0" y="0"/>
                    <a:pt x="0" y="0"/>
                  </a:cubicBezTo>
                  <a:cubicBezTo>
                    <a:pt x="334" y="541"/>
                    <a:pt x="334" y="541"/>
                    <a:pt x="334" y="541"/>
                  </a:cubicBezTo>
                  <a:cubicBezTo>
                    <a:pt x="334" y="541"/>
                    <a:pt x="431" y="541"/>
                    <a:pt x="469" y="541"/>
                  </a:cubicBezTo>
                  <a:close/>
                </a:path>
              </a:pathLst>
            </a:custGeom>
            <a:solidFill>
              <a:srgbClr val="2B2B2B">
                <a:alpha val="0"/>
              </a:srgbClr>
            </a:solidFill>
            <a:ln w="25400">
              <a:solidFill>
                <a:srgbClr val="E47068"/>
              </a:solidFill>
              <a:round/>
            </a:ln>
          </p:spPr>
          <p:txBody>
            <a:bodyPr vert="horz" wrap="square" lIns="91440" tIns="45720" rIns="91440" bIns="45720" numCol="1" anchor="t" anchorCtr="0" compatLnSpc="1"/>
            <a:lstStyle/>
            <a:p>
              <a:endParaRPr lang="zh-CN" altLang="en-US"/>
            </a:p>
          </p:txBody>
        </p:sp>
        <p:sp>
          <p:nvSpPr>
            <p:cNvPr id="12" name="Freeform 11"/>
            <p:cNvSpPr/>
            <p:nvPr/>
          </p:nvSpPr>
          <p:spPr bwMode="auto">
            <a:xfrm flipH="1">
              <a:off x="8685530" y="4899660"/>
              <a:ext cx="879475" cy="1012825"/>
            </a:xfrm>
            <a:custGeom>
              <a:avLst/>
              <a:gdLst>
                <a:gd name="T0" fmla="*/ 0 w 470"/>
                <a:gd name="T1" fmla="*/ 541 h 541"/>
                <a:gd name="T2" fmla="*/ 334 w 470"/>
                <a:gd name="T3" fmla="*/ 0 h 541"/>
                <a:gd name="T4" fmla="*/ 470 w 470"/>
                <a:gd name="T5" fmla="*/ 0 h 541"/>
                <a:gd name="T6" fmla="*/ 135 w 470"/>
                <a:gd name="T7" fmla="*/ 541 h 541"/>
                <a:gd name="T8" fmla="*/ 0 w 470"/>
                <a:gd name="T9" fmla="*/ 541 h 541"/>
              </a:gdLst>
              <a:ahLst/>
              <a:cxnLst>
                <a:cxn ang="0">
                  <a:pos x="T0" y="T1"/>
                </a:cxn>
                <a:cxn ang="0">
                  <a:pos x="T2" y="T3"/>
                </a:cxn>
                <a:cxn ang="0">
                  <a:pos x="T4" y="T5"/>
                </a:cxn>
                <a:cxn ang="0">
                  <a:pos x="T6" y="T7"/>
                </a:cxn>
                <a:cxn ang="0">
                  <a:pos x="T8" y="T9"/>
                </a:cxn>
              </a:cxnLst>
              <a:rect l="0" t="0" r="r" b="b"/>
              <a:pathLst>
                <a:path w="470" h="541">
                  <a:moveTo>
                    <a:pt x="0" y="541"/>
                  </a:moveTo>
                  <a:cubicBezTo>
                    <a:pt x="0" y="541"/>
                    <a:pt x="331" y="0"/>
                    <a:pt x="334" y="0"/>
                  </a:cubicBezTo>
                  <a:cubicBezTo>
                    <a:pt x="338" y="0"/>
                    <a:pt x="470" y="0"/>
                    <a:pt x="470" y="0"/>
                  </a:cubicBezTo>
                  <a:cubicBezTo>
                    <a:pt x="135" y="541"/>
                    <a:pt x="135" y="541"/>
                    <a:pt x="135" y="541"/>
                  </a:cubicBezTo>
                  <a:cubicBezTo>
                    <a:pt x="135" y="541"/>
                    <a:pt x="44" y="540"/>
                    <a:pt x="0" y="541"/>
                  </a:cubicBezTo>
                  <a:close/>
                </a:path>
              </a:pathLst>
            </a:custGeom>
            <a:solidFill>
              <a:srgbClr val="2B2B2B">
                <a:alpha val="0"/>
              </a:srgbClr>
            </a:solidFill>
            <a:ln w="25400">
              <a:solidFill>
                <a:srgbClr val="E47068"/>
              </a:solidFill>
              <a:round/>
            </a:ln>
          </p:spPr>
          <p:txBody>
            <a:bodyPr vert="horz" wrap="square" lIns="91440" tIns="45720" rIns="91440" bIns="45720" numCol="1" anchor="t" anchorCtr="0" compatLnSpc="1"/>
            <a:lstStyle/>
            <a:p>
              <a:endParaRPr lang="zh-CN" altLang="en-US"/>
            </a:p>
          </p:txBody>
        </p:sp>
        <p:sp>
          <p:nvSpPr>
            <p:cNvPr id="13" name="Freeform 12"/>
            <p:cNvSpPr/>
            <p:nvPr/>
          </p:nvSpPr>
          <p:spPr bwMode="auto">
            <a:xfrm flipH="1">
              <a:off x="6855460" y="4772660"/>
              <a:ext cx="3234055" cy="127000"/>
            </a:xfrm>
            <a:custGeom>
              <a:avLst/>
              <a:gdLst>
                <a:gd name="T0" fmla="*/ 1728 w 1728"/>
                <a:gd name="T1" fmla="*/ 34 h 68"/>
                <a:gd name="T2" fmla="*/ 1697 w 1728"/>
                <a:gd name="T3" fmla="*/ 68 h 68"/>
                <a:gd name="T4" fmla="*/ 31 w 1728"/>
                <a:gd name="T5" fmla="*/ 68 h 68"/>
                <a:gd name="T6" fmla="*/ 0 w 1728"/>
                <a:gd name="T7" fmla="*/ 34 h 68"/>
                <a:gd name="T8" fmla="*/ 0 w 1728"/>
                <a:gd name="T9" fmla="*/ 34 h 68"/>
                <a:gd name="T10" fmla="*/ 31 w 1728"/>
                <a:gd name="T11" fmla="*/ 0 h 68"/>
                <a:gd name="T12" fmla="*/ 1697 w 1728"/>
                <a:gd name="T13" fmla="*/ 0 h 68"/>
                <a:gd name="T14" fmla="*/ 1728 w 1728"/>
                <a:gd name="T15" fmla="*/ 34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8" h="68">
                  <a:moveTo>
                    <a:pt x="1728" y="34"/>
                  </a:moveTo>
                  <a:cubicBezTo>
                    <a:pt x="1728" y="53"/>
                    <a:pt x="1714" y="68"/>
                    <a:pt x="1697" y="68"/>
                  </a:cubicBezTo>
                  <a:cubicBezTo>
                    <a:pt x="31" y="68"/>
                    <a:pt x="31" y="68"/>
                    <a:pt x="31" y="68"/>
                  </a:cubicBezTo>
                  <a:cubicBezTo>
                    <a:pt x="14" y="68"/>
                    <a:pt x="0" y="53"/>
                    <a:pt x="0" y="34"/>
                  </a:cubicBezTo>
                  <a:cubicBezTo>
                    <a:pt x="0" y="34"/>
                    <a:pt x="0" y="34"/>
                    <a:pt x="0" y="34"/>
                  </a:cubicBezTo>
                  <a:cubicBezTo>
                    <a:pt x="0" y="15"/>
                    <a:pt x="14" y="0"/>
                    <a:pt x="31" y="0"/>
                  </a:cubicBezTo>
                  <a:cubicBezTo>
                    <a:pt x="1697" y="0"/>
                    <a:pt x="1697" y="0"/>
                    <a:pt x="1697" y="0"/>
                  </a:cubicBezTo>
                  <a:cubicBezTo>
                    <a:pt x="1714" y="0"/>
                    <a:pt x="1728" y="15"/>
                    <a:pt x="1728" y="34"/>
                  </a:cubicBezTo>
                  <a:close/>
                </a:path>
              </a:pathLst>
            </a:custGeom>
            <a:solidFill>
              <a:srgbClr val="2B2B2B">
                <a:alpha val="0"/>
              </a:srgbClr>
            </a:solidFill>
            <a:ln w="25400">
              <a:solidFill>
                <a:srgbClr val="E47068"/>
              </a:solidFill>
              <a:round/>
            </a:ln>
          </p:spPr>
          <p:txBody>
            <a:bodyPr vert="horz" wrap="square" lIns="91440" tIns="45720" rIns="91440" bIns="45720" numCol="1" anchor="t" anchorCtr="0" compatLnSpc="1"/>
            <a:lstStyle/>
            <a:p>
              <a:endParaRPr lang="zh-CN" altLang="en-US"/>
            </a:p>
          </p:txBody>
        </p:sp>
      </p:grpSp>
      <p:grpSp>
        <p:nvGrpSpPr>
          <p:cNvPr id="15" name="组合 33"/>
          <p:cNvGrpSpPr/>
          <p:nvPr/>
        </p:nvGrpSpPr>
        <p:grpSpPr>
          <a:xfrm flipH="1">
            <a:off x="9484123" y="3657435"/>
            <a:ext cx="2640695" cy="2863403"/>
            <a:chOff x="6065838" y="2187575"/>
            <a:chExt cx="3355975" cy="4094163"/>
          </a:xfrm>
        </p:grpSpPr>
        <p:sp>
          <p:nvSpPr>
            <p:cNvPr id="16" name="Freeform 14"/>
            <p:cNvSpPr/>
            <p:nvPr/>
          </p:nvSpPr>
          <p:spPr bwMode="auto">
            <a:xfrm>
              <a:off x="8180388" y="3546475"/>
              <a:ext cx="328613" cy="190500"/>
            </a:xfrm>
            <a:custGeom>
              <a:avLst/>
              <a:gdLst>
                <a:gd name="T0" fmla="*/ 176 w 176"/>
                <a:gd name="T1" fmla="*/ 63 h 102"/>
                <a:gd name="T2" fmla="*/ 115 w 176"/>
                <a:gd name="T3" fmla="*/ 49 h 102"/>
                <a:gd name="T4" fmla="*/ 59 w 176"/>
                <a:gd name="T5" fmla="*/ 99 h 102"/>
                <a:gd name="T6" fmla="*/ 3 w 176"/>
                <a:gd name="T7" fmla="*/ 65 h 102"/>
                <a:gd name="T8" fmla="*/ 51 w 176"/>
                <a:gd name="T9" fmla="*/ 0 h 102"/>
                <a:gd name="T10" fmla="*/ 176 w 176"/>
                <a:gd name="T11" fmla="*/ 63 h 102"/>
              </a:gdLst>
              <a:ahLst/>
              <a:cxnLst>
                <a:cxn ang="0">
                  <a:pos x="T0" y="T1"/>
                </a:cxn>
                <a:cxn ang="0">
                  <a:pos x="T2" y="T3"/>
                </a:cxn>
                <a:cxn ang="0">
                  <a:pos x="T4" y="T5"/>
                </a:cxn>
                <a:cxn ang="0">
                  <a:pos x="T6" y="T7"/>
                </a:cxn>
                <a:cxn ang="0">
                  <a:pos x="T8" y="T9"/>
                </a:cxn>
                <a:cxn ang="0">
                  <a:pos x="T10" y="T11"/>
                </a:cxn>
              </a:cxnLst>
              <a:rect l="0" t="0" r="r" b="b"/>
              <a:pathLst>
                <a:path w="176" h="102">
                  <a:moveTo>
                    <a:pt x="176" y="63"/>
                  </a:moveTo>
                  <a:cubicBezTo>
                    <a:pt x="176" y="63"/>
                    <a:pt x="129" y="49"/>
                    <a:pt x="115" y="49"/>
                  </a:cubicBezTo>
                  <a:cubicBezTo>
                    <a:pt x="101" y="50"/>
                    <a:pt x="71" y="102"/>
                    <a:pt x="59" y="99"/>
                  </a:cubicBezTo>
                  <a:cubicBezTo>
                    <a:pt x="47" y="96"/>
                    <a:pt x="7" y="88"/>
                    <a:pt x="3" y="65"/>
                  </a:cubicBezTo>
                  <a:cubicBezTo>
                    <a:pt x="0" y="41"/>
                    <a:pt x="51" y="0"/>
                    <a:pt x="51" y="0"/>
                  </a:cubicBezTo>
                  <a:cubicBezTo>
                    <a:pt x="51" y="0"/>
                    <a:pt x="159" y="44"/>
                    <a:pt x="176" y="63"/>
                  </a:cubicBezTo>
                  <a:close/>
                </a:path>
              </a:pathLst>
            </a:custGeom>
            <a:solidFill>
              <a:srgbClr val="F2CE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15"/>
            <p:cNvSpPr/>
            <p:nvPr/>
          </p:nvSpPr>
          <p:spPr bwMode="auto">
            <a:xfrm>
              <a:off x="7980363" y="2513013"/>
              <a:ext cx="1441450" cy="1484312"/>
            </a:xfrm>
            <a:custGeom>
              <a:avLst/>
              <a:gdLst>
                <a:gd name="T0" fmla="*/ 0 w 770"/>
                <a:gd name="T1" fmla="*/ 763 h 793"/>
                <a:gd name="T2" fmla="*/ 753 w 770"/>
                <a:gd name="T3" fmla="*/ 0 h 793"/>
                <a:gd name="T4" fmla="*/ 770 w 770"/>
                <a:gd name="T5" fmla="*/ 16 h 793"/>
                <a:gd name="T6" fmla="*/ 45 w 770"/>
                <a:gd name="T7" fmla="*/ 793 h 793"/>
                <a:gd name="T8" fmla="*/ 0 w 770"/>
                <a:gd name="T9" fmla="*/ 763 h 793"/>
              </a:gdLst>
              <a:ahLst/>
              <a:cxnLst>
                <a:cxn ang="0">
                  <a:pos x="T0" y="T1"/>
                </a:cxn>
                <a:cxn ang="0">
                  <a:pos x="T2" y="T3"/>
                </a:cxn>
                <a:cxn ang="0">
                  <a:pos x="T4" y="T5"/>
                </a:cxn>
                <a:cxn ang="0">
                  <a:pos x="T6" y="T7"/>
                </a:cxn>
                <a:cxn ang="0">
                  <a:pos x="T8" y="T9"/>
                </a:cxn>
              </a:cxnLst>
              <a:rect l="0" t="0" r="r" b="b"/>
              <a:pathLst>
                <a:path w="770" h="793">
                  <a:moveTo>
                    <a:pt x="0" y="763"/>
                  </a:moveTo>
                  <a:cubicBezTo>
                    <a:pt x="0" y="763"/>
                    <a:pt x="700" y="39"/>
                    <a:pt x="753" y="0"/>
                  </a:cubicBezTo>
                  <a:cubicBezTo>
                    <a:pt x="753" y="0"/>
                    <a:pt x="762" y="8"/>
                    <a:pt x="770" y="16"/>
                  </a:cubicBezTo>
                  <a:cubicBezTo>
                    <a:pt x="770" y="16"/>
                    <a:pt x="97" y="744"/>
                    <a:pt x="45" y="793"/>
                  </a:cubicBezTo>
                  <a:cubicBezTo>
                    <a:pt x="45" y="793"/>
                    <a:pt x="7" y="791"/>
                    <a:pt x="0" y="763"/>
                  </a:cubicBezTo>
                  <a:close/>
                </a:path>
              </a:pathLst>
            </a:custGeom>
            <a:solidFill>
              <a:srgbClr val="14141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16"/>
            <p:cNvSpPr/>
            <p:nvPr/>
          </p:nvSpPr>
          <p:spPr bwMode="auto">
            <a:xfrm>
              <a:off x="8418513" y="3548063"/>
              <a:ext cx="142875" cy="119062"/>
            </a:xfrm>
            <a:custGeom>
              <a:avLst/>
              <a:gdLst>
                <a:gd name="T0" fmla="*/ 77 w 77"/>
                <a:gd name="T1" fmla="*/ 28 h 64"/>
                <a:gd name="T2" fmla="*/ 24 w 77"/>
                <a:gd name="T3" fmla="*/ 4 h 64"/>
                <a:gd name="T4" fmla="*/ 4 w 77"/>
                <a:gd name="T5" fmla="*/ 41 h 64"/>
                <a:gd name="T6" fmla="*/ 58 w 77"/>
                <a:gd name="T7" fmla="*/ 64 h 64"/>
                <a:gd name="T8" fmla="*/ 77 w 77"/>
                <a:gd name="T9" fmla="*/ 28 h 64"/>
              </a:gdLst>
              <a:ahLst/>
              <a:cxnLst>
                <a:cxn ang="0">
                  <a:pos x="T0" y="T1"/>
                </a:cxn>
                <a:cxn ang="0">
                  <a:pos x="T2" y="T3"/>
                </a:cxn>
                <a:cxn ang="0">
                  <a:pos x="T4" y="T5"/>
                </a:cxn>
                <a:cxn ang="0">
                  <a:pos x="T6" y="T7"/>
                </a:cxn>
                <a:cxn ang="0">
                  <a:pos x="T8" y="T9"/>
                </a:cxn>
              </a:cxnLst>
              <a:rect l="0" t="0" r="r" b="b"/>
              <a:pathLst>
                <a:path w="77" h="64">
                  <a:moveTo>
                    <a:pt x="77" y="28"/>
                  </a:moveTo>
                  <a:cubicBezTo>
                    <a:pt x="77" y="28"/>
                    <a:pt x="33" y="7"/>
                    <a:pt x="24" y="4"/>
                  </a:cubicBezTo>
                  <a:cubicBezTo>
                    <a:pt x="15" y="0"/>
                    <a:pt x="0" y="30"/>
                    <a:pt x="4" y="41"/>
                  </a:cubicBezTo>
                  <a:cubicBezTo>
                    <a:pt x="9" y="53"/>
                    <a:pt x="50" y="64"/>
                    <a:pt x="58" y="64"/>
                  </a:cubicBezTo>
                  <a:cubicBezTo>
                    <a:pt x="65" y="64"/>
                    <a:pt x="77" y="28"/>
                    <a:pt x="77" y="28"/>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17"/>
            <p:cNvSpPr/>
            <p:nvPr/>
          </p:nvSpPr>
          <p:spPr bwMode="auto">
            <a:xfrm>
              <a:off x="8307388" y="3602038"/>
              <a:ext cx="152400" cy="141287"/>
            </a:xfrm>
            <a:custGeom>
              <a:avLst/>
              <a:gdLst>
                <a:gd name="T0" fmla="*/ 47 w 81"/>
                <a:gd name="T1" fmla="*/ 19 h 75"/>
                <a:gd name="T2" fmla="*/ 74 w 81"/>
                <a:gd name="T3" fmla="*/ 62 h 75"/>
                <a:gd name="T4" fmla="*/ 17 w 81"/>
                <a:gd name="T5" fmla="*/ 36 h 75"/>
                <a:gd name="T6" fmla="*/ 47 w 81"/>
                <a:gd name="T7" fmla="*/ 19 h 75"/>
              </a:gdLst>
              <a:ahLst/>
              <a:cxnLst>
                <a:cxn ang="0">
                  <a:pos x="T0" y="T1"/>
                </a:cxn>
                <a:cxn ang="0">
                  <a:pos x="T2" y="T3"/>
                </a:cxn>
                <a:cxn ang="0">
                  <a:pos x="T4" y="T5"/>
                </a:cxn>
                <a:cxn ang="0">
                  <a:pos x="T6" y="T7"/>
                </a:cxn>
              </a:cxnLst>
              <a:rect l="0" t="0" r="r" b="b"/>
              <a:pathLst>
                <a:path w="81" h="75">
                  <a:moveTo>
                    <a:pt x="47" y="19"/>
                  </a:moveTo>
                  <a:cubicBezTo>
                    <a:pt x="47" y="19"/>
                    <a:pt x="81" y="49"/>
                    <a:pt x="74" y="62"/>
                  </a:cubicBezTo>
                  <a:cubicBezTo>
                    <a:pt x="68" y="75"/>
                    <a:pt x="34" y="72"/>
                    <a:pt x="17" y="36"/>
                  </a:cubicBezTo>
                  <a:cubicBezTo>
                    <a:pt x="0" y="0"/>
                    <a:pt x="38" y="10"/>
                    <a:pt x="47" y="19"/>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18"/>
            <p:cNvSpPr/>
            <p:nvPr/>
          </p:nvSpPr>
          <p:spPr bwMode="auto">
            <a:xfrm>
              <a:off x="8270876" y="3665538"/>
              <a:ext cx="120650" cy="117475"/>
            </a:xfrm>
            <a:custGeom>
              <a:avLst/>
              <a:gdLst>
                <a:gd name="T0" fmla="*/ 21 w 65"/>
                <a:gd name="T1" fmla="*/ 1 h 63"/>
                <a:gd name="T2" fmla="*/ 64 w 65"/>
                <a:gd name="T3" fmla="*/ 35 h 63"/>
                <a:gd name="T4" fmla="*/ 33 w 65"/>
                <a:gd name="T5" fmla="*/ 51 h 63"/>
                <a:gd name="T6" fmla="*/ 21 w 65"/>
                <a:gd name="T7" fmla="*/ 1 h 63"/>
              </a:gdLst>
              <a:ahLst/>
              <a:cxnLst>
                <a:cxn ang="0">
                  <a:pos x="T0" y="T1"/>
                </a:cxn>
                <a:cxn ang="0">
                  <a:pos x="T2" y="T3"/>
                </a:cxn>
                <a:cxn ang="0">
                  <a:pos x="T4" y="T5"/>
                </a:cxn>
                <a:cxn ang="0">
                  <a:pos x="T6" y="T7"/>
                </a:cxn>
              </a:cxnLst>
              <a:rect l="0" t="0" r="r" b="b"/>
              <a:pathLst>
                <a:path w="65" h="63">
                  <a:moveTo>
                    <a:pt x="21" y="1"/>
                  </a:moveTo>
                  <a:cubicBezTo>
                    <a:pt x="34" y="0"/>
                    <a:pt x="65" y="24"/>
                    <a:pt x="64" y="35"/>
                  </a:cubicBezTo>
                  <a:cubicBezTo>
                    <a:pt x="63" y="46"/>
                    <a:pt x="51" y="63"/>
                    <a:pt x="33" y="51"/>
                  </a:cubicBezTo>
                  <a:cubicBezTo>
                    <a:pt x="14" y="38"/>
                    <a:pt x="0" y="2"/>
                    <a:pt x="21" y="1"/>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19"/>
            <p:cNvSpPr/>
            <p:nvPr/>
          </p:nvSpPr>
          <p:spPr bwMode="auto">
            <a:xfrm>
              <a:off x="8148638" y="3492500"/>
              <a:ext cx="301625" cy="192087"/>
            </a:xfrm>
            <a:custGeom>
              <a:avLst/>
              <a:gdLst>
                <a:gd name="T0" fmla="*/ 12 w 161"/>
                <a:gd name="T1" fmla="*/ 62 h 103"/>
                <a:gd name="T2" fmla="*/ 54 w 161"/>
                <a:gd name="T3" fmla="*/ 5 h 103"/>
                <a:gd name="T4" fmla="*/ 143 w 161"/>
                <a:gd name="T5" fmla="*/ 48 h 103"/>
                <a:gd name="T6" fmla="*/ 113 w 161"/>
                <a:gd name="T7" fmla="*/ 71 h 103"/>
                <a:gd name="T8" fmla="*/ 69 w 161"/>
                <a:gd name="T9" fmla="*/ 48 h 103"/>
                <a:gd name="T10" fmla="*/ 37 w 161"/>
                <a:gd name="T11" fmla="*/ 94 h 103"/>
                <a:gd name="T12" fmla="*/ 12 w 161"/>
                <a:gd name="T13" fmla="*/ 62 h 103"/>
              </a:gdLst>
              <a:ahLst/>
              <a:cxnLst>
                <a:cxn ang="0">
                  <a:pos x="T0" y="T1"/>
                </a:cxn>
                <a:cxn ang="0">
                  <a:pos x="T2" y="T3"/>
                </a:cxn>
                <a:cxn ang="0">
                  <a:pos x="T4" y="T5"/>
                </a:cxn>
                <a:cxn ang="0">
                  <a:pos x="T6" y="T7"/>
                </a:cxn>
                <a:cxn ang="0">
                  <a:pos x="T8" y="T9"/>
                </a:cxn>
                <a:cxn ang="0">
                  <a:pos x="T10" y="T11"/>
                </a:cxn>
                <a:cxn ang="0">
                  <a:pos x="T12" y="T13"/>
                </a:cxn>
              </a:cxnLst>
              <a:rect l="0" t="0" r="r" b="b"/>
              <a:pathLst>
                <a:path w="161" h="103">
                  <a:moveTo>
                    <a:pt x="12" y="62"/>
                  </a:moveTo>
                  <a:cubicBezTo>
                    <a:pt x="12" y="62"/>
                    <a:pt x="42" y="11"/>
                    <a:pt x="54" y="5"/>
                  </a:cubicBezTo>
                  <a:cubicBezTo>
                    <a:pt x="67" y="0"/>
                    <a:pt x="126" y="48"/>
                    <a:pt x="143" y="48"/>
                  </a:cubicBezTo>
                  <a:cubicBezTo>
                    <a:pt x="161" y="49"/>
                    <a:pt x="131" y="75"/>
                    <a:pt x="113" y="71"/>
                  </a:cubicBezTo>
                  <a:cubicBezTo>
                    <a:pt x="96" y="67"/>
                    <a:pt x="69" y="48"/>
                    <a:pt x="69" y="48"/>
                  </a:cubicBezTo>
                  <a:cubicBezTo>
                    <a:pt x="69" y="48"/>
                    <a:pt x="73" y="85"/>
                    <a:pt x="37" y="94"/>
                  </a:cubicBezTo>
                  <a:cubicBezTo>
                    <a:pt x="0" y="103"/>
                    <a:pt x="12" y="62"/>
                    <a:pt x="12" y="62"/>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20"/>
            <p:cNvSpPr/>
            <p:nvPr/>
          </p:nvSpPr>
          <p:spPr bwMode="auto">
            <a:xfrm>
              <a:off x="6911976" y="3429000"/>
              <a:ext cx="1323975" cy="612775"/>
            </a:xfrm>
            <a:custGeom>
              <a:avLst/>
              <a:gdLst>
                <a:gd name="T0" fmla="*/ 60 w 708"/>
                <a:gd name="T1" fmla="*/ 6 h 328"/>
                <a:gd name="T2" fmla="*/ 668 w 708"/>
                <a:gd name="T3" fmla="*/ 92 h 328"/>
                <a:gd name="T4" fmla="*/ 708 w 708"/>
                <a:gd name="T5" fmla="*/ 155 h 328"/>
                <a:gd name="T6" fmla="*/ 88 w 708"/>
                <a:gd name="T7" fmla="*/ 105 h 328"/>
                <a:gd name="T8" fmla="*/ 60 w 708"/>
                <a:gd name="T9" fmla="*/ 6 h 328"/>
              </a:gdLst>
              <a:ahLst/>
              <a:cxnLst>
                <a:cxn ang="0">
                  <a:pos x="T0" y="T1"/>
                </a:cxn>
                <a:cxn ang="0">
                  <a:pos x="T2" y="T3"/>
                </a:cxn>
                <a:cxn ang="0">
                  <a:pos x="T4" y="T5"/>
                </a:cxn>
                <a:cxn ang="0">
                  <a:pos x="T6" y="T7"/>
                </a:cxn>
                <a:cxn ang="0">
                  <a:pos x="T8" y="T9"/>
                </a:cxn>
              </a:cxnLst>
              <a:rect l="0" t="0" r="r" b="b"/>
              <a:pathLst>
                <a:path w="708" h="328">
                  <a:moveTo>
                    <a:pt x="60" y="6"/>
                  </a:moveTo>
                  <a:cubicBezTo>
                    <a:pt x="79" y="0"/>
                    <a:pt x="350" y="233"/>
                    <a:pt x="668" y="92"/>
                  </a:cubicBezTo>
                  <a:cubicBezTo>
                    <a:pt x="668" y="92"/>
                    <a:pt x="698" y="111"/>
                    <a:pt x="708" y="155"/>
                  </a:cubicBezTo>
                  <a:cubicBezTo>
                    <a:pt x="708" y="155"/>
                    <a:pt x="375" y="328"/>
                    <a:pt x="88" y="105"/>
                  </a:cubicBezTo>
                  <a:cubicBezTo>
                    <a:pt x="88" y="105"/>
                    <a:pt x="0" y="23"/>
                    <a:pt x="60" y="6"/>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21"/>
            <p:cNvSpPr/>
            <p:nvPr/>
          </p:nvSpPr>
          <p:spPr bwMode="auto">
            <a:xfrm>
              <a:off x="6867526" y="2490788"/>
              <a:ext cx="254000" cy="552450"/>
            </a:xfrm>
            <a:custGeom>
              <a:avLst/>
              <a:gdLst>
                <a:gd name="T0" fmla="*/ 64 w 136"/>
                <a:gd name="T1" fmla="*/ 13 h 295"/>
                <a:gd name="T2" fmla="*/ 77 w 136"/>
                <a:gd name="T3" fmla="*/ 197 h 295"/>
                <a:gd name="T4" fmla="*/ 64 w 136"/>
                <a:gd name="T5" fmla="*/ 13 h 295"/>
              </a:gdLst>
              <a:ahLst/>
              <a:cxnLst>
                <a:cxn ang="0">
                  <a:pos x="T0" y="T1"/>
                </a:cxn>
                <a:cxn ang="0">
                  <a:pos x="T2" y="T3"/>
                </a:cxn>
                <a:cxn ang="0">
                  <a:pos x="T4" y="T5"/>
                </a:cxn>
              </a:cxnLst>
              <a:rect l="0" t="0" r="r" b="b"/>
              <a:pathLst>
                <a:path w="136" h="295">
                  <a:moveTo>
                    <a:pt x="64" y="13"/>
                  </a:moveTo>
                  <a:cubicBezTo>
                    <a:pt x="64" y="13"/>
                    <a:pt x="136" y="99"/>
                    <a:pt x="77" y="197"/>
                  </a:cubicBezTo>
                  <a:cubicBezTo>
                    <a:pt x="18" y="295"/>
                    <a:pt x="0" y="0"/>
                    <a:pt x="64" y="13"/>
                  </a:cubicBezTo>
                  <a:close/>
                </a:path>
              </a:pathLst>
            </a:custGeom>
            <a:solidFill>
              <a:srgbClr val="725C2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22"/>
            <p:cNvSpPr/>
            <p:nvPr/>
          </p:nvSpPr>
          <p:spPr bwMode="auto">
            <a:xfrm>
              <a:off x="6399213" y="2408238"/>
              <a:ext cx="693738" cy="968375"/>
            </a:xfrm>
            <a:custGeom>
              <a:avLst/>
              <a:gdLst>
                <a:gd name="T0" fmla="*/ 302 w 371"/>
                <a:gd name="T1" fmla="*/ 84 h 517"/>
                <a:gd name="T2" fmla="*/ 360 w 371"/>
                <a:gd name="T3" fmla="*/ 406 h 517"/>
                <a:gd name="T4" fmla="*/ 109 w 371"/>
                <a:gd name="T5" fmla="*/ 479 h 517"/>
                <a:gd name="T6" fmla="*/ 35 w 371"/>
                <a:gd name="T7" fmla="*/ 301 h 517"/>
                <a:gd name="T8" fmla="*/ 54 w 371"/>
                <a:gd name="T9" fmla="*/ 76 h 517"/>
                <a:gd name="T10" fmla="*/ 302 w 371"/>
                <a:gd name="T11" fmla="*/ 84 h 517"/>
              </a:gdLst>
              <a:ahLst/>
              <a:cxnLst>
                <a:cxn ang="0">
                  <a:pos x="T0" y="T1"/>
                </a:cxn>
                <a:cxn ang="0">
                  <a:pos x="T2" y="T3"/>
                </a:cxn>
                <a:cxn ang="0">
                  <a:pos x="T4" y="T5"/>
                </a:cxn>
                <a:cxn ang="0">
                  <a:pos x="T6" y="T7"/>
                </a:cxn>
                <a:cxn ang="0">
                  <a:pos x="T8" y="T9"/>
                </a:cxn>
                <a:cxn ang="0">
                  <a:pos x="T10" y="T11"/>
                </a:cxn>
              </a:cxnLst>
              <a:rect l="0" t="0" r="r" b="b"/>
              <a:pathLst>
                <a:path w="371" h="517">
                  <a:moveTo>
                    <a:pt x="302" y="84"/>
                  </a:moveTo>
                  <a:cubicBezTo>
                    <a:pt x="302" y="84"/>
                    <a:pt x="371" y="305"/>
                    <a:pt x="360" y="406"/>
                  </a:cubicBezTo>
                  <a:cubicBezTo>
                    <a:pt x="349" y="508"/>
                    <a:pt x="152" y="517"/>
                    <a:pt x="109" y="479"/>
                  </a:cubicBezTo>
                  <a:cubicBezTo>
                    <a:pt x="65" y="442"/>
                    <a:pt x="35" y="301"/>
                    <a:pt x="35" y="301"/>
                  </a:cubicBezTo>
                  <a:cubicBezTo>
                    <a:pt x="35" y="301"/>
                    <a:pt x="0" y="121"/>
                    <a:pt x="54" y="76"/>
                  </a:cubicBezTo>
                  <a:cubicBezTo>
                    <a:pt x="108" y="31"/>
                    <a:pt x="263" y="0"/>
                    <a:pt x="302" y="84"/>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3"/>
            <p:cNvSpPr/>
            <p:nvPr/>
          </p:nvSpPr>
          <p:spPr bwMode="auto">
            <a:xfrm>
              <a:off x="6103938" y="2187575"/>
              <a:ext cx="1173163" cy="896937"/>
            </a:xfrm>
            <a:custGeom>
              <a:avLst/>
              <a:gdLst>
                <a:gd name="T0" fmla="*/ 208 w 627"/>
                <a:gd name="T1" fmla="*/ 464 h 479"/>
                <a:gd name="T2" fmla="*/ 229 w 627"/>
                <a:gd name="T3" fmla="*/ 453 h 479"/>
                <a:gd name="T4" fmla="*/ 208 w 627"/>
                <a:gd name="T5" fmla="*/ 256 h 479"/>
                <a:gd name="T6" fmla="*/ 266 w 627"/>
                <a:gd name="T7" fmla="*/ 269 h 479"/>
                <a:gd name="T8" fmla="*/ 257 w 627"/>
                <a:gd name="T9" fmla="*/ 235 h 479"/>
                <a:gd name="T10" fmla="*/ 357 w 627"/>
                <a:gd name="T11" fmla="*/ 252 h 479"/>
                <a:gd name="T12" fmla="*/ 336 w 627"/>
                <a:gd name="T13" fmla="*/ 216 h 479"/>
                <a:gd name="T14" fmla="*/ 485 w 627"/>
                <a:gd name="T15" fmla="*/ 231 h 479"/>
                <a:gd name="T16" fmla="*/ 460 w 627"/>
                <a:gd name="T17" fmla="*/ 202 h 479"/>
                <a:gd name="T18" fmla="*/ 475 w 627"/>
                <a:gd name="T19" fmla="*/ 36 h 479"/>
                <a:gd name="T20" fmla="*/ 430 w 627"/>
                <a:gd name="T21" fmla="*/ 79 h 479"/>
                <a:gd name="T22" fmla="*/ 281 w 627"/>
                <a:gd name="T23" fmla="*/ 36 h 479"/>
                <a:gd name="T24" fmla="*/ 306 w 627"/>
                <a:gd name="T25" fmla="*/ 96 h 479"/>
                <a:gd name="T26" fmla="*/ 97 w 627"/>
                <a:gd name="T27" fmla="*/ 188 h 479"/>
                <a:gd name="T28" fmla="*/ 82 w 627"/>
                <a:gd name="T29" fmla="*/ 130 h 479"/>
                <a:gd name="T30" fmla="*/ 54 w 627"/>
                <a:gd name="T31" fmla="*/ 197 h 479"/>
                <a:gd name="T32" fmla="*/ 0 w 627"/>
                <a:gd name="T33" fmla="*/ 220 h 479"/>
                <a:gd name="T34" fmla="*/ 37 w 627"/>
                <a:gd name="T35" fmla="*/ 266 h 479"/>
                <a:gd name="T36" fmla="*/ 161 w 627"/>
                <a:gd name="T37" fmla="*/ 479 h 479"/>
                <a:gd name="T38" fmla="*/ 208 w 627"/>
                <a:gd name="T39" fmla="*/ 464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27" h="479">
                  <a:moveTo>
                    <a:pt x="208" y="464"/>
                  </a:moveTo>
                  <a:cubicBezTo>
                    <a:pt x="229" y="453"/>
                    <a:pt x="229" y="453"/>
                    <a:pt x="229" y="453"/>
                  </a:cubicBezTo>
                  <a:cubicBezTo>
                    <a:pt x="229" y="453"/>
                    <a:pt x="244" y="286"/>
                    <a:pt x="208" y="256"/>
                  </a:cubicBezTo>
                  <a:cubicBezTo>
                    <a:pt x="208" y="256"/>
                    <a:pt x="253" y="276"/>
                    <a:pt x="266" y="269"/>
                  </a:cubicBezTo>
                  <a:cubicBezTo>
                    <a:pt x="280" y="261"/>
                    <a:pt x="257" y="235"/>
                    <a:pt x="257" y="235"/>
                  </a:cubicBezTo>
                  <a:cubicBezTo>
                    <a:pt x="257" y="235"/>
                    <a:pt x="340" y="261"/>
                    <a:pt x="357" y="252"/>
                  </a:cubicBezTo>
                  <a:cubicBezTo>
                    <a:pt x="374" y="242"/>
                    <a:pt x="336" y="216"/>
                    <a:pt x="336" y="216"/>
                  </a:cubicBezTo>
                  <a:cubicBezTo>
                    <a:pt x="336" y="216"/>
                    <a:pt x="474" y="252"/>
                    <a:pt x="485" y="231"/>
                  </a:cubicBezTo>
                  <a:cubicBezTo>
                    <a:pt x="496" y="210"/>
                    <a:pt x="460" y="202"/>
                    <a:pt x="460" y="202"/>
                  </a:cubicBezTo>
                  <a:cubicBezTo>
                    <a:pt x="460" y="202"/>
                    <a:pt x="627" y="128"/>
                    <a:pt x="475" y="36"/>
                  </a:cubicBezTo>
                  <a:cubicBezTo>
                    <a:pt x="475" y="36"/>
                    <a:pt x="449" y="32"/>
                    <a:pt x="430" y="79"/>
                  </a:cubicBezTo>
                  <a:cubicBezTo>
                    <a:pt x="430" y="79"/>
                    <a:pt x="302" y="0"/>
                    <a:pt x="281" y="36"/>
                  </a:cubicBezTo>
                  <a:cubicBezTo>
                    <a:pt x="261" y="72"/>
                    <a:pt x="306" y="96"/>
                    <a:pt x="306" y="96"/>
                  </a:cubicBezTo>
                  <a:cubicBezTo>
                    <a:pt x="306" y="96"/>
                    <a:pt x="141" y="83"/>
                    <a:pt x="97" y="188"/>
                  </a:cubicBezTo>
                  <a:cubicBezTo>
                    <a:pt x="97" y="188"/>
                    <a:pt x="90" y="135"/>
                    <a:pt x="82" y="130"/>
                  </a:cubicBezTo>
                  <a:cubicBezTo>
                    <a:pt x="75" y="124"/>
                    <a:pt x="41" y="145"/>
                    <a:pt x="54" y="197"/>
                  </a:cubicBezTo>
                  <a:cubicBezTo>
                    <a:pt x="54" y="197"/>
                    <a:pt x="0" y="177"/>
                    <a:pt x="0" y="220"/>
                  </a:cubicBezTo>
                  <a:cubicBezTo>
                    <a:pt x="0" y="263"/>
                    <a:pt x="37" y="266"/>
                    <a:pt x="37" y="266"/>
                  </a:cubicBezTo>
                  <a:cubicBezTo>
                    <a:pt x="37" y="266"/>
                    <a:pt x="26" y="432"/>
                    <a:pt x="161" y="479"/>
                  </a:cubicBezTo>
                  <a:lnTo>
                    <a:pt x="208" y="464"/>
                  </a:lnTo>
                  <a:close/>
                </a:path>
              </a:pathLst>
            </a:custGeom>
            <a:solidFill>
              <a:srgbClr val="725C2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24"/>
            <p:cNvSpPr/>
            <p:nvPr/>
          </p:nvSpPr>
          <p:spPr bwMode="auto">
            <a:xfrm>
              <a:off x="6303963" y="2974975"/>
              <a:ext cx="298450" cy="320675"/>
            </a:xfrm>
            <a:custGeom>
              <a:avLst/>
              <a:gdLst>
                <a:gd name="T0" fmla="*/ 109 w 160"/>
                <a:gd name="T1" fmla="*/ 39 h 171"/>
                <a:gd name="T2" fmla="*/ 36 w 160"/>
                <a:gd name="T3" fmla="*/ 20 h 171"/>
                <a:gd name="T4" fmla="*/ 126 w 160"/>
                <a:gd name="T5" fmla="*/ 124 h 171"/>
                <a:gd name="T6" fmla="*/ 109 w 160"/>
                <a:gd name="T7" fmla="*/ 39 h 171"/>
              </a:gdLst>
              <a:ahLst/>
              <a:cxnLst>
                <a:cxn ang="0">
                  <a:pos x="T0" y="T1"/>
                </a:cxn>
                <a:cxn ang="0">
                  <a:pos x="T2" y="T3"/>
                </a:cxn>
                <a:cxn ang="0">
                  <a:pos x="T4" y="T5"/>
                </a:cxn>
                <a:cxn ang="0">
                  <a:pos x="T6" y="T7"/>
                </a:cxn>
              </a:cxnLst>
              <a:rect l="0" t="0" r="r" b="b"/>
              <a:pathLst>
                <a:path w="160" h="171">
                  <a:moveTo>
                    <a:pt x="109" y="39"/>
                  </a:moveTo>
                  <a:cubicBezTo>
                    <a:pt x="109" y="39"/>
                    <a:pt x="71" y="0"/>
                    <a:pt x="36" y="20"/>
                  </a:cubicBezTo>
                  <a:cubicBezTo>
                    <a:pt x="0" y="41"/>
                    <a:pt x="47" y="171"/>
                    <a:pt x="126" y="124"/>
                  </a:cubicBezTo>
                  <a:cubicBezTo>
                    <a:pt x="160" y="105"/>
                    <a:pt x="109" y="39"/>
                    <a:pt x="109" y="39"/>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25"/>
            <p:cNvSpPr/>
            <p:nvPr/>
          </p:nvSpPr>
          <p:spPr bwMode="auto">
            <a:xfrm>
              <a:off x="6881813" y="2776538"/>
              <a:ext cx="128588" cy="165100"/>
            </a:xfrm>
            <a:custGeom>
              <a:avLst/>
              <a:gdLst>
                <a:gd name="T0" fmla="*/ 9 w 69"/>
                <a:gd name="T1" fmla="*/ 0 h 88"/>
                <a:gd name="T2" fmla="*/ 9 w 69"/>
                <a:gd name="T3" fmla="*/ 58 h 88"/>
                <a:gd name="T4" fmla="*/ 56 w 69"/>
                <a:gd name="T5" fmla="*/ 58 h 88"/>
                <a:gd name="T6" fmla="*/ 24 w 69"/>
                <a:gd name="T7" fmla="*/ 88 h 88"/>
                <a:gd name="T8" fmla="*/ 69 w 69"/>
                <a:gd name="T9" fmla="*/ 68 h 88"/>
                <a:gd name="T10" fmla="*/ 26 w 69"/>
                <a:gd name="T11" fmla="*/ 49 h 88"/>
                <a:gd name="T12" fmla="*/ 9 w 69"/>
                <a:gd name="T13" fmla="*/ 0 h 88"/>
              </a:gdLst>
              <a:ahLst/>
              <a:cxnLst>
                <a:cxn ang="0">
                  <a:pos x="T0" y="T1"/>
                </a:cxn>
                <a:cxn ang="0">
                  <a:pos x="T2" y="T3"/>
                </a:cxn>
                <a:cxn ang="0">
                  <a:pos x="T4" y="T5"/>
                </a:cxn>
                <a:cxn ang="0">
                  <a:pos x="T6" y="T7"/>
                </a:cxn>
                <a:cxn ang="0">
                  <a:pos x="T8" y="T9"/>
                </a:cxn>
                <a:cxn ang="0">
                  <a:pos x="T10" y="T11"/>
                </a:cxn>
                <a:cxn ang="0">
                  <a:pos x="T12" y="T13"/>
                </a:cxn>
              </a:cxnLst>
              <a:rect l="0" t="0" r="r" b="b"/>
              <a:pathLst>
                <a:path w="69" h="88">
                  <a:moveTo>
                    <a:pt x="9" y="0"/>
                  </a:moveTo>
                  <a:cubicBezTo>
                    <a:pt x="9" y="0"/>
                    <a:pt x="0" y="45"/>
                    <a:pt x="9" y="58"/>
                  </a:cubicBezTo>
                  <a:cubicBezTo>
                    <a:pt x="18" y="70"/>
                    <a:pt x="52" y="44"/>
                    <a:pt x="56" y="58"/>
                  </a:cubicBezTo>
                  <a:cubicBezTo>
                    <a:pt x="59" y="71"/>
                    <a:pt x="55" y="83"/>
                    <a:pt x="24" y="88"/>
                  </a:cubicBezTo>
                  <a:cubicBezTo>
                    <a:pt x="24" y="88"/>
                    <a:pt x="69" y="87"/>
                    <a:pt x="69" y="68"/>
                  </a:cubicBezTo>
                  <a:cubicBezTo>
                    <a:pt x="69" y="39"/>
                    <a:pt x="51" y="36"/>
                    <a:pt x="26" y="49"/>
                  </a:cubicBezTo>
                  <a:cubicBezTo>
                    <a:pt x="9" y="58"/>
                    <a:pt x="9" y="25"/>
                    <a:pt x="9" y="0"/>
                  </a:cubicBezTo>
                  <a:close/>
                </a:path>
              </a:pathLst>
            </a:custGeom>
            <a:solidFill>
              <a:srgbClr val="CB8F5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26"/>
            <p:cNvSpPr/>
            <p:nvPr/>
          </p:nvSpPr>
          <p:spPr bwMode="auto">
            <a:xfrm>
              <a:off x="6727826" y="2808288"/>
              <a:ext cx="57150" cy="79375"/>
            </a:xfrm>
            <a:custGeom>
              <a:avLst/>
              <a:gdLst>
                <a:gd name="T0" fmla="*/ 28 w 30"/>
                <a:gd name="T1" fmla="*/ 18 h 42"/>
                <a:gd name="T2" fmla="*/ 19 w 30"/>
                <a:gd name="T3" fmla="*/ 40 h 42"/>
                <a:gd name="T4" fmla="*/ 2 w 30"/>
                <a:gd name="T5" fmla="*/ 23 h 42"/>
                <a:gd name="T6" fmla="*/ 11 w 30"/>
                <a:gd name="T7" fmla="*/ 1 h 42"/>
                <a:gd name="T8" fmla="*/ 28 w 30"/>
                <a:gd name="T9" fmla="*/ 18 h 42"/>
              </a:gdLst>
              <a:ahLst/>
              <a:cxnLst>
                <a:cxn ang="0">
                  <a:pos x="T0" y="T1"/>
                </a:cxn>
                <a:cxn ang="0">
                  <a:pos x="T2" y="T3"/>
                </a:cxn>
                <a:cxn ang="0">
                  <a:pos x="T4" y="T5"/>
                </a:cxn>
                <a:cxn ang="0">
                  <a:pos x="T6" y="T7"/>
                </a:cxn>
                <a:cxn ang="0">
                  <a:pos x="T8" y="T9"/>
                </a:cxn>
              </a:cxnLst>
              <a:rect l="0" t="0" r="r" b="b"/>
              <a:pathLst>
                <a:path w="30" h="42">
                  <a:moveTo>
                    <a:pt x="28" y="18"/>
                  </a:moveTo>
                  <a:cubicBezTo>
                    <a:pt x="30" y="29"/>
                    <a:pt x="26" y="39"/>
                    <a:pt x="19" y="40"/>
                  </a:cubicBezTo>
                  <a:cubicBezTo>
                    <a:pt x="12" y="42"/>
                    <a:pt x="4" y="34"/>
                    <a:pt x="2" y="23"/>
                  </a:cubicBezTo>
                  <a:cubicBezTo>
                    <a:pt x="0" y="12"/>
                    <a:pt x="4" y="2"/>
                    <a:pt x="11" y="1"/>
                  </a:cubicBezTo>
                  <a:cubicBezTo>
                    <a:pt x="18" y="0"/>
                    <a:pt x="26" y="7"/>
                    <a:pt x="28" y="18"/>
                  </a:cubicBezTo>
                  <a:close/>
                </a:path>
              </a:pathLst>
            </a:custGeom>
            <a:solidFill>
              <a:srgbClr val="190F0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27"/>
            <p:cNvSpPr/>
            <p:nvPr/>
          </p:nvSpPr>
          <p:spPr bwMode="auto">
            <a:xfrm>
              <a:off x="6943726" y="2774950"/>
              <a:ext cx="50800" cy="71437"/>
            </a:xfrm>
            <a:custGeom>
              <a:avLst/>
              <a:gdLst>
                <a:gd name="T0" fmla="*/ 25 w 27"/>
                <a:gd name="T1" fmla="*/ 16 h 38"/>
                <a:gd name="T2" fmla="*/ 17 w 27"/>
                <a:gd name="T3" fmla="*/ 36 h 38"/>
                <a:gd name="T4" fmla="*/ 2 w 27"/>
                <a:gd name="T5" fmla="*/ 21 h 38"/>
                <a:gd name="T6" fmla="*/ 10 w 27"/>
                <a:gd name="T7" fmla="*/ 1 h 38"/>
                <a:gd name="T8" fmla="*/ 25 w 27"/>
                <a:gd name="T9" fmla="*/ 16 h 38"/>
              </a:gdLst>
              <a:ahLst/>
              <a:cxnLst>
                <a:cxn ang="0">
                  <a:pos x="T0" y="T1"/>
                </a:cxn>
                <a:cxn ang="0">
                  <a:pos x="T2" y="T3"/>
                </a:cxn>
                <a:cxn ang="0">
                  <a:pos x="T4" y="T5"/>
                </a:cxn>
                <a:cxn ang="0">
                  <a:pos x="T6" y="T7"/>
                </a:cxn>
                <a:cxn ang="0">
                  <a:pos x="T8" y="T9"/>
                </a:cxn>
              </a:cxnLst>
              <a:rect l="0" t="0" r="r" b="b"/>
              <a:pathLst>
                <a:path w="27" h="38">
                  <a:moveTo>
                    <a:pt x="25" y="16"/>
                  </a:moveTo>
                  <a:cubicBezTo>
                    <a:pt x="27" y="26"/>
                    <a:pt x="23" y="35"/>
                    <a:pt x="17" y="36"/>
                  </a:cubicBezTo>
                  <a:cubicBezTo>
                    <a:pt x="10" y="38"/>
                    <a:pt x="4" y="31"/>
                    <a:pt x="2" y="21"/>
                  </a:cubicBezTo>
                  <a:cubicBezTo>
                    <a:pt x="0" y="11"/>
                    <a:pt x="3" y="3"/>
                    <a:pt x="10" y="1"/>
                  </a:cubicBezTo>
                  <a:cubicBezTo>
                    <a:pt x="16" y="0"/>
                    <a:pt x="23" y="7"/>
                    <a:pt x="25" y="16"/>
                  </a:cubicBezTo>
                  <a:close/>
                </a:path>
              </a:pathLst>
            </a:custGeom>
            <a:solidFill>
              <a:srgbClr val="190F0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28"/>
            <p:cNvSpPr/>
            <p:nvPr/>
          </p:nvSpPr>
          <p:spPr bwMode="auto">
            <a:xfrm>
              <a:off x="6665913" y="3170238"/>
              <a:ext cx="250825" cy="120650"/>
            </a:xfrm>
            <a:custGeom>
              <a:avLst/>
              <a:gdLst>
                <a:gd name="T0" fmla="*/ 0 w 134"/>
                <a:gd name="T1" fmla="*/ 6 h 65"/>
                <a:gd name="T2" fmla="*/ 101 w 134"/>
                <a:gd name="T3" fmla="*/ 59 h 65"/>
                <a:gd name="T4" fmla="*/ 134 w 134"/>
                <a:gd name="T5" fmla="*/ 43 h 65"/>
                <a:gd name="T6" fmla="*/ 0 w 134"/>
                <a:gd name="T7" fmla="*/ 6 h 65"/>
              </a:gdLst>
              <a:ahLst/>
              <a:cxnLst>
                <a:cxn ang="0">
                  <a:pos x="T0" y="T1"/>
                </a:cxn>
                <a:cxn ang="0">
                  <a:pos x="T2" y="T3"/>
                </a:cxn>
                <a:cxn ang="0">
                  <a:pos x="T4" y="T5"/>
                </a:cxn>
                <a:cxn ang="0">
                  <a:pos x="T6" y="T7"/>
                </a:cxn>
              </a:cxnLst>
              <a:rect l="0" t="0" r="r" b="b"/>
              <a:pathLst>
                <a:path w="134" h="65">
                  <a:moveTo>
                    <a:pt x="0" y="6"/>
                  </a:moveTo>
                  <a:cubicBezTo>
                    <a:pt x="24" y="35"/>
                    <a:pt x="59" y="65"/>
                    <a:pt x="101" y="59"/>
                  </a:cubicBezTo>
                  <a:cubicBezTo>
                    <a:pt x="114" y="57"/>
                    <a:pt x="126" y="51"/>
                    <a:pt x="134" y="43"/>
                  </a:cubicBezTo>
                  <a:cubicBezTo>
                    <a:pt x="100" y="0"/>
                    <a:pt x="35" y="1"/>
                    <a:pt x="0" y="6"/>
                  </a:cubicBezTo>
                  <a:close/>
                </a:path>
              </a:pathLst>
            </a:custGeom>
            <a:solidFill>
              <a:srgbClr val="DA908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29"/>
            <p:cNvSpPr/>
            <p:nvPr/>
          </p:nvSpPr>
          <p:spPr bwMode="auto">
            <a:xfrm>
              <a:off x="6602413" y="3001963"/>
              <a:ext cx="393700" cy="249237"/>
            </a:xfrm>
            <a:custGeom>
              <a:avLst/>
              <a:gdLst>
                <a:gd name="T0" fmla="*/ 204 w 210"/>
                <a:gd name="T1" fmla="*/ 0 h 133"/>
                <a:gd name="T2" fmla="*/ 0 w 210"/>
                <a:gd name="T3" fmla="*/ 44 h 133"/>
                <a:gd name="T4" fmla="*/ 34 w 210"/>
                <a:gd name="T5" fmla="*/ 96 h 133"/>
                <a:gd name="T6" fmla="*/ 168 w 210"/>
                <a:gd name="T7" fmla="*/ 133 h 133"/>
                <a:gd name="T8" fmla="*/ 204 w 210"/>
                <a:gd name="T9" fmla="*/ 0 h 133"/>
              </a:gdLst>
              <a:ahLst/>
              <a:cxnLst>
                <a:cxn ang="0">
                  <a:pos x="T0" y="T1"/>
                </a:cxn>
                <a:cxn ang="0">
                  <a:pos x="T2" y="T3"/>
                </a:cxn>
                <a:cxn ang="0">
                  <a:pos x="T4" y="T5"/>
                </a:cxn>
                <a:cxn ang="0">
                  <a:pos x="T6" y="T7"/>
                </a:cxn>
                <a:cxn ang="0">
                  <a:pos x="T8" y="T9"/>
                </a:cxn>
              </a:cxnLst>
              <a:rect l="0" t="0" r="r" b="b"/>
              <a:pathLst>
                <a:path w="210" h="133">
                  <a:moveTo>
                    <a:pt x="204" y="0"/>
                  </a:moveTo>
                  <a:cubicBezTo>
                    <a:pt x="125" y="0"/>
                    <a:pt x="0" y="44"/>
                    <a:pt x="0" y="44"/>
                  </a:cubicBezTo>
                  <a:cubicBezTo>
                    <a:pt x="0" y="44"/>
                    <a:pt x="12" y="70"/>
                    <a:pt x="34" y="96"/>
                  </a:cubicBezTo>
                  <a:cubicBezTo>
                    <a:pt x="69" y="91"/>
                    <a:pt x="134" y="90"/>
                    <a:pt x="168" y="133"/>
                  </a:cubicBezTo>
                  <a:cubicBezTo>
                    <a:pt x="210" y="94"/>
                    <a:pt x="204" y="0"/>
                    <a:pt x="204" y="0"/>
                  </a:cubicBezTo>
                  <a:close/>
                </a:path>
              </a:pathLst>
            </a:custGeom>
            <a:solidFill>
              <a:srgbClr val="75342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30"/>
            <p:cNvSpPr/>
            <p:nvPr/>
          </p:nvSpPr>
          <p:spPr bwMode="auto">
            <a:xfrm>
              <a:off x="6665913" y="2676525"/>
              <a:ext cx="117475" cy="84137"/>
            </a:xfrm>
            <a:custGeom>
              <a:avLst/>
              <a:gdLst>
                <a:gd name="T0" fmla="*/ 0 w 62"/>
                <a:gd name="T1" fmla="*/ 45 h 45"/>
                <a:gd name="T2" fmla="*/ 62 w 62"/>
                <a:gd name="T3" fmla="*/ 25 h 45"/>
                <a:gd name="T4" fmla="*/ 0 w 62"/>
                <a:gd name="T5" fmla="*/ 45 h 45"/>
              </a:gdLst>
              <a:ahLst/>
              <a:cxnLst>
                <a:cxn ang="0">
                  <a:pos x="T0" y="T1"/>
                </a:cxn>
                <a:cxn ang="0">
                  <a:pos x="T2" y="T3"/>
                </a:cxn>
                <a:cxn ang="0">
                  <a:pos x="T4" y="T5"/>
                </a:cxn>
              </a:cxnLst>
              <a:rect l="0" t="0" r="r" b="b"/>
              <a:pathLst>
                <a:path w="62" h="45">
                  <a:moveTo>
                    <a:pt x="0" y="45"/>
                  </a:moveTo>
                  <a:cubicBezTo>
                    <a:pt x="0" y="45"/>
                    <a:pt x="30" y="21"/>
                    <a:pt x="62" y="25"/>
                  </a:cubicBezTo>
                  <a:cubicBezTo>
                    <a:pt x="62" y="25"/>
                    <a:pt x="19" y="0"/>
                    <a:pt x="0" y="45"/>
                  </a:cubicBezTo>
                  <a:close/>
                </a:path>
              </a:pathLst>
            </a:custGeom>
            <a:solidFill>
              <a:srgbClr val="4939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31"/>
            <p:cNvSpPr/>
            <p:nvPr/>
          </p:nvSpPr>
          <p:spPr bwMode="auto">
            <a:xfrm>
              <a:off x="6891338" y="2647950"/>
              <a:ext cx="93663" cy="61912"/>
            </a:xfrm>
            <a:custGeom>
              <a:avLst/>
              <a:gdLst>
                <a:gd name="T0" fmla="*/ 0 w 50"/>
                <a:gd name="T1" fmla="*/ 33 h 33"/>
                <a:gd name="T2" fmla="*/ 50 w 50"/>
                <a:gd name="T3" fmla="*/ 33 h 33"/>
                <a:gd name="T4" fmla="*/ 0 w 50"/>
                <a:gd name="T5" fmla="*/ 33 h 33"/>
              </a:gdLst>
              <a:ahLst/>
              <a:cxnLst>
                <a:cxn ang="0">
                  <a:pos x="T0" y="T1"/>
                </a:cxn>
                <a:cxn ang="0">
                  <a:pos x="T2" y="T3"/>
                </a:cxn>
                <a:cxn ang="0">
                  <a:pos x="T4" y="T5"/>
                </a:cxn>
              </a:cxnLst>
              <a:rect l="0" t="0" r="r" b="b"/>
              <a:pathLst>
                <a:path w="50" h="33">
                  <a:moveTo>
                    <a:pt x="0" y="33"/>
                  </a:moveTo>
                  <a:cubicBezTo>
                    <a:pt x="0" y="33"/>
                    <a:pt x="37" y="21"/>
                    <a:pt x="50" y="33"/>
                  </a:cubicBezTo>
                  <a:cubicBezTo>
                    <a:pt x="50" y="33"/>
                    <a:pt x="21" y="0"/>
                    <a:pt x="0" y="33"/>
                  </a:cubicBezTo>
                  <a:close/>
                </a:path>
              </a:pathLst>
            </a:custGeom>
            <a:solidFill>
              <a:srgbClr val="4939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32"/>
            <p:cNvSpPr/>
            <p:nvPr/>
          </p:nvSpPr>
          <p:spPr bwMode="auto">
            <a:xfrm>
              <a:off x="7105651" y="5964238"/>
              <a:ext cx="414338" cy="269875"/>
            </a:xfrm>
            <a:custGeom>
              <a:avLst/>
              <a:gdLst>
                <a:gd name="T0" fmla="*/ 102 w 221"/>
                <a:gd name="T1" fmla="*/ 30 h 144"/>
                <a:gd name="T2" fmla="*/ 132 w 221"/>
                <a:gd name="T3" fmla="*/ 72 h 144"/>
                <a:gd name="T4" fmla="*/ 206 w 221"/>
                <a:gd name="T5" fmla="*/ 86 h 144"/>
                <a:gd name="T6" fmla="*/ 206 w 221"/>
                <a:gd name="T7" fmla="*/ 124 h 144"/>
                <a:gd name="T8" fmla="*/ 14 w 221"/>
                <a:gd name="T9" fmla="*/ 124 h 144"/>
                <a:gd name="T10" fmla="*/ 14 w 221"/>
                <a:gd name="T11" fmla="*/ 30 h 144"/>
                <a:gd name="T12" fmla="*/ 102 w 221"/>
                <a:gd name="T13" fmla="*/ 30 h 144"/>
              </a:gdLst>
              <a:ahLst/>
              <a:cxnLst>
                <a:cxn ang="0">
                  <a:pos x="T0" y="T1"/>
                </a:cxn>
                <a:cxn ang="0">
                  <a:pos x="T2" y="T3"/>
                </a:cxn>
                <a:cxn ang="0">
                  <a:pos x="T4" y="T5"/>
                </a:cxn>
                <a:cxn ang="0">
                  <a:pos x="T6" y="T7"/>
                </a:cxn>
                <a:cxn ang="0">
                  <a:pos x="T8" y="T9"/>
                </a:cxn>
                <a:cxn ang="0">
                  <a:pos x="T10" y="T11"/>
                </a:cxn>
                <a:cxn ang="0">
                  <a:pos x="T12" y="T13"/>
                </a:cxn>
              </a:cxnLst>
              <a:rect l="0" t="0" r="r" b="b"/>
              <a:pathLst>
                <a:path w="221" h="144">
                  <a:moveTo>
                    <a:pt x="102" y="30"/>
                  </a:moveTo>
                  <a:cubicBezTo>
                    <a:pt x="102" y="30"/>
                    <a:pt x="114" y="66"/>
                    <a:pt x="132" y="72"/>
                  </a:cubicBezTo>
                  <a:cubicBezTo>
                    <a:pt x="149" y="78"/>
                    <a:pt x="191" y="74"/>
                    <a:pt x="206" y="86"/>
                  </a:cubicBezTo>
                  <a:cubicBezTo>
                    <a:pt x="221" y="98"/>
                    <a:pt x="206" y="124"/>
                    <a:pt x="206" y="124"/>
                  </a:cubicBezTo>
                  <a:cubicBezTo>
                    <a:pt x="206" y="124"/>
                    <a:pt x="49" y="144"/>
                    <a:pt x="14" y="124"/>
                  </a:cubicBezTo>
                  <a:cubicBezTo>
                    <a:pt x="14" y="124"/>
                    <a:pt x="0" y="60"/>
                    <a:pt x="14" y="30"/>
                  </a:cubicBezTo>
                  <a:cubicBezTo>
                    <a:pt x="28" y="0"/>
                    <a:pt x="102" y="30"/>
                    <a:pt x="102" y="30"/>
                  </a:cubicBezTo>
                  <a:close/>
                </a:path>
              </a:pathLst>
            </a:custGeom>
            <a:solidFill>
              <a:srgbClr val="281D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33"/>
            <p:cNvSpPr/>
            <p:nvPr/>
          </p:nvSpPr>
          <p:spPr bwMode="auto">
            <a:xfrm>
              <a:off x="6923088" y="5995988"/>
              <a:ext cx="390525" cy="285750"/>
            </a:xfrm>
            <a:custGeom>
              <a:avLst/>
              <a:gdLst>
                <a:gd name="T0" fmla="*/ 112 w 209"/>
                <a:gd name="T1" fmla="*/ 23 h 153"/>
                <a:gd name="T2" fmla="*/ 142 w 209"/>
                <a:gd name="T3" fmla="*/ 72 h 153"/>
                <a:gd name="T4" fmla="*/ 200 w 209"/>
                <a:gd name="T5" fmla="*/ 94 h 153"/>
                <a:gd name="T6" fmla="*/ 200 w 209"/>
                <a:gd name="T7" fmla="*/ 122 h 153"/>
                <a:gd name="T8" fmla="*/ 0 w 209"/>
                <a:gd name="T9" fmla="*/ 107 h 153"/>
                <a:gd name="T10" fmla="*/ 9 w 209"/>
                <a:gd name="T11" fmla="*/ 23 h 153"/>
                <a:gd name="T12" fmla="*/ 112 w 209"/>
                <a:gd name="T13" fmla="*/ 23 h 153"/>
              </a:gdLst>
              <a:ahLst/>
              <a:cxnLst>
                <a:cxn ang="0">
                  <a:pos x="T0" y="T1"/>
                </a:cxn>
                <a:cxn ang="0">
                  <a:pos x="T2" y="T3"/>
                </a:cxn>
                <a:cxn ang="0">
                  <a:pos x="T4" y="T5"/>
                </a:cxn>
                <a:cxn ang="0">
                  <a:pos x="T6" y="T7"/>
                </a:cxn>
                <a:cxn ang="0">
                  <a:pos x="T8" y="T9"/>
                </a:cxn>
                <a:cxn ang="0">
                  <a:pos x="T10" y="T11"/>
                </a:cxn>
                <a:cxn ang="0">
                  <a:pos x="T12" y="T13"/>
                </a:cxn>
              </a:cxnLst>
              <a:rect l="0" t="0" r="r" b="b"/>
              <a:pathLst>
                <a:path w="209" h="153">
                  <a:moveTo>
                    <a:pt x="112" y="23"/>
                  </a:moveTo>
                  <a:cubicBezTo>
                    <a:pt x="112" y="23"/>
                    <a:pt x="113" y="60"/>
                    <a:pt x="142" y="72"/>
                  </a:cubicBezTo>
                  <a:cubicBezTo>
                    <a:pt x="159" y="78"/>
                    <a:pt x="189" y="84"/>
                    <a:pt x="200" y="94"/>
                  </a:cubicBezTo>
                  <a:cubicBezTo>
                    <a:pt x="209" y="100"/>
                    <a:pt x="201" y="108"/>
                    <a:pt x="200" y="122"/>
                  </a:cubicBezTo>
                  <a:cubicBezTo>
                    <a:pt x="198" y="153"/>
                    <a:pt x="38" y="121"/>
                    <a:pt x="0" y="107"/>
                  </a:cubicBezTo>
                  <a:cubicBezTo>
                    <a:pt x="0" y="107"/>
                    <a:pt x="2" y="46"/>
                    <a:pt x="9" y="23"/>
                  </a:cubicBezTo>
                  <a:cubicBezTo>
                    <a:pt x="16" y="0"/>
                    <a:pt x="112" y="23"/>
                    <a:pt x="112" y="23"/>
                  </a:cubicBezTo>
                  <a:close/>
                </a:path>
              </a:pathLst>
            </a:custGeom>
            <a:solidFill>
              <a:srgbClr val="382B1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34"/>
            <p:cNvSpPr/>
            <p:nvPr/>
          </p:nvSpPr>
          <p:spPr bwMode="auto">
            <a:xfrm>
              <a:off x="6864351" y="4429125"/>
              <a:ext cx="542925" cy="1658937"/>
            </a:xfrm>
            <a:custGeom>
              <a:avLst/>
              <a:gdLst>
                <a:gd name="T0" fmla="*/ 0 w 290"/>
                <a:gd name="T1" fmla="*/ 62 h 886"/>
                <a:gd name="T2" fmla="*/ 35 w 290"/>
                <a:gd name="T3" fmla="*/ 866 h 886"/>
                <a:gd name="T4" fmla="*/ 162 w 290"/>
                <a:gd name="T5" fmla="*/ 866 h 886"/>
                <a:gd name="T6" fmla="*/ 224 w 290"/>
                <a:gd name="T7" fmla="*/ 135 h 886"/>
                <a:gd name="T8" fmla="*/ 290 w 290"/>
                <a:gd name="T9" fmla="*/ 15 h 886"/>
                <a:gd name="T10" fmla="*/ 0 w 290"/>
                <a:gd name="T11" fmla="*/ 62 h 886"/>
              </a:gdLst>
              <a:ahLst/>
              <a:cxnLst>
                <a:cxn ang="0">
                  <a:pos x="T0" y="T1"/>
                </a:cxn>
                <a:cxn ang="0">
                  <a:pos x="T2" y="T3"/>
                </a:cxn>
                <a:cxn ang="0">
                  <a:pos x="T4" y="T5"/>
                </a:cxn>
                <a:cxn ang="0">
                  <a:pos x="T6" y="T7"/>
                </a:cxn>
                <a:cxn ang="0">
                  <a:pos x="T8" y="T9"/>
                </a:cxn>
                <a:cxn ang="0">
                  <a:pos x="T10" y="T11"/>
                </a:cxn>
              </a:cxnLst>
              <a:rect l="0" t="0" r="r" b="b"/>
              <a:pathLst>
                <a:path w="290" h="886">
                  <a:moveTo>
                    <a:pt x="0" y="62"/>
                  </a:moveTo>
                  <a:cubicBezTo>
                    <a:pt x="0" y="62"/>
                    <a:pt x="69" y="543"/>
                    <a:pt x="35" y="866"/>
                  </a:cubicBezTo>
                  <a:cubicBezTo>
                    <a:pt x="35" y="866"/>
                    <a:pt x="105" y="886"/>
                    <a:pt x="162" y="866"/>
                  </a:cubicBezTo>
                  <a:cubicBezTo>
                    <a:pt x="162" y="866"/>
                    <a:pt x="224" y="195"/>
                    <a:pt x="224" y="135"/>
                  </a:cubicBezTo>
                  <a:cubicBezTo>
                    <a:pt x="224" y="75"/>
                    <a:pt x="290" y="15"/>
                    <a:pt x="290" y="15"/>
                  </a:cubicBezTo>
                  <a:cubicBezTo>
                    <a:pt x="290" y="15"/>
                    <a:pt x="29" y="0"/>
                    <a:pt x="0" y="62"/>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35"/>
            <p:cNvSpPr/>
            <p:nvPr/>
          </p:nvSpPr>
          <p:spPr bwMode="auto">
            <a:xfrm>
              <a:off x="7121526" y="4405313"/>
              <a:ext cx="357188" cy="1662112"/>
            </a:xfrm>
            <a:custGeom>
              <a:avLst/>
              <a:gdLst>
                <a:gd name="T0" fmla="*/ 173 w 191"/>
                <a:gd name="T1" fmla="*/ 28 h 888"/>
                <a:gd name="T2" fmla="*/ 98 w 191"/>
                <a:gd name="T3" fmla="*/ 873 h 888"/>
                <a:gd name="T4" fmla="*/ 0 w 191"/>
                <a:gd name="T5" fmla="*/ 863 h 888"/>
                <a:gd name="T6" fmla="*/ 20 w 191"/>
                <a:gd name="T7" fmla="*/ 356 h 888"/>
                <a:gd name="T8" fmla="*/ 52 w 191"/>
                <a:gd name="T9" fmla="*/ 45 h 888"/>
                <a:gd name="T10" fmla="*/ 173 w 191"/>
                <a:gd name="T11" fmla="*/ 28 h 888"/>
              </a:gdLst>
              <a:ahLst/>
              <a:cxnLst>
                <a:cxn ang="0">
                  <a:pos x="T0" y="T1"/>
                </a:cxn>
                <a:cxn ang="0">
                  <a:pos x="T2" y="T3"/>
                </a:cxn>
                <a:cxn ang="0">
                  <a:pos x="T4" y="T5"/>
                </a:cxn>
                <a:cxn ang="0">
                  <a:pos x="T6" y="T7"/>
                </a:cxn>
                <a:cxn ang="0">
                  <a:pos x="T8" y="T9"/>
                </a:cxn>
                <a:cxn ang="0">
                  <a:pos x="T10" y="T11"/>
                </a:cxn>
              </a:cxnLst>
              <a:rect l="0" t="0" r="r" b="b"/>
              <a:pathLst>
                <a:path w="191" h="888">
                  <a:moveTo>
                    <a:pt x="173" y="28"/>
                  </a:moveTo>
                  <a:cubicBezTo>
                    <a:pt x="173" y="28"/>
                    <a:pt x="191" y="485"/>
                    <a:pt x="98" y="873"/>
                  </a:cubicBezTo>
                  <a:cubicBezTo>
                    <a:pt x="98" y="873"/>
                    <a:pt x="44" y="888"/>
                    <a:pt x="0" y="863"/>
                  </a:cubicBezTo>
                  <a:cubicBezTo>
                    <a:pt x="0" y="863"/>
                    <a:pt x="20" y="436"/>
                    <a:pt x="20" y="356"/>
                  </a:cubicBezTo>
                  <a:cubicBezTo>
                    <a:pt x="20" y="276"/>
                    <a:pt x="45" y="64"/>
                    <a:pt x="52" y="45"/>
                  </a:cubicBezTo>
                  <a:cubicBezTo>
                    <a:pt x="60" y="26"/>
                    <a:pt x="127" y="0"/>
                    <a:pt x="173" y="28"/>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36"/>
            <p:cNvSpPr/>
            <p:nvPr/>
          </p:nvSpPr>
          <p:spPr bwMode="auto">
            <a:xfrm>
              <a:off x="7192963" y="4556125"/>
              <a:ext cx="131763" cy="1338262"/>
            </a:xfrm>
            <a:custGeom>
              <a:avLst/>
              <a:gdLst>
                <a:gd name="T0" fmla="*/ 71 w 71"/>
                <a:gd name="T1" fmla="*/ 0 h 715"/>
                <a:gd name="T2" fmla="*/ 47 w 71"/>
                <a:gd name="T3" fmla="*/ 99 h 715"/>
                <a:gd name="T4" fmla="*/ 0 w 71"/>
                <a:gd name="T5" fmla="*/ 715 h 715"/>
                <a:gd name="T6" fmla="*/ 36 w 71"/>
                <a:gd name="T7" fmla="*/ 103 h 715"/>
                <a:gd name="T8" fmla="*/ 71 w 71"/>
                <a:gd name="T9" fmla="*/ 0 h 715"/>
              </a:gdLst>
              <a:ahLst/>
              <a:cxnLst>
                <a:cxn ang="0">
                  <a:pos x="T0" y="T1"/>
                </a:cxn>
                <a:cxn ang="0">
                  <a:pos x="T2" y="T3"/>
                </a:cxn>
                <a:cxn ang="0">
                  <a:pos x="T4" y="T5"/>
                </a:cxn>
                <a:cxn ang="0">
                  <a:pos x="T6" y="T7"/>
                </a:cxn>
                <a:cxn ang="0">
                  <a:pos x="T8" y="T9"/>
                </a:cxn>
              </a:cxnLst>
              <a:rect l="0" t="0" r="r" b="b"/>
              <a:pathLst>
                <a:path w="71" h="715">
                  <a:moveTo>
                    <a:pt x="71" y="0"/>
                  </a:moveTo>
                  <a:cubicBezTo>
                    <a:pt x="71" y="0"/>
                    <a:pt x="50" y="30"/>
                    <a:pt x="47" y="99"/>
                  </a:cubicBezTo>
                  <a:cubicBezTo>
                    <a:pt x="43" y="169"/>
                    <a:pt x="16" y="606"/>
                    <a:pt x="0" y="715"/>
                  </a:cubicBezTo>
                  <a:cubicBezTo>
                    <a:pt x="0" y="715"/>
                    <a:pt x="38" y="156"/>
                    <a:pt x="36" y="103"/>
                  </a:cubicBezTo>
                  <a:cubicBezTo>
                    <a:pt x="34" y="51"/>
                    <a:pt x="63" y="13"/>
                    <a:pt x="71" y="0"/>
                  </a:cubicBezTo>
                  <a:close/>
                </a:path>
              </a:pathLst>
            </a:custGeom>
            <a:solidFill>
              <a:srgbClr val="2327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37"/>
            <p:cNvSpPr/>
            <p:nvPr/>
          </p:nvSpPr>
          <p:spPr bwMode="auto">
            <a:xfrm>
              <a:off x="6443663" y="3440113"/>
              <a:ext cx="1073150" cy="1185862"/>
            </a:xfrm>
            <a:custGeom>
              <a:avLst/>
              <a:gdLst>
                <a:gd name="T0" fmla="*/ 127 w 573"/>
                <a:gd name="T1" fmla="*/ 11 h 634"/>
                <a:gd name="T2" fmla="*/ 19 w 573"/>
                <a:gd name="T3" fmla="*/ 35 h 634"/>
                <a:gd name="T4" fmla="*/ 85 w 573"/>
                <a:gd name="T5" fmla="*/ 178 h 634"/>
                <a:gd name="T6" fmla="*/ 201 w 573"/>
                <a:gd name="T7" fmla="*/ 634 h 634"/>
                <a:gd name="T8" fmla="*/ 458 w 573"/>
                <a:gd name="T9" fmla="*/ 578 h 634"/>
                <a:gd name="T10" fmla="*/ 458 w 573"/>
                <a:gd name="T11" fmla="*/ 539 h 634"/>
                <a:gd name="T12" fmla="*/ 475 w 573"/>
                <a:gd name="T13" fmla="*/ 573 h 634"/>
                <a:gd name="T14" fmla="*/ 573 w 573"/>
                <a:gd name="T15" fmla="*/ 573 h 634"/>
                <a:gd name="T16" fmla="*/ 310 w 573"/>
                <a:gd name="T17" fmla="*/ 0 h 634"/>
                <a:gd name="T18" fmla="*/ 127 w 573"/>
                <a:gd name="T19" fmla="*/ 11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3" h="634">
                  <a:moveTo>
                    <a:pt x="127" y="11"/>
                  </a:moveTo>
                  <a:cubicBezTo>
                    <a:pt x="127" y="11"/>
                    <a:pt x="38" y="30"/>
                    <a:pt x="19" y="35"/>
                  </a:cubicBezTo>
                  <a:cubicBezTo>
                    <a:pt x="0" y="41"/>
                    <a:pt x="56" y="114"/>
                    <a:pt x="85" y="178"/>
                  </a:cubicBezTo>
                  <a:cubicBezTo>
                    <a:pt x="113" y="242"/>
                    <a:pt x="193" y="537"/>
                    <a:pt x="201" y="634"/>
                  </a:cubicBezTo>
                  <a:cubicBezTo>
                    <a:pt x="201" y="634"/>
                    <a:pt x="421" y="578"/>
                    <a:pt x="458" y="578"/>
                  </a:cubicBezTo>
                  <a:cubicBezTo>
                    <a:pt x="458" y="539"/>
                    <a:pt x="458" y="539"/>
                    <a:pt x="458" y="539"/>
                  </a:cubicBezTo>
                  <a:cubicBezTo>
                    <a:pt x="458" y="539"/>
                    <a:pt x="469" y="557"/>
                    <a:pt x="475" y="573"/>
                  </a:cubicBezTo>
                  <a:cubicBezTo>
                    <a:pt x="475" y="573"/>
                    <a:pt x="550" y="571"/>
                    <a:pt x="573" y="573"/>
                  </a:cubicBezTo>
                  <a:cubicBezTo>
                    <a:pt x="573" y="573"/>
                    <a:pt x="382" y="116"/>
                    <a:pt x="310" y="0"/>
                  </a:cubicBezTo>
                  <a:cubicBezTo>
                    <a:pt x="310" y="0"/>
                    <a:pt x="174" y="0"/>
                    <a:pt x="127" y="1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38"/>
            <p:cNvSpPr/>
            <p:nvPr/>
          </p:nvSpPr>
          <p:spPr bwMode="auto">
            <a:xfrm>
              <a:off x="6721476" y="3271838"/>
              <a:ext cx="204788" cy="414337"/>
            </a:xfrm>
            <a:custGeom>
              <a:avLst/>
              <a:gdLst>
                <a:gd name="T0" fmla="*/ 55 w 110"/>
                <a:gd name="T1" fmla="*/ 28 h 222"/>
                <a:gd name="T2" fmla="*/ 100 w 110"/>
                <a:gd name="T3" fmla="*/ 99 h 222"/>
                <a:gd name="T4" fmla="*/ 32 w 110"/>
                <a:gd name="T5" fmla="*/ 114 h 222"/>
                <a:gd name="T6" fmla="*/ 6 w 110"/>
                <a:gd name="T7" fmla="*/ 28 h 222"/>
                <a:gd name="T8" fmla="*/ 55 w 110"/>
                <a:gd name="T9" fmla="*/ 28 h 222"/>
              </a:gdLst>
              <a:ahLst/>
              <a:cxnLst>
                <a:cxn ang="0">
                  <a:pos x="T0" y="T1"/>
                </a:cxn>
                <a:cxn ang="0">
                  <a:pos x="T2" y="T3"/>
                </a:cxn>
                <a:cxn ang="0">
                  <a:pos x="T4" y="T5"/>
                </a:cxn>
                <a:cxn ang="0">
                  <a:pos x="T6" y="T7"/>
                </a:cxn>
                <a:cxn ang="0">
                  <a:pos x="T8" y="T9"/>
                </a:cxn>
              </a:cxnLst>
              <a:rect l="0" t="0" r="r" b="b"/>
              <a:pathLst>
                <a:path w="110" h="222">
                  <a:moveTo>
                    <a:pt x="55" y="28"/>
                  </a:moveTo>
                  <a:cubicBezTo>
                    <a:pt x="55" y="28"/>
                    <a:pt x="88" y="90"/>
                    <a:pt x="100" y="99"/>
                  </a:cubicBezTo>
                  <a:cubicBezTo>
                    <a:pt x="110" y="222"/>
                    <a:pt x="32" y="114"/>
                    <a:pt x="32" y="114"/>
                  </a:cubicBezTo>
                  <a:cubicBezTo>
                    <a:pt x="32" y="114"/>
                    <a:pt x="12" y="56"/>
                    <a:pt x="6" y="28"/>
                  </a:cubicBezTo>
                  <a:cubicBezTo>
                    <a:pt x="0" y="0"/>
                    <a:pt x="55" y="28"/>
                    <a:pt x="55" y="28"/>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39"/>
            <p:cNvSpPr/>
            <p:nvPr/>
          </p:nvSpPr>
          <p:spPr bwMode="auto">
            <a:xfrm>
              <a:off x="6681788" y="3440113"/>
              <a:ext cx="430213" cy="536575"/>
            </a:xfrm>
            <a:custGeom>
              <a:avLst/>
              <a:gdLst>
                <a:gd name="T0" fmla="*/ 74 w 230"/>
                <a:gd name="T1" fmla="*/ 0 h 287"/>
                <a:gd name="T2" fmla="*/ 112 w 230"/>
                <a:gd name="T3" fmla="*/ 62 h 287"/>
                <a:gd name="T4" fmla="*/ 96 w 230"/>
                <a:gd name="T5" fmla="*/ 0 h 287"/>
                <a:gd name="T6" fmla="*/ 144 w 230"/>
                <a:gd name="T7" fmla="*/ 0 h 287"/>
                <a:gd name="T8" fmla="*/ 230 w 230"/>
                <a:gd name="T9" fmla="*/ 287 h 287"/>
                <a:gd name="T10" fmla="*/ 0 w 230"/>
                <a:gd name="T11" fmla="*/ 38 h 287"/>
                <a:gd name="T12" fmla="*/ 74 w 230"/>
                <a:gd name="T13" fmla="*/ 0 h 287"/>
              </a:gdLst>
              <a:ahLst/>
              <a:cxnLst>
                <a:cxn ang="0">
                  <a:pos x="T0" y="T1"/>
                </a:cxn>
                <a:cxn ang="0">
                  <a:pos x="T2" y="T3"/>
                </a:cxn>
                <a:cxn ang="0">
                  <a:pos x="T4" y="T5"/>
                </a:cxn>
                <a:cxn ang="0">
                  <a:pos x="T6" y="T7"/>
                </a:cxn>
                <a:cxn ang="0">
                  <a:pos x="T8" y="T9"/>
                </a:cxn>
                <a:cxn ang="0">
                  <a:pos x="T10" y="T11"/>
                </a:cxn>
                <a:cxn ang="0">
                  <a:pos x="T12" y="T13"/>
                </a:cxn>
              </a:cxnLst>
              <a:rect l="0" t="0" r="r" b="b"/>
              <a:pathLst>
                <a:path w="230" h="287">
                  <a:moveTo>
                    <a:pt x="74" y="0"/>
                  </a:moveTo>
                  <a:cubicBezTo>
                    <a:pt x="112" y="62"/>
                    <a:pt x="112" y="62"/>
                    <a:pt x="112" y="62"/>
                  </a:cubicBezTo>
                  <a:cubicBezTo>
                    <a:pt x="96" y="0"/>
                    <a:pt x="96" y="0"/>
                    <a:pt x="96" y="0"/>
                  </a:cubicBezTo>
                  <a:cubicBezTo>
                    <a:pt x="144" y="0"/>
                    <a:pt x="144" y="0"/>
                    <a:pt x="144" y="0"/>
                  </a:cubicBezTo>
                  <a:cubicBezTo>
                    <a:pt x="144" y="0"/>
                    <a:pt x="221" y="197"/>
                    <a:pt x="230" y="287"/>
                  </a:cubicBezTo>
                  <a:cubicBezTo>
                    <a:pt x="230" y="287"/>
                    <a:pt x="46" y="72"/>
                    <a:pt x="0" y="38"/>
                  </a:cubicBezTo>
                  <a:lnTo>
                    <a:pt x="74" y="0"/>
                  </a:lnTo>
                  <a:close/>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40"/>
            <p:cNvSpPr/>
            <p:nvPr/>
          </p:nvSpPr>
          <p:spPr bwMode="auto">
            <a:xfrm>
              <a:off x="6665913" y="3414713"/>
              <a:ext cx="153988" cy="141287"/>
            </a:xfrm>
            <a:custGeom>
              <a:avLst/>
              <a:gdLst>
                <a:gd name="T0" fmla="*/ 0 w 82"/>
                <a:gd name="T1" fmla="*/ 0 h 75"/>
                <a:gd name="T2" fmla="*/ 82 w 82"/>
                <a:gd name="T3" fmla="*/ 13 h 75"/>
                <a:gd name="T4" fmla="*/ 82 w 82"/>
                <a:gd name="T5" fmla="*/ 75 h 75"/>
                <a:gd name="T6" fmla="*/ 0 w 82"/>
                <a:gd name="T7" fmla="*/ 47 h 75"/>
                <a:gd name="T8" fmla="*/ 0 w 82"/>
                <a:gd name="T9" fmla="*/ 0 h 75"/>
              </a:gdLst>
              <a:ahLst/>
              <a:cxnLst>
                <a:cxn ang="0">
                  <a:pos x="T0" y="T1"/>
                </a:cxn>
                <a:cxn ang="0">
                  <a:pos x="T2" y="T3"/>
                </a:cxn>
                <a:cxn ang="0">
                  <a:pos x="T4" y="T5"/>
                </a:cxn>
                <a:cxn ang="0">
                  <a:pos x="T6" y="T7"/>
                </a:cxn>
                <a:cxn ang="0">
                  <a:pos x="T8" y="T9"/>
                </a:cxn>
              </a:cxnLst>
              <a:rect l="0" t="0" r="r" b="b"/>
              <a:pathLst>
                <a:path w="82" h="75">
                  <a:moveTo>
                    <a:pt x="0" y="0"/>
                  </a:moveTo>
                  <a:cubicBezTo>
                    <a:pt x="82" y="13"/>
                    <a:pt x="82" y="13"/>
                    <a:pt x="82" y="13"/>
                  </a:cubicBezTo>
                  <a:cubicBezTo>
                    <a:pt x="82" y="75"/>
                    <a:pt x="82" y="75"/>
                    <a:pt x="82" y="75"/>
                  </a:cubicBezTo>
                  <a:cubicBezTo>
                    <a:pt x="82" y="75"/>
                    <a:pt x="4" y="52"/>
                    <a:pt x="0" y="47"/>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41"/>
            <p:cNvSpPr/>
            <p:nvPr/>
          </p:nvSpPr>
          <p:spPr bwMode="auto">
            <a:xfrm>
              <a:off x="6843713" y="3530600"/>
              <a:ext cx="123825" cy="93662"/>
            </a:xfrm>
            <a:custGeom>
              <a:avLst/>
              <a:gdLst>
                <a:gd name="T0" fmla="*/ 0 w 66"/>
                <a:gd name="T1" fmla="*/ 22 h 50"/>
                <a:gd name="T2" fmla="*/ 54 w 66"/>
                <a:gd name="T3" fmla="*/ 5 h 50"/>
                <a:gd name="T4" fmla="*/ 66 w 66"/>
                <a:gd name="T5" fmla="*/ 37 h 50"/>
                <a:gd name="T6" fmla="*/ 39 w 66"/>
                <a:gd name="T7" fmla="*/ 50 h 50"/>
                <a:gd name="T8" fmla="*/ 0 w 66"/>
                <a:gd name="T9" fmla="*/ 22 h 50"/>
              </a:gdLst>
              <a:ahLst/>
              <a:cxnLst>
                <a:cxn ang="0">
                  <a:pos x="T0" y="T1"/>
                </a:cxn>
                <a:cxn ang="0">
                  <a:pos x="T2" y="T3"/>
                </a:cxn>
                <a:cxn ang="0">
                  <a:pos x="T4" y="T5"/>
                </a:cxn>
                <a:cxn ang="0">
                  <a:pos x="T6" y="T7"/>
                </a:cxn>
                <a:cxn ang="0">
                  <a:pos x="T8" y="T9"/>
                </a:cxn>
              </a:cxnLst>
              <a:rect l="0" t="0" r="r" b="b"/>
              <a:pathLst>
                <a:path w="66" h="50">
                  <a:moveTo>
                    <a:pt x="0" y="22"/>
                  </a:moveTo>
                  <a:cubicBezTo>
                    <a:pt x="0" y="22"/>
                    <a:pt x="29" y="0"/>
                    <a:pt x="54" y="5"/>
                  </a:cubicBezTo>
                  <a:cubicBezTo>
                    <a:pt x="66" y="37"/>
                    <a:pt x="66" y="37"/>
                    <a:pt x="66" y="37"/>
                  </a:cubicBezTo>
                  <a:cubicBezTo>
                    <a:pt x="39" y="50"/>
                    <a:pt x="39" y="50"/>
                    <a:pt x="39" y="50"/>
                  </a:cubicBezTo>
                  <a:lnTo>
                    <a:pt x="0" y="22"/>
                  </a:lnTo>
                  <a:close/>
                </a:path>
              </a:pathLst>
            </a:custGeom>
            <a:solidFill>
              <a:srgbClr val="14141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42"/>
            <p:cNvSpPr/>
            <p:nvPr/>
          </p:nvSpPr>
          <p:spPr bwMode="auto">
            <a:xfrm>
              <a:off x="6916738" y="3600450"/>
              <a:ext cx="212725" cy="396875"/>
            </a:xfrm>
            <a:custGeom>
              <a:avLst/>
              <a:gdLst>
                <a:gd name="T0" fmla="*/ 11 w 113"/>
                <a:gd name="T1" fmla="*/ 95 h 212"/>
                <a:gd name="T2" fmla="*/ 0 w 113"/>
                <a:gd name="T3" fmla="*/ 13 h 212"/>
                <a:gd name="T4" fmla="*/ 27 w 113"/>
                <a:gd name="T5" fmla="*/ 0 h 212"/>
                <a:gd name="T6" fmla="*/ 94 w 113"/>
                <a:gd name="T7" fmla="*/ 109 h 212"/>
                <a:gd name="T8" fmla="*/ 113 w 113"/>
                <a:gd name="T9" fmla="*/ 212 h 212"/>
                <a:gd name="T10" fmla="*/ 11 w 113"/>
                <a:gd name="T11" fmla="*/ 95 h 212"/>
              </a:gdLst>
              <a:ahLst/>
              <a:cxnLst>
                <a:cxn ang="0">
                  <a:pos x="T0" y="T1"/>
                </a:cxn>
                <a:cxn ang="0">
                  <a:pos x="T2" y="T3"/>
                </a:cxn>
                <a:cxn ang="0">
                  <a:pos x="T4" y="T5"/>
                </a:cxn>
                <a:cxn ang="0">
                  <a:pos x="T6" y="T7"/>
                </a:cxn>
                <a:cxn ang="0">
                  <a:pos x="T8" y="T9"/>
                </a:cxn>
                <a:cxn ang="0">
                  <a:pos x="T10" y="T11"/>
                </a:cxn>
              </a:cxnLst>
              <a:rect l="0" t="0" r="r" b="b"/>
              <a:pathLst>
                <a:path w="113" h="212">
                  <a:moveTo>
                    <a:pt x="11" y="95"/>
                  </a:moveTo>
                  <a:cubicBezTo>
                    <a:pt x="0" y="13"/>
                    <a:pt x="0" y="13"/>
                    <a:pt x="0" y="13"/>
                  </a:cubicBezTo>
                  <a:cubicBezTo>
                    <a:pt x="27" y="0"/>
                    <a:pt x="27" y="0"/>
                    <a:pt x="27" y="0"/>
                  </a:cubicBezTo>
                  <a:cubicBezTo>
                    <a:pt x="27" y="0"/>
                    <a:pt x="79" y="86"/>
                    <a:pt x="94" y="109"/>
                  </a:cubicBezTo>
                  <a:cubicBezTo>
                    <a:pt x="113" y="212"/>
                    <a:pt x="113" y="212"/>
                    <a:pt x="113" y="212"/>
                  </a:cubicBezTo>
                  <a:lnTo>
                    <a:pt x="11" y="95"/>
                  </a:lnTo>
                  <a:close/>
                </a:path>
              </a:pathLst>
            </a:custGeom>
            <a:solidFill>
              <a:srgbClr val="14141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43"/>
            <p:cNvSpPr/>
            <p:nvPr/>
          </p:nvSpPr>
          <p:spPr bwMode="auto">
            <a:xfrm>
              <a:off x="6602413" y="3440113"/>
              <a:ext cx="527050" cy="557212"/>
            </a:xfrm>
            <a:custGeom>
              <a:avLst/>
              <a:gdLst>
                <a:gd name="T0" fmla="*/ 34 w 281"/>
                <a:gd name="T1" fmla="*/ 0 h 298"/>
                <a:gd name="T2" fmla="*/ 0 w 281"/>
                <a:gd name="T3" fmla="*/ 99 h 298"/>
                <a:gd name="T4" fmla="*/ 102 w 281"/>
                <a:gd name="T5" fmla="*/ 122 h 298"/>
                <a:gd name="T6" fmla="*/ 84 w 281"/>
                <a:gd name="T7" fmla="*/ 221 h 298"/>
                <a:gd name="T8" fmla="*/ 281 w 281"/>
                <a:gd name="T9" fmla="*/ 298 h 298"/>
                <a:gd name="T10" fmla="*/ 42 w 281"/>
                <a:gd name="T11" fmla="*/ 35 h 298"/>
                <a:gd name="T12" fmla="*/ 34 w 281"/>
                <a:gd name="T13" fmla="*/ 0 h 298"/>
              </a:gdLst>
              <a:ahLst/>
              <a:cxnLst>
                <a:cxn ang="0">
                  <a:pos x="T0" y="T1"/>
                </a:cxn>
                <a:cxn ang="0">
                  <a:pos x="T2" y="T3"/>
                </a:cxn>
                <a:cxn ang="0">
                  <a:pos x="T4" y="T5"/>
                </a:cxn>
                <a:cxn ang="0">
                  <a:pos x="T6" y="T7"/>
                </a:cxn>
                <a:cxn ang="0">
                  <a:pos x="T8" y="T9"/>
                </a:cxn>
                <a:cxn ang="0">
                  <a:pos x="T10" y="T11"/>
                </a:cxn>
                <a:cxn ang="0">
                  <a:pos x="T12" y="T13"/>
                </a:cxn>
              </a:cxnLst>
              <a:rect l="0" t="0" r="r" b="b"/>
              <a:pathLst>
                <a:path w="281" h="298">
                  <a:moveTo>
                    <a:pt x="34" y="0"/>
                  </a:moveTo>
                  <a:cubicBezTo>
                    <a:pt x="34" y="0"/>
                    <a:pt x="11" y="60"/>
                    <a:pt x="0" y="99"/>
                  </a:cubicBezTo>
                  <a:cubicBezTo>
                    <a:pt x="0" y="99"/>
                    <a:pt x="47" y="116"/>
                    <a:pt x="102" y="122"/>
                  </a:cubicBezTo>
                  <a:cubicBezTo>
                    <a:pt x="102" y="122"/>
                    <a:pt x="81" y="214"/>
                    <a:pt x="84" y="221"/>
                  </a:cubicBezTo>
                  <a:cubicBezTo>
                    <a:pt x="84" y="221"/>
                    <a:pt x="221" y="265"/>
                    <a:pt x="281" y="298"/>
                  </a:cubicBezTo>
                  <a:cubicBezTo>
                    <a:pt x="241" y="251"/>
                    <a:pt x="82" y="73"/>
                    <a:pt x="42" y="35"/>
                  </a:cubicBezTo>
                  <a:lnTo>
                    <a:pt x="34" y="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44"/>
            <p:cNvSpPr/>
            <p:nvPr/>
          </p:nvSpPr>
          <p:spPr bwMode="auto">
            <a:xfrm>
              <a:off x="6937376" y="3409950"/>
              <a:ext cx="244475" cy="587375"/>
            </a:xfrm>
            <a:custGeom>
              <a:avLst/>
              <a:gdLst>
                <a:gd name="T0" fmla="*/ 0 w 130"/>
                <a:gd name="T1" fmla="*/ 0 h 314"/>
                <a:gd name="T2" fmla="*/ 73 w 130"/>
                <a:gd name="T3" fmla="*/ 53 h 314"/>
                <a:gd name="T4" fmla="*/ 55 w 130"/>
                <a:gd name="T5" fmla="*/ 102 h 314"/>
                <a:gd name="T6" fmla="*/ 130 w 130"/>
                <a:gd name="T7" fmla="*/ 159 h 314"/>
                <a:gd name="T8" fmla="*/ 102 w 130"/>
                <a:gd name="T9" fmla="*/ 314 h 314"/>
                <a:gd name="T10" fmla="*/ 0 w 130"/>
                <a:gd name="T11" fmla="*/ 0 h 314"/>
              </a:gdLst>
              <a:ahLst/>
              <a:cxnLst>
                <a:cxn ang="0">
                  <a:pos x="T0" y="T1"/>
                </a:cxn>
                <a:cxn ang="0">
                  <a:pos x="T2" y="T3"/>
                </a:cxn>
                <a:cxn ang="0">
                  <a:pos x="T4" y="T5"/>
                </a:cxn>
                <a:cxn ang="0">
                  <a:pos x="T6" y="T7"/>
                </a:cxn>
                <a:cxn ang="0">
                  <a:pos x="T8" y="T9"/>
                </a:cxn>
                <a:cxn ang="0">
                  <a:pos x="T10" y="T11"/>
                </a:cxn>
              </a:cxnLst>
              <a:rect l="0" t="0" r="r" b="b"/>
              <a:pathLst>
                <a:path w="130" h="314">
                  <a:moveTo>
                    <a:pt x="0" y="0"/>
                  </a:moveTo>
                  <a:cubicBezTo>
                    <a:pt x="0" y="0"/>
                    <a:pt x="39" y="36"/>
                    <a:pt x="73" y="53"/>
                  </a:cubicBezTo>
                  <a:cubicBezTo>
                    <a:pt x="73" y="53"/>
                    <a:pt x="66" y="84"/>
                    <a:pt x="55" y="102"/>
                  </a:cubicBezTo>
                  <a:cubicBezTo>
                    <a:pt x="55" y="102"/>
                    <a:pt x="108" y="138"/>
                    <a:pt x="130" y="159"/>
                  </a:cubicBezTo>
                  <a:cubicBezTo>
                    <a:pt x="130" y="159"/>
                    <a:pt x="102" y="239"/>
                    <a:pt x="102" y="314"/>
                  </a:cubicBezTo>
                  <a:cubicBezTo>
                    <a:pt x="102" y="314"/>
                    <a:pt x="20" y="30"/>
                    <a:pt x="0" y="0"/>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45"/>
            <p:cNvSpPr/>
            <p:nvPr/>
          </p:nvSpPr>
          <p:spPr bwMode="auto">
            <a:xfrm>
              <a:off x="7135813" y="4019550"/>
              <a:ext cx="161925" cy="400050"/>
            </a:xfrm>
            <a:custGeom>
              <a:avLst/>
              <a:gdLst>
                <a:gd name="T0" fmla="*/ 0 w 86"/>
                <a:gd name="T1" fmla="*/ 0 h 214"/>
                <a:gd name="T2" fmla="*/ 86 w 86"/>
                <a:gd name="T3" fmla="*/ 214 h 214"/>
                <a:gd name="T4" fmla="*/ 0 w 86"/>
                <a:gd name="T5" fmla="*/ 0 h 214"/>
              </a:gdLst>
              <a:ahLst/>
              <a:cxnLst>
                <a:cxn ang="0">
                  <a:pos x="T0" y="T1"/>
                </a:cxn>
                <a:cxn ang="0">
                  <a:pos x="T2" y="T3"/>
                </a:cxn>
                <a:cxn ang="0">
                  <a:pos x="T4" y="T5"/>
                </a:cxn>
              </a:cxnLst>
              <a:rect l="0" t="0" r="r" b="b"/>
              <a:pathLst>
                <a:path w="86" h="214">
                  <a:moveTo>
                    <a:pt x="0" y="0"/>
                  </a:moveTo>
                  <a:cubicBezTo>
                    <a:pt x="0" y="0"/>
                    <a:pt x="75" y="154"/>
                    <a:pt x="86" y="214"/>
                  </a:cubicBezTo>
                  <a:cubicBezTo>
                    <a:pt x="86" y="214"/>
                    <a:pt x="9" y="35"/>
                    <a:pt x="0" y="0"/>
                  </a:cubicBezTo>
                  <a:close/>
                </a:path>
              </a:pathLst>
            </a:custGeom>
            <a:solidFill>
              <a:srgbClr val="2327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46"/>
            <p:cNvSpPr/>
            <p:nvPr/>
          </p:nvSpPr>
          <p:spPr bwMode="auto">
            <a:xfrm>
              <a:off x="7164388" y="4302125"/>
              <a:ext cx="55563" cy="60325"/>
            </a:xfrm>
            <a:custGeom>
              <a:avLst/>
              <a:gdLst>
                <a:gd name="T0" fmla="*/ 27 w 30"/>
                <a:gd name="T1" fmla="*/ 11 h 32"/>
                <a:gd name="T2" fmla="*/ 21 w 30"/>
                <a:gd name="T3" fmla="*/ 30 h 32"/>
                <a:gd name="T4" fmla="*/ 3 w 30"/>
                <a:gd name="T5" fmla="*/ 21 h 32"/>
                <a:gd name="T6" fmla="*/ 9 w 30"/>
                <a:gd name="T7" fmla="*/ 2 h 32"/>
                <a:gd name="T8" fmla="*/ 27 w 30"/>
                <a:gd name="T9" fmla="*/ 11 h 32"/>
              </a:gdLst>
              <a:ahLst/>
              <a:cxnLst>
                <a:cxn ang="0">
                  <a:pos x="T0" y="T1"/>
                </a:cxn>
                <a:cxn ang="0">
                  <a:pos x="T2" y="T3"/>
                </a:cxn>
                <a:cxn ang="0">
                  <a:pos x="T4" y="T5"/>
                </a:cxn>
                <a:cxn ang="0">
                  <a:pos x="T6" y="T7"/>
                </a:cxn>
                <a:cxn ang="0">
                  <a:pos x="T8" y="T9"/>
                </a:cxn>
              </a:cxnLst>
              <a:rect l="0" t="0" r="r" b="b"/>
              <a:pathLst>
                <a:path w="30" h="32">
                  <a:moveTo>
                    <a:pt x="27" y="11"/>
                  </a:moveTo>
                  <a:cubicBezTo>
                    <a:pt x="30" y="19"/>
                    <a:pt x="27" y="27"/>
                    <a:pt x="21" y="30"/>
                  </a:cubicBezTo>
                  <a:cubicBezTo>
                    <a:pt x="14" y="32"/>
                    <a:pt x="6" y="29"/>
                    <a:pt x="3" y="21"/>
                  </a:cubicBezTo>
                  <a:cubicBezTo>
                    <a:pt x="0" y="14"/>
                    <a:pt x="3" y="5"/>
                    <a:pt x="9" y="2"/>
                  </a:cubicBezTo>
                  <a:cubicBezTo>
                    <a:pt x="16" y="0"/>
                    <a:pt x="24" y="4"/>
                    <a:pt x="27" y="11"/>
                  </a:cubicBezTo>
                  <a:close/>
                </a:path>
              </a:pathLst>
            </a:custGeom>
            <a:solidFill>
              <a:srgbClr val="2327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47"/>
            <p:cNvSpPr/>
            <p:nvPr/>
          </p:nvSpPr>
          <p:spPr bwMode="auto">
            <a:xfrm>
              <a:off x="7100888" y="4111625"/>
              <a:ext cx="55563" cy="61912"/>
            </a:xfrm>
            <a:custGeom>
              <a:avLst/>
              <a:gdLst>
                <a:gd name="T0" fmla="*/ 27 w 30"/>
                <a:gd name="T1" fmla="*/ 11 h 33"/>
                <a:gd name="T2" fmla="*/ 21 w 30"/>
                <a:gd name="T3" fmla="*/ 30 h 33"/>
                <a:gd name="T4" fmla="*/ 3 w 30"/>
                <a:gd name="T5" fmla="*/ 21 h 33"/>
                <a:gd name="T6" fmla="*/ 10 w 30"/>
                <a:gd name="T7" fmla="*/ 3 h 33"/>
                <a:gd name="T8" fmla="*/ 27 w 30"/>
                <a:gd name="T9" fmla="*/ 11 h 33"/>
              </a:gdLst>
              <a:ahLst/>
              <a:cxnLst>
                <a:cxn ang="0">
                  <a:pos x="T0" y="T1"/>
                </a:cxn>
                <a:cxn ang="0">
                  <a:pos x="T2" y="T3"/>
                </a:cxn>
                <a:cxn ang="0">
                  <a:pos x="T4" y="T5"/>
                </a:cxn>
                <a:cxn ang="0">
                  <a:pos x="T6" y="T7"/>
                </a:cxn>
                <a:cxn ang="0">
                  <a:pos x="T8" y="T9"/>
                </a:cxn>
              </a:cxnLst>
              <a:rect l="0" t="0" r="r" b="b"/>
              <a:pathLst>
                <a:path w="30" h="33">
                  <a:moveTo>
                    <a:pt x="27" y="11"/>
                  </a:moveTo>
                  <a:cubicBezTo>
                    <a:pt x="30" y="19"/>
                    <a:pt x="27" y="27"/>
                    <a:pt x="21" y="30"/>
                  </a:cubicBezTo>
                  <a:cubicBezTo>
                    <a:pt x="14" y="33"/>
                    <a:pt x="6" y="29"/>
                    <a:pt x="3" y="21"/>
                  </a:cubicBezTo>
                  <a:cubicBezTo>
                    <a:pt x="0" y="14"/>
                    <a:pt x="3" y="6"/>
                    <a:pt x="10" y="3"/>
                  </a:cubicBezTo>
                  <a:cubicBezTo>
                    <a:pt x="16" y="0"/>
                    <a:pt x="24" y="4"/>
                    <a:pt x="27" y="11"/>
                  </a:cubicBezTo>
                  <a:close/>
                </a:path>
              </a:pathLst>
            </a:custGeom>
            <a:solidFill>
              <a:srgbClr val="2327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48"/>
            <p:cNvSpPr/>
            <p:nvPr/>
          </p:nvSpPr>
          <p:spPr bwMode="auto">
            <a:xfrm>
              <a:off x="6861176" y="3381375"/>
              <a:ext cx="96838" cy="146050"/>
            </a:xfrm>
            <a:custGeom>
              <a:avLst/>
              <a:gdLst>
                <a:gd name="T0" fmla="*/ 0 w 52"/>
                <a:gd name="T1" fmla="*/ 31 h 78"/>
                <a:gd name="T2" fmla="*/ 45 w 52"/>
                <a:gd name="T3" fmla="*/ 78 h 78"/>
                <a:gd name="T4" fmla="*/ 48 w 52"/>
                <a:gd name="T5" fmla="*/ 18 h 78"/>
                <a:gd name="T6" fmla="*/ 25 w 52"/>
                <a:gd name="T7" fmla="*/ 0 h 78"/>
                <a:gd name="T8" fmla="*/ 0 w 52"/>
                <a:gd name="T9" fmla="*/ 31 h 78"/>
              </a:gdLst>
              <a:ahLst/>
              <a:cxnLst>
                <a:cxn ang="0">
                  <a:pos x="T0" y="T1"/>
                </a:cxn>
                <a:cxn ang="0">
                  <a:pos x="T2" y="T3"/>
                </a:cxn>
                <a:cxn ang="0">
                  <a:pos x="T4" y="T5"/>
                </a:cxn>
                <a:cxn ang="0">
                  <a:pos x="T6" y="T7"/>
                </a:cxn>
                <a:cxn ang="0">
                  <a:pos x="T8" y="T9"/>
                </a:cxn>
              </a:cxnLst>
              <a:rect l="0" t="0" r="r" b="b"/>
              <a:pathLst>
                <a:path w="52" h="78">
                  <a:moveTo>
                    <a:pt x="0" y="31"/>
                  </a:moveTo>
                  <a:cubicBezTo>
                    <a:pt x="45" y="78"/>
                    <a:pt x="45" y="78"/>
                    <a:pt x="45" y="78"/>
                  </a:cubicBezTo>
                  <a:cubicBezTo>
                    <a:pt x="45" y="78"/>
                    <a:pt x="52" y="31"/>
                    <a:pt x="48" y="18"/>
                  </a:cubicBezTo>
                  <a:cubicBezTo>
                    <a:pt x="25" y="0"/>
                    <a:pt x="25" y="0"/>
                    <a:pt x="25" y="0"/>
                  </a:cubicBezTo>
                  <a:lnTo>
                    <a:pt x="0" y="3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49"/>
            <p:cNvSpPr/>
            <p:nvPr/>
          </p:nvSpPr>
          <p:spPr bwMode="auto">
            <a:xfrm>
              <a:off x="6937376" y="4435475"/>
              <a:ext cx="563563" cy="161925"/>
            </a:xfrm>
            <a:custGeom>
              <a:avLst/>
              <a:gdLst>
                <a:gd name="T0" fmla="*/ 0 w 301"/>
                <a:gd name="T1" fmla="*/ 87 h 87"/>
                <a:gd name="T2" fmla="*/ 188 w 301"/>
                <a:gd name="T3" fmla="*/ 43 h 87"/>
                <a:gd name="T4" fmla="*/ 194 w 301"/>
                <a:gd name="T5" fmla="*/ 0 h 87"/>
                <a:gd name="T6" fmla="*/ 211 w 301"/>
                <a:gd name="T7" fmla="*/ 41 h 87"/>
                <a:gd name="T8" fmla="*/ 301 w 301"/>
                <a:gd name="T9" fmla="*/ 40 h 87"/>
                <a:gd name="T10" fmla="*/ 207 w 301"/>
                <a:gd name="T11" fmla="*/ 49 h 87"/>
                <a:gd name="T12" fmla="*/ 200 w 301"/>
                <a:gd name="T13" fmla="*/ 32 h 87"/>
                <a:gd name="T14" fmla="*/ 197 w 301"/>
                <a:gd name="T15" fmla="*/ 52 h 87"/>
                <a:gd name="T16" fmla="*/ 0 w 301"/>
                <a:gd name="T17"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1" h="87">
                  <a:moveTo>
                    <a:pt x="0" y="87"/>
                  </a:moveTo>
                  <a:cubicBezTo>
                    <a:pt x="0" y="87"/>
                    <a:pt x="85" y="58"/>
                    <a:pt x="188" y="43"/>
                  </a:cubicBezTo>
                  <a:cubicBezTo>
                    <a:pt x="194" y="0"/>
                    <a:pt x="194" y="0"/>
                    <a:pt x="194" y="0"/>
                  </a:cubicBezTo>
                  <a:cubicBezTo>
                    <a:pt x="194" y="0"/>
                    <a:pt x="206" y="28"/>
                    <a:pt x="211" y="41"/>
                  </a:cubicBezTo>
                  <a:cubicBezTo>
                    <a:pt x="211" y="41"/>
                    <a:pt x="283" y="38"/>
                    <a:pt x="301" y="40"/>
                  </a:cubicBezTo>
                  <a:cubicBezTo>
                    <a:pt x="301" y="40"/>
                    <a:pt x="217" y="47"/>
                    <a:pt x="207" y="49"/>
                  </a:cubicBezTo>
                  <a:cubicBezTo>
                    <a:pt x="200" y="32"/>
                    <a:pt x="200" y="32"/>
                    <a:pt x="200" y="32"/>
                  </a:cubicBezTo>
                  <a:cubicBezTo>
                    <a:pt x="200" y="32"/>
                    <a:pt x="198" y="46"/>
                    <a:pt x="197" y="52"/>
                  </a:cubicBezTo>
                  <a:cubicBezTo>
                    <a:pt x="194" y="55"/>
                    <a:pt x="45" y="67"/>
                    <a:pt x="0" y="87"/>
                  </a:cubicBezTo>
                  <a:close/>
                </a:path>
              </a:pathLst>
            </a:custGeom>
            <a:solidFill>
              <a:srgbClr val="2327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50"/>
            <p:cNvSpPr/>
            <p:nvPr/>
          </p:nvSpPr>
          <p:spPr bwMode="auto">
            <a:xfrm>
              <a:off x="6065838" y="3473450"/>
              <a:ext cx="650875" cy="979487"/>
            </a:xfrm>
            <a:custGeom>
              <a:avLst/>
              <a:gdLst>
                <a:gd name="T0" fmla="*/ 221 w 348"/>
                <a:gd name="T1" fmla="*/ 17 h 524"/>
                <a:gd name="T2" fmla="*/ 20 w 348"/>
                <a:gd name="T3" fmla="*/ 356 h 524"/>
                <a:gd name="T4" fmla="*/ 289 w 348"/>
                <a:gd name="T5" fmla="*/ 456 h 524"/>
                <a:gd name="T6" fmla="*/ 306 w 348"/>
                <a:gd name="T7" fmla="*/ 356 h 524"/>
                <a:gd name="T8" fmla="*/ 116 w 348"/>
                <a:gd name="T9" fmla="*/ 380 h 524"/>
                <a:gd name="T10" fmla="*/ 257 w 348"/>
                <a:gd name="T11" fmla="*/ 104 h 524"/>
                <a:gd name="T12" fmla="*/ 221 w 348"/>
                <a:gd name="T13" fmla="*/ 17 h 524"/>
              </a:gdLst>
              <a:ahLst/>
              <a:cxnLst>
                <a:cxn ang="0">
                  <a:pos x="T0" y="T1"/>
                </a:cxn>
                <a:cxn ang="0">
                  <a:pos x="T2" y="T3"/>
                </a:cxn>
                <a:cxn ang="0">
                  <a:pos x="T4" y="T5"/>
                </a:cxn>
                <a:cxn ang="0">
                  <a:pos x="T6" y="T7"/>
                </a:cxn>
                <a:cxn ang="0">
                  <a:pos x="T8" y="T9"/>
                </a:cxn>
                <a:cxn ang="0">
                  <a:pos x="T10" y="T11"/>
                </a:cxn>
                <a:cxn ang="0">
                  <a:pos x="T12" y="T13"/>
                </a:cxn>
              </a:cxnLst>
              <a:rect l="0" t="0" r="r" b="b"/>
              <a:pathLst>
                <a:path w="348" h="524">
                  <a:moveTo>
                    <a:pt x="221" y="17"/>
                  </a:moveTo>
                  <a:cubicBezTo>
                    <a:pt x="221" y="17"/>
                    <a:pt x="39" y="246"/>
                    <a:pt x="20" y="356"/>
                  </a:cubicBezTo>
                  <a:cubicBezTo>
                    <a:pt x="0" y="466"/>
                    <a:pt x="68" y="524"/>
                    <a:pt x="289" y="456"/>
                  </a:cubicBezTo>
                  <a:cubicBezTo>
                    <a:pt x="289" y="456"/>
                    <a:pt x="348" y="383"/>
                    <a:pt x="306" y="356"/>
                  </a:cubicBezTo>
                  <a:cubicBezTo>
                    <a:pt x="306" y="356"/>
                    <a:pt x="153" y="448"/>
                    <a:pt x="116" y="380"/>
                  </a:cubicBezTo>
                  <a:cubicBezTo>
                    <a:pt x="78" y="313"/>
                    <a:pt x="186" y="215"/>
                    <a:pt x="257" y="104"/>
                  </a:cubicBezTo>
                  <a:cubicBezTo>
                    <a:pt x="257" y="104"/>
                    <a:pt x="296" y="0"/>
                    <a:pt x="221" y="17"/>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51"/>
            <p:cNvSpPr/>
            <p:nvPr/>
          </p:nvSpPr>
          <p:spPr bwMode="auto">
            <a:xfrm>
              <a:off x="6445251" y="3949700"/>
              <a:ext cx="457200" cy="385762"/>
            </a:xfrm>
            <a:custGeom>
              <a:avLst/>
              <a:gdLst>
                <a:gd name="T0" fmla="*/ 134 w 244"/>
                <a:gd name="T1" fmla="*/ 188 h 206"/>
                <a:gd name="T2" fmla="*/ 36 w 244"/>
                <a:gd name="T3" fmla="*/ 162 h 206"/>
                <a:gd name="T4" fmla="*/ 26 w 244"/>
                <a:gd name="T5" fmla="*/ 46 h 206"/>
                <a:gd name="T6" fmla="*/ 48 w 244"/>
                <a:gd name="T7" fmla="*/ 80 h 206"/>
                <a:gd name="T8" fmla="*/ 65 w 244"/>
                <a:gd name="T9" fmla="*/ 109 h 206"/>
                <a:gd name="T10" fmla="*/ 73 w 244"/>
                <a:gd name="T11" fmla="*/ 21 h 206"/>
                <a:gd name="T12" fmla="*/ 107 w 244"/>
                <a:gd name="T13" fmla="*/ 30 h 206"/>
                <a:gd name="T14" fmla="*/ 113 w 244"/>
                <a:gd name="T15" fmla="*/ 103 h 206"/>
                <a:gd name="T16" fmla="*/ 138 w 244"/>
                <a:gd name="T17" fmla="*/ 34 h 206"/>
                <a:gd name="T18" fmla="*/ 164 w 244"/>
                <a:gd name="T19" fmla="*/ 52 h 206"/>
                <a:gd name="T20" fmla="*/ 149 w 244"/>
                <a:gd name="T21" fmla="*/ 103 h 206"/>
                <a:gd name="T22" fmla="*/ 172 w 244"/>
                <a:gd name="T23" fmla="*/ 129 h 206"/>
                <a:gd name="T24" fmla="*/ 228 w 244"/>
                <a:gd name="T25" fmla="*/ 111 h 206"/>
                <a:gd name="T26" fmla="*/ 244 w 244"/>
                <a:gd name="T27" fmla="*/ 139 h 206"/>
                <a:gd name="T28" fmla="*/ 187 w 244"/>
                <a:gd name="T29" fmla="*/ 166 h 206"/>
                <a:gd name="T30" fmla="*/ 134 w 244"/>
                <a:gd name="T31" fmla="*/ 18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4" h="206">
                  <a:moveTo>
                    <a:pt x="134" y="188"/>
                  </a:moveTo>
                  <a:cubicBezTo>
                    <a:pt x="109" y="197"/>
                    <a:pt x="71" y="206"/>
                    <a:pt x="36" y="162"/>
                  </a:cubicBezTo>
                  <a:cubicBezTo>
                    <a:pt x="0" y="119"/>
                    <a:pt x="0" y="60"/>
                    <a:pt x="26" y="46"/>
                  </a:cubicBezTo>
                  <a:cubicBezTo>
                    <a:pt x="43" y="37"/>
                    <a:pt x="47" y="51"/>
                    <a:pt x="48" y="80"/>
                  </a:cubicBezTo>
                  <a:cubicBezTo>
                    <a:pt x="48" y="108"/>
                    <a:pt x="65" y="109"/>
                    <a:pt x="65" y="109"/>
                  </a:cubicBezTo>
                  <a:cubicBezTo>
                    <a:pt x="65" y="109"/>
                    <a:pt x="53" y="45"/>
                    <a:pt x="73" y="21"/>
                  </a:cubicBezTo>
                  <a:cubicBezTo>
                    <a:pt x="90" y="0"/>
                    <a:pt x="117" y="11"/>
                    <a:pt x="107" y="30"/>
                  </a:cubicBezTo>
                  <a:cubicBezTo>
                    <a:pt x="98" y="48"/>
                    <a:pt x="110" y="93"/>
                    <a:pt x="113" y="103"/>
                  </a:cubicBezTo>
                  <a:cubicBezTo>
                    <a:pt x="113" y="103"/>
                    <a:pt x="115" y="43"/>
                    <a:pt x="138" y="34"/>
                  </a:cubicBezTo>
                  <a:cubicBezTo>
                    <a:pt x="158" y="26"/>
                    <a:pt x="165" y="41"/>
                    <a:pt x="164" y="52"/>
                  </a:cubicBezTo>
                  <a:cubicBezTo>
                    <a:pt x="162" y="62"/>
                    <a:pt x="153" y="67"/>
                    <a:pt x="149" y="103"/>
                  </a:cubicBezTo>
                  <a:cubicBezTo>
                    <a:pt x="146" y="140"/>
                    <a:pt x="169" y="134"/>
                    <a:pt x="172" y="129"/>
                  </a:cubicBezTo>
                  <a:cubicBezTo>
                    <a:pt x="176" y="124"/>
                    <a:pt x="215" y="103"/>
                    <a:pt x="228" y="111"/>
                  </a:cubicBezTo>
                  <a:cubicBezTo>
                    <a:pt x="240" y="118"/>
                    <a:pt x="244" y="139"/>
                    <a:pt x="244" y="139"/>
                  </a:cubicBezTo>
                  <a:cubicBezTo>
                    <a:pt x="244" y="139"/>
                    <a:pt x="206" y="156"/>
                    <a:pt x="187" y="166"/>
                  </a:cubicBezTo>
                  <a:cubicBezTo>
                    <a:pt x="167" y="176"/>
                    <a:pt x="151" y="181"/>
                    <a:pt x="134" y="188"/>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52"/>
            <p:cNvSpPr/>
            <p:nvPr/>
          </p:nvSpPr>
          <p:spPr bwMode="auto">
            <a:xfrm>
              <a:off x="6600826" y="4165600"/>
              <a:ext cx="85725" cy="112712"/>
            </a:xfrm>
            <a:custGeom>
              <a:avLst/>
              <a:gdLst>
                <a:gd name="T0" fmla="*/ 0 w 46"/>
                <a:gd name="T1" fmla="*/ 24 h 60"/>
                <a:gd name="T2" fmla="*/ 45 w 46"/>
                <a:gd name="T3" fmla="*/ 60 h 60"/>
                <a:gd name="T4" fmla="*/ 0 w 46"/>
                <a:gd name="T5" fmla="*/ 24 h 60"/>
              </a:gdLst>
              <a:ahLst/>
              <a:cxnLst>
                <a:cxn ang="0">
                  <a:pos x="T0" y="T1"/>
                </a:cxn>
                <a:cxn ang="0">
                  <a:pos x="T2" y="T3"/>
                </a:cxn>
                <a:cxn ang="0">
                  <a:pos x="T4" y="T5"/>
                </a:cxn>
              </a:cxnLst>
              <a:rect l="0" t="0" r="r" b="b"/>
              <a:pathLst>
                <a:path w="46" h="60">
                  <a:moveTo>
                    <a:pt x="0" y="24"/>
                  </a:moveTo>
                  <a:cubicBezTo>
                    <a:pt x="0" y="24"/>
                    <a:pt x="40" y="12"/>
                    <a:pt x="45" y="60"/>
                  </a:cubicBezTo>
                  <a:cubicBezTo>
                    <a:pt x="45" y="60"/>
                    <a:pt x="46" y="0"/>
                    <a:pt x="0" y="24"/>
                  </a:cubicBezTo>
                  <a:close/>
                </a:path>
              </a:pathLst>
            </a:custGeom>
            <a:solidFill>
              <a:srgbClr val="CB8F5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71" name="Hộp Văn bản 70">
            <a:extLst>
              <a:ext uri="{FF2B5EF4-FFF2-40B4-BE49-F238E27FC236}">
                <a16:creationId xmlns:a16="http://schemas.microsoft.com/office/drawing/2014/main" id="{6F19C07D-808C-02A7-B741-8E993907D923}"/>
              </a:ext>
            </a:extLst>
          </p:cNvPr>
          <p:cNvSpPr txBox="1"/>
          <p:nvPr/>
        </p:nvSpPr>
        <p:spPr>
          <a:xfrm>
            <a:off x="1993580" y="991397"/>
            <a:ext cx="7968094" cy="1186672"/>
          </a:xfrm>
          <a:prstGeom prst="rect">
            <a:avLst/>
          </a:prstGeom>
          <a:noFill/>
        </p:spPr>
        <p:txBody>
          <a:bodyPr wrap="square">
            <a:spAutoFit/>
          </a:bodyPr>
          <a:lstStyle/>
          <a:p>
            <a:pPr algn="just">
              <a:lnSpc>
                <a:spcPct val="115000"/>
              </a:lnSpc>
              <a:spcAft>
                <a:spcPts val="800"/>
              </a:spcAft>
            </a:pPr>
            <a:r>
              <a:rPr lang="en-US" sz="3200" b="1" dirty="0">
                <a:solidFill>
                  <a:schemeClr val="bg2">
                    <a:lumMod val="50000"/>
                  </a:schemeClr>
                </a:solidFill>
                <a:effectLst/>
                <a:latin typeface="+mj-lt"/>
                <a:ea typeface="Calibri" panose="020F0502020204030204" pitchFamily="34" charset="0"/>
                <a:cs typeface="Times New Roman" panose="02020603050405020304" pitchFamily="18" charset="0"/>
              </a:rPr>
              <a:t>I.</a:t>
            </a:r>
            <a:r>
              <a:rPr lang="vi-VN" altLang="zh-CN" sz="3200" b="1" dirty="0">
                <a:solidFill>
                  <a:schemeClr val="bg2">
                    <a:lumMod val="50000"/>
                  </a:schemeClr>
                </a:solidFill>
                <a:latin typeface="Calibri Light" panose="020F0302020204030204" pitchFamily="34" charset="0"/>
                <a:ea typeface="Microsoft YaHei" panose="020B0503020204020204" pitchFamily="34" charset="-122"/>
                <a:cs typeface="Calibri Light" panose="020F0302020204030204" pitchFamily="34" charset="0"/>
                <a:sym typeface="+mn-lt"/>
              </a:rPr>
              <a:t> Vai trò của các nguyên tố hóa học với sự phát triển của cây trồng. Phân bón hóa học</a:t>
            </a:r>
            <a:endParaRPr lang="vi-VN" sz="3200" dirty="0">
              <a:solidFill>
                <a:schemeClr val="bg2">
                  <a:lumMod val="50000"/>
                </a:schemeClr>
              </a:solidFill>
              <a:effectLst/>
              <a:latin typeface="+mj-lt"/>
              <a:ea typeface="Calibri" panose="020F0502020204030204" pitchFamily="34" charset="0"/>
              <a:cs typeface="Times New Roman" panose="02020603050405020304" pitchFamily="18" charset="0"/>
            </a:endParaRPr>
          </a:p>
        </p:txBody>
      </p:sp>
      <p:pic>
        <p:nvPicPr>
          <p:cNvPr id="2050" name="Picture 2" descr="Tổng hợp 5000 ảnh động tuyển chọn cực đẹp cho Powerpoint | CTU - Cộng đồng  Sinh viên Đại học Cần Thơ">
            <a:extLst>
              <a:ext uri="{FF2B5EF4-FFF2-40B4-BE49-F238E27FC236}">
                <a16:creationId xmlns:a16="http://schemas.microsoft.com/office/drawing/2014/main" id="{6E44E95C-93A9-DD98-06DC-5D32648EEA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043" y="1587565"/>
            <a:ext cx="2238375" cy="1295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0F5B06A-8CA9-3BE9-A137-C612EB34AA4A}"/>
              </a:ext>
            </a:extLst>
          </p:cNvPr>
          <p:cNvSpPr txBox="1"/>
          <p:nvPr/>
        </p:nvSpPr>
        <p:spPr>
          <a:xfrm>
            <a:off x="1706062" y="2126895"/>
            <a:ext cx="8270223" cy="1725216"/>
          </a:xfrm>
          <a:prstGeom prst="rect">
            <a:avLst/>
          </a:prstGeom>
          <a:noFill/>
        </p:spPr>
        <p:txBody>
          <a:bodyPr wrap="square" rtlCol="0">
            <a:spAutoFit/>
          </a:bodyPr>
          <a:lstStyle/>
          <a:p>
            <a:pPr marL="457200" algn="just">
              <a:lnSpc>
                <a:spcPct val="130000"/>
              </a:lnSpc>
              <a:tabLst>
                <a:tab pos="450215" algn="l"/>
              </a:tabLst>
            </a:pPr>
            <a:r>
              <a:rPr lang="vi-VN" sz="2800" i="1" dirty="0">
                <a:effectLst/>
                <a:latin typeface="Times New Roman" panose="02020603050405020304" pitchFamily="18" charset="0"/>
                <a:ea typeface="Calibri" panose="020F0502020204030204" pitchFamily="34" charset="0"/>
                <a:cs typeface="Times New Roman" panose="02020603050405020304" pitchFamily="18" charset="0"/>
              </a:rPr>
              <a:t>- Phân bón hóa học là những hóa chất có chứa các nguyên tố dinh dưỡng, được bón cho cây nhằm nâng cao năng suất cây trồng.</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97A565CB-231F-7B23-E3A3-61FD2DABA7EE}"/>
              </a:ext>
            </a:extLst>
          </p:cNvPr>
          <p:cNvSpPr txBox="1"/>
          <p:nvPr/>
        </p:nvSpPr>
        <p:spPr>
          <a:xfrm>
            <a:off x="1733750" y="3845904"/>
            <a:ext cx="8270223" cy="1725216"/>
          </a:xfrm>
          <a:prstGeom prst="rect">
            <a:avLst/>
          </a:prstGeom>
          <a:noFill/>
        </p:spPr>
        <p:txBody>
          <a:bodyPr wrap="square" rtlCol="0">
            <a:spAutoFit/>
          </a:bodyPr>
          <a:lstStyle/>
          <a:p>
            <a:pPr marL="457200" algn="just">
              <a:lnSpc>
                <a:spcPct val="130000"/>
              </a:lnSpc>
              <a:spcAft>
                <a:spcPts val="800"/>
              </a:spcAft>
              <a:tabLst>
                <a:tab pos="450215" algn="l"/>
              </a:tabLst>
            </a:pPr>
            <a:r>
              <a:rPr lang="vi-VN" sz="2800" i="1" dirty="0">
                <a:effectLst/>
                <a:latin typeface="Times New Roman" panose="02020603050405020304" pitchFamily="18" charset="0"/>
                <a:ea typeface="Calibri" panose="020F0502020204030204" pitchFamily="34" charset="0"/>
                <a:cs typeface="Times New Roman" panose="02020603050405020304" pitchFamily="18" charset="0"/>
              </a:rPr>
              <a:t>- Có 3 loại nguyên tố dinh dưỡng là nguyên tố đa lượng (N, P, K), nguyên tố trung lượng (Mg, Ca...) và nguyên tố vi lượng (Zn, Mn, Fe, Cu...)</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613782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Nhóm 4">
            <a:extLst>
              <a:ext uri="{FF2B5EF4-FFF2-40B4-BE49-F238E27FC236}">
                <a16:creationId xmlns:a16="http://schemas.microsoft.com/office/drawing/2014/main" id="{B4739FF2-9480-AD3F-AA72-50622F8E672A}"/>
              </a:ext>
            </a:extLst>
          </p:cNvPr>
          <p:cNvGrpSpPr/>
          <p:nvPr/>
        </p:nvGrpSpPr>
        <p:grpSpPr>
          <a:xfrm>
            <a:off x="897865" y="192899"/>
            <a:ext cx="10090982" cy="7237730"/>
            <a:chOff x="6707505" y="1431925"/>
            <a:chExt cx="3527425" cy="4638040"/>
          </a:xfrm>
        </p:grpSpPr>
        <p:sp>
          <p:nvSpPr>
            <p:cNvPr id="2" name="Oval 5"/>
            <p:cNvSpPr>
              <a:spLocks noChangeArrowheads="1"/>
            </p:cNvSpPr>
            <p:nvPr/>
          </p:nvSpPr>
          <p:spPr bwMode="auto">
            <a:xfrm flipH="1">
              <a:off x="6771005" y="5736590"/>
              <a:ext cx="3405505" cy="333375"/>
            </a:xfrm>
            <a:prstGeom prst="ellipse">
              <a:avLst/>
            </a:prstGeom>
            <a:solidFill>
              <a:schemeClr val="bg1">
                <a:lumMod val="85000"/>
              </a:schemeClr>
            </a:solidFill>
            <a:ln>
              <a:noFill/>
            </a:ln>
          </p:spPr>
          <p:txBody>
            <a:bodyPr vert="horz" wrap="square" lIns="91440" tIns="45720" rIns="91440" bIns="45720" numCol="1" anchor="t" anchorCtr="0" compatLnSpc="1"/>
            <a:lstStyle/>
            <a:p>
              <a:endParaRPr lang="zh-CN" altLang="en-US"/>
            </a:p>
          </p:txBody>
        </p:sp>
        <p:sp>
          <p:nvSpPr>
            <p:cNvPr id="7" name="Freeform 6"/>
            <p:cNvSpPr/>
            <p:nvPr/>
          </p:nvSpPr>
          <p:spPr bwMode="auto">
            <a:xfrm flipH="1">
              <a:off x="6884035" y="1815465"/>
              <a:ext cx="3176905" cy="3000375"/>
            </a:xfrm>
            <a:custGeom>
              <a:avLst/>
              <a:gdLst>
                <a:gd name="T0" fmla="*/ 1908 w 2001"/>
                <a:gd name="T1" fmla="*/ 1890 h 1890"/>
                <a:gd name="T2" fmla="*/ 89 w 2001"/>
                <a:gd name="T3" fmla="*/ 1890 h 1890"/>
                <a:gd name="T4" fmla="*/ 0 w 2001"/>
                <a:gd name="T5" fmla="*/ 0 h 1890"/>
                <a:gd name="T6" fmla="*/ 2001 w 2001"/>
                <a:gd name="T7" fmla="*/ 0 h 1890"/>
                <a:gd name="T8" fmla="*/ 1908 w 2001"/>
                <a:gd name="T9" fmla="*/ 1890 h 1890"/>
              </a:gdLst>
              <a:ahLst/>
              <a:cxnLst>
                <a:cxn ang="0">
                  <a:pos x="T0" y="T1"/>
                </a:cxn>
                <a:cxn ang="0">
                  <a:pos x="T2" y="T3"/>
                </a:cxn>
                <a:cxn ang="0">
                  <a:pos x="T4" y="T5"/>
                </a:cxn>
                <a:cxn ang="0">
                  <a:pos x="T6" y="T7"/>
                </a:cxn>
                <a:cxn ang="0">
                  <a:pos x="T8" y="T9"/>
                </a:cxn>
              </a:cxnLst>
              <a:rect l="0" t="0" r="r" b="b"/>
              <a:pathLst>
                <a:path w="2001" h="1890">
                  <a:moveTo>
                    <a:pt x="1908" y="1890"/>
                  </a:moveTo>
                  <a:lnTo>
                    <a:pt x="89" y="1890"/>
                  </a:lnTo>
                  <a:lnTo>
                    <a:pt x="0" y="0"/>
                  </a:lnTo>
                  <a:lnTo>
                    <a:pt x="2001" y="0"/>
                  </a:lnTo>
                  <a:lnTo>
                    <a:pt x="1908" y="1890"/>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 name="Freeform 7"/>
            <p:cNvSpPr/>
            <p:nvPr/>
          </p:nvSpPr>
          <p:spPr bwMode="auto">
            <a:xfrm flipH="1">
              <a:off x="6972935" y="1934210"/>
              <a:ext cx="2999105" cy="2776220"/>
            </a:xfrm>
            <a:custGeom>
              <a:avLst/>
              <a:gdLst>
                <a:gd name="T0" fmla="*/ 1801 w 1889"/>
                <a:gd name="T1" fmla="*/ 1749 h 1749"/>
                <a:gd name="T2" fmla="*/ 84 w 1889"/>
                <a:gd name="T3" fmla="*/ 1749 h 1749"/>
                <a:gd name="T4" fmla="*/ 0 w 1889"/>
                <a:gd name="T5" fmla="*/ 0 h 1749"/>
                <a:gd name="T6" fmla="*/ 1889 w 1889"/>
                <a:gd name="T7" fmla="*/ 0 h 1749"/>
                <a:gd name="T8" fmla="*/ 1801 w 1889"/>
                <a:gd name="T9" fmla="*/ 1749 h 1749"/>
              </a:gdLst>
              <a:ahLst/>
              <a:cxnLst>
                <a:cxn ang="0">
                  <a:pos x="T0" y="T1"/>
                </a:cxn>
                <a:cxn ang="0">
                  <a:pos x="T2" y="T3"/>
                </a:cxn>
                <a:cxn ang="0">
                  <a:pos x="T4" y="T5"/>
                </a:cxn>
                <a:cxn ang="0">
                  <a:pos x="T6" y="T7"/>
                </a:cxn>
                <a:cxn ang="0">
                  <a:pos x="T8" y="T9"/>
                </a:cxn>
              </a:cxnLst>
              <a:rect l="0" t="0" r="r" b="b"/>
              <a:pathLst>
                <a:path w="1889" h="1749">
                  <a:moveTo>
                    <a:pt x="1801" y="1749"/>
                  </a:moveTo>
                  <a:lnTo>
                    <a:pt x="84" y="1749"/>
                  </a:lnTo>
                  <a:lnTo>
                    <a:pt x="0" y="0"/>
                  </a:lnTo>
                  <a:lnTo>
                    <a:pt x="1889" y="0"/>
                  </a:lnTo>
                  <a:lnTo>
                    <a:pt x="1801" y="1749"/>
                  </a:lnTo>
                  <a:close/>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 name="Freeform 8"/>
            <p:cNvSpPr/>
            <p:nvPr/>
          </p:nvSpPr>
          <p:spPr bwMode="auto">
            <a:xfrm flipH="1">
              <a:off x="6707505" y="1715135"/>
              <a:ext cx="3527425" cy="127000"/>
            </a:xfrm>
            <a:custGeom>
              <a:avLst/>
              <a:gdLst>
                <a:gd name="T0" fmla="*/ 1885 w 1885"/>
                <a:gd name="T1" fmla="*/ 34 h 68"/>
                <a:gd name="T2" fmla="*/ 1851 w 1885"/>
                <a:gd name="T3" fmla="*/ 68 h 68"/>
                <a:gd name="T4" fmla="*/ 33 w 1885"/>
                <a:gd name="T5" fmla="*/ 68 h 68"/>
                <a:gd name="T6" fmla="*/ 0 w 1885"/>
                <a:gd name="T7" fmla="*/ 34 h 68"/>
                <a:gd name="T8" fmla="*/ 0 w 1885"/>
                <a:gd name="T9" fmla="*/ 34 h 68"/>
                <a:gd name="T10" fmla="*/ 33 w 1885"/>
                <a:gd name="T11" fmla="*/ 0 h 68"/>
                <a:gd name="T12" fmla="*/ 1851 w 1885"/>
                <a:gd name="T13" fmla="*/ 0 h 68"/>
                <a:gd name="T14" fmla="*/ 1885 w 1885"/>
                <a:gd name="T15" fmla="*/ 34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5" h="68">
                  <a:moveTo>
                    <a:pt x="1885" y="34"/>
                  </a:moveTo>
                  <a:cubicBezTo>
                    <a:pt x="1885" y="53"/>
                    <a:pt x="1870" y="68"/>
                    <a:pt x="1851" y="68"/>
                  </a:cubicBezTo>
                  <a:cubicBezTo>
                    <a:pt x="33" y="68"/>
                    <a:pt x="33" y="68"/>
                    <a:pt x="33" y="68"/>
                  </a:cubicBezTo>
                  <a:cubicBezTo>
                    <a:pt x="15" y="68"/>
                    <a:pt x="0" y="53"/>
                    <a:pt x="0" y="34"/>
                  </a:cubicBezTo>
                  <a:cubicBezTo>
                    <a:pt x="0" y="34"/>
                    <a:pt x="0" y="34"/>
                    <a:pt x="0" y="34"/>
                  </a:cubicBezTo>
                  <a:cubicBezTo>
                    <a:pt x="0" y="16"/>
                    <a:pt x="15" y="0"/>
                    <a:pt x="33" y="0"/>
                  </a:cubicBezTo>
                  <a:cubicBezTo>
                    <a:pt x="1851" y="0"/>
                    <a:pt x="1851" y="0"/>
                    <a:pt x="1851" y="0"/>
                  </a:cubicBezTo>
                  <a:cubicBezTo>
                    <a:pt x="1870" y="0"/>
                    <a:pt x="1885" y="16"/>
                    <a:pt x="1885" y="34"/>
                  </a:cubicBezTo>
                  <a:close/>
                </a:path>
              </a:pathLst>
            </a:custGeom>
            <a:solidFill>
              <a:srgbClr val="E47068">
                <a:alpha val="0"/>
              </a:srgbClr>
            </a:solidFill>
            <a:ln w="25400">
              <a:solidFill>
                <a:srgbClr val="E47068"/>
              </a:solidFill>
              <a:round/>
            </a:ln>
          </p:spPr>
          <p:txBody>
            <a:bodyPr vert="horz" wrap="square" lIns="91440" tIns="45720" rIns="91440" bIns="45720" numCol="1" anchor="t" anchorCtr="0" compatLnSpc="1"/>
            <a:lstStyle/>
            <a:p>
              <a:endParaRPr lang="zh-CN" altLang="en-US"/>
            </a:p>
          </p:txBody>
        </p:sp>
        <p:sp>
          <p:nvSpPr>
            <p:cNvPr id="3" name="Freeform 9"/>
            <p:cNvSpPr/>
            <p:nvPr/>
          </p:nvSpPr>
          <p:spPr bwMode="auto">
            <a:xfrm flipH="1">
              <a:off x="8260080" y="1431925"/>
              <a:ext cx="395605" cy="252095"/>
            </a:xfrm>
            <a:custGeom>
              <a:avLst/>
              <a:gdLst>
                <a:gd name="T0" fmla="*/ 211 w 211"/>
                <a:gd name="T1" fmla="*/ 38 h 135"/>
                <a:gd name="T2" fmla="*/ 173 w 211"/>
                <a:gd name="T3" fmla="*/ 0 h 135"/>
                <a:gd name="T4" fmla="*/ 38 w 211"/>
                <a:gd name="T5" fmla="*/ 0 h 135"/>
                <a:gd name="T6" fmla="*/ 0 w 211"/>
                <a:gd name="T7" fmla="*/ 38 h 135"/>
                <a:gd name="T8" fmla="*/ 0 w 211"/>
                <a:gd name="T9" fmla="*/ 98 h 135"/>
                <a:gd name="T10" fmla="*/ 38 w 211"/>
                <a:gd name="T11" fmla="*/ 135 h 135"/>
                <a:gd name="T12" fmla="*/ 173 w 211"/>
                <a:gd name="T13" fmla="*/ 135 h 135"/>
                <a:gd name="T14" fmla="*/ 211 w 211"/>
                <a:gd name="T15" fmla="*/ 98 h 135"/>
                <a:gd name="T16" fmla="*/ 211 w 211"/>
                <a:gd name="T17" fmla="*/ 3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 h="135">
                  <a:moveTo>
                    <a:pt x="211" y="38"/>
                  </a:moveTo>
                  <a:cubicBezTo>
                    <a:pt x="211" y="17"/>
                    <a:pt x="194" y="0"/>
                    <a:pt x="173" y="0"/>
                  </a:cubicBezTo>
                  <a:cubicBezTo>
                    <a:pt x="38" y="0"/>
                    <a:pt x="38" y="0"/>
                    <a:pt x="38" y="0"/>
                  </a:cubicBezTo>
                  <a:cubicBezTo>
                    <a:pt x="17" y="0"/>
                    <a:pt x="0" y="17"/>
                    <a:pt x="0" y="38"/>
                  </a:cubicBezTo>
                  <a:cubicBezTo>
                    <a:pt x="0" y="98"/>
                    <a:pt x="0" y="98"/>
                    <a:pt x="0" y="98"/>
                  </a:cubicBezTo>
                  <a:cubicBezTo>
                    <a:pt x="0" y="118"/>
                    <a:pt x="17" y="135"/>
                    <a:pt x="38" y="135"/>
                  </a:cubicBezTo>
                  <a:cubicBezTo>
                    <a:pt x="173" y="135"/>
                    <a:pt x="173" y="135"/>
                    <a:pt x="173" y="135"/>
                  </a:cubicBezTo>
                  <a:cubicBezTo>
                    <a:pt x="194" y="135"/>
                    <a:pt x="211" y="118"/>
                    <a:pt x="211" y="98"/>
                  </a:cubicBezTo>
                  <a:lnTo>
                    <a:pt x="211" y="38"/>
                  </a:lnTo>
                  <a:close/>
                </a:path>
              </a:pathLst>
            </a:custGeom>
            <a:solidFill>
              <a:srgbClr val="E47068">
                <a:alpha val="0"/>
              </a:srgbClr>
            </a:solidFill>
            <a:ln w="25400">
              <a:solidFill>
                <a:srgbClr val="E47068"/>
              </a:solidFill>
              <a:round/>
            </a:ln>
          </p:spPr>
          <p:txBody>
            <a:bodyPr vert="horz" wrap="square" lIns="91440" tIns="45720" rIns="91440" bIns="45720" numCol="1" anchor="t" anchorCtr="0" compatLnSpc="1"/>
            <a:lstStyle/>
            <a:p>
              <a:endParaRPr lang="zh-CN" altLang="en-US"/>
            </a:p>
          </p:txBody>
        </p:sp>
        <p:sp>
          <p:nvSpPr>
            <p:cNvPr id="11" name="Freeform 10"/>
            <p:cNvSpPr/>
            <p:nvPr/>
          </p:nvSpPr>
          <p:spPr bwMode="auto">
            <a:xfrm flipH="1">
              <a:off x="7382510" y="4899660"/>
              <a:ext cx="878205" cy="1012825"/>
            </a:xfrm>
            <a:custGeom>
              <a:avLst/>
              <a:gdLst>
                <a:gd name="T0" fmla="*/ 469 w 469"/>
                <a:gd name="T1" fmla="*/ 541 h 541"/>
                <a:gd name="T2" fmla="*/ 135 w 469"/>
                <a:gd name="T3" fmla="*/ 0 h 541"/>
                <a:gd name="T4" fmla="*/ 0 w 469"/>
                <a:gd name="T5" fmla="*/ 0 h 541"/>
                <a:gd name="T6" fmla="*/ 334 w 469"/>
                <a:gd name="T7" fmla="*/ 541 h 541"/>
                <a:gd name="T8" fmla="*/ 469 w 469"/>
                <a:gd name="T9" fmla="*/ 541 h 541"/>
              </a:gdLst>
              <a:ahLst/>
              <a:cxnLst>
                <a:cxn ang="0">
                  <a:pos x="T0" y="T1"/>
                </a:cxn>
                <a:cxn ang="0">
                  <a:pos x="T2" y="T3"/>
                </a:cxn>
                <a:cxn ang="0">
                  <a:pos x="T4" y="T5"/>
                </a:cxn>
                <a:cxn ang="0">
                  <a:pos x="T6" y="T7"/>
                </a:cxn>
                <a:cxn ang="0">
                  <a:pos x="T8" y="T9"/>
                </a:cxn>
              </a:cxnLst>
              <a:rect l="0" t="0" r="r" b="b"/>
              <a:pathLst>
                <a:path w="469" h="541">
                  <a:moveTo>
                    <a:pt x="469" y="541"/>
                  </a:moveTo>
                  <a:cubicBezTo>
                    <a:pt x="469" y="541"/>
                    <a:pt x="139" y="0"/>
                    <a:pt x="135" y="0"/>
                  </a:cubicBezTo>
                  <a:cubicBezTo>
                    <a:pt x="131" y="0"/>
                    <a:pt x="0" y="0"/>
                    <a:pt x="0" y="0"/>
                  </a:cubicBezTo>
                  <a:cubicBezTo>
                    <a:pt x="334" y="541"/>
                    <a:pt x="334" y="541"/>
                    <a:pt x="334" y="541"/>
                  </a:cubicBezTo>
                  <a:cubicBezTo>
                    <a:pt x="334" y="541"/>
                    <a:pt x="431" y="541"/>
                    <a:pt x="469" y="541"/>
                  </a:cubicBezTo>
                  <a:close/>
                </a:path>
              </a:pathLst>
            </a:custGeom>
            <a:solidFill>
              <a:srgbClr val="2B2B2B">
                <a:alpha val="0"/>
              </a:srgbClr>
            </a:solidFill>
            <a:ln w="25400">
              <a:solidFill>
                <a:srgbClr val="E47068"/>
              </a:solidFill>
              <a:round/>
            </a:ln>
          </p:spPr>
          <p:txBody>
            <a:bodyPr vert="horz" wrap="square" lIns="91440" tIns="45720" rIns="91440" bIns="45720" numCol="1" anchor="t" anchorCtr="0" compatLnSpc="1"/>
            <a:lstStyle/>
            <a:p>
              <a:endParaRPr lang="zh-CN" altLang="en-US"/>
            </a:p>
          </p:txBody>
        </p:sp>
        <p:sp>
          <p:nvSpPr>
            <p:cNvPr id="12" name="Freeform 11"/>
            <p:cNvSpPr/>
            <p:nvPr/>
          </p:nvSpPr>
          <p:spPr bwMode="auto">
            <a:xfrm flipH="1">
              <a:off x="8685530" y="4899660"/>
              <a:ext cx="879475" cy="1012825"/>
            </a:xfrm>
            <a:custGeom>
              <a:avLst/>
              <a:gdLst>
                <a:gd name="T0" fmla="*/ 0 w 470"/>
                <a:gd name="T1" fmla="*/ 541 h 541"/>
                <a:gd name="T2" fmla="*/ 334 w 470"/>
                <a:gd name="T3" fmla="*/ 0 h 541"/>
                <a:gd name="T4" fmla="*/ 470 w 470"/>
                <a:gd name="T5" fmla="*/ 0 h 541"/>
                <a:gd name="T6" fmla="*/ 135 w 470"/>
                <a:gd name="T7" fmla="*/ 541 h 541"/>
                <a:gd name="T8" fmla="*/ 0 w 470"/>
                <a:gd name="T9" fmla="*/ 541 h 541"/>
              </a:gdLst>
              <a:ahLst/>
              <a:cxnLst>
                <a:cxn ang="0">
                  <a:pos x="T0" y="T1"/>
                </a:cxn>
                <a:cxn ang="0">
                  <a:pos x="T2" y="T3"/>
                </a:cxn>
                <a:cxn ang="0">
                  <a:pos x="T4" y="T5"/>
                </a:cxn>
                <a:cxn ang="0">
                  <a:pos x="T6" y="T7"/>
                </a:cxn>
                <a:cxn ang="0">
                  <a:pos x="T8" y="T9"/>
                </a:cxn>
              </a:cxnLst>
              <a:rect l="0" t="0" r="r" b="b"/>
              <a:pathLst>
                <a:path w="470" h="541">
                  <a:moveTo>
                    <a:pt x="0" y="541"/>
                  </a:moveTo>
                  <a:cubicBezTo>
                    <a:pt x="0" y="541"/>
                    <a:pt x="331" y="0"/>
                    <a:pt x="334" y="0"/>
                  </a:cubicBezTo>
                  <a:cubicBezTo>
                    <a:pt x="338" y="0"/>
                    <a:pt x="470" y="0"/>
                    <a:pt x="470" y="0"/>
                  </a:cubicBezTo>
                  <a:cubicBezTo>
                    <a:pt x="135" y="541"/>
                    <a:pt x="135" y="541"/>
                    <a:pt x="135" y="541"/>
                  </a:cubicBezTo>
                  <a:cubicBezTo>
                    <a:pt x="135" y="541"/>
                    <a:pt x="44" y="540"/>
                    <a:pt x="0" y="541"/>
                  </a:cubicBezTo>
                  <a:close/>
                </a:path>
              </a:pathLst>
            </a:custGeom>
            <a:solidFill>
              <a:srgbClr val="2B2B2B">
                <a:alpha val="0"/>
              </a:srgbClr>
            </a:solidFill>
            <a:ln w="25400">
              <a:solidFill>
                <a:srgbClr val="E47068"/>
              </a:solidFill>
              <a:round/>
            </a:ln>
          </p:spPr>
          <p:txBody>
            <a:bodyPr vert="horz" wrap="square" lIns="91440" tIns="45720" rIns="91440" bIns="45720" numCol="1" anchor="t" anchorCtr="0" compatLnSpc="1"/>
            <a:lstStyle/>
            <a:p>
              <a:endParaRPr lang="zh-CN" altLang="en-US"/>
            </a:p>
          </p:txBody>
        </p:sp>
        <p:sp>
          <p:nvSpPr>
            <p:cNvPr id="13" name="Freeform 12"/>
            <p:cNvSpPr/>
            <p:nvPr/>
          </p:nvSpPr>
          <p:spPr bwMode="auto">
            <a:xfrm flipH="1">
              <a:off x="6855460" y="4772660"/>
              <a:ext cx="3234055" cy="127000"/>
            </a:xfrm>
            <a:custGeom>
              <a:avLst/>
              <a:gdLst>
                <a:gd name="T0" fmla="*/ 1728 w 1728"/>
                <a:gd name="T1" fmla="*/ 34 h 68"/>
                <a:gd name="T2" fmla="*/ 1697 w 1728"/>
                <a:gd name="T3" fmla="*/ 68 h 68"/>
                <a:gd name="T4" fmla="*/ 31 w 1728"/>
                <a:gd name="T5" fmla="*/ 68 h 68"/>
                <a:gd name="T6" fmla="*/ 0 w 1728"/>
                <a:gd name="T7" fmla="*/ 34 h 68"/>
                <a:gd name="T8" fmla="*/ 0 w 1728"/>
                <a:gd name="T9" fmla="*/ 34 h 68"/>
                <a:gd name="T10" fmla="*/ 31 w 1728"/>
                <a:gd name="T11" fmla="*/ 0 h 68"/>
                <a:gd name="T12" fmla="*/ 1697 w 1728"/>
                <a:gd name="T13" fmla="*/ 0 h 68"/>
                <a:gd name="T14" fmla="*/ 1728 w 1728"/>
                <a:gd name="T15" fmla="*/ 34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8" h="68">
                  <a:moveTo>
                    <a:pt x="1728" y="34"/>
                  </a:moveTo>
                  <a:cubicBezTo>
                    <a:pt x="1728" y="53"/>
                    <a:pt x="1714" y="68"/>
                    <a:pt x="1697" y="68"/>
                  </a:cubicBezTo>
                  <a:cubicBezTo>
                    <a:pt x="31" y="68"/>
                    <a:pt x="31" y="68"/>
                    <a:pt x="31" y="68"/>
                  </a:cubicBezTo>
                  <a:cubicBezTo>
                    <a:pt x="14" y="68"/>
                    <a:pt x="0" y="53"/>
                    <a:pt x="0" y="34"/>
                  </a:cubicBezTo>
                  <a:cubicBezTo>
                    <a:pt x="0" y="34"/>
                    <a:pt x="0" y="34"/>
                    <a:pt x="0" y="34"/>
                  </a:cubicBezTo>
                  <a:cubicBezTo>
                    <a:pt x="0" y="15"/>
                    <a:pt x="14" y="0"/>
                    <a:pt x="31" y="0"/>
                  </a:cubicBezTo>
                  <a:cubicBezTo>
                    <a:pt x="1697" y="0"/>
                    <a:pt x="1697" y="0"/>
                    <a:pt x="1697" y="0"/>
                  </a:cubicBezTo>
                  <a:cubicBezTo>
                    <a:pt x="1714" y="0"/>
                    <a:pt x="1728" y="15"/>
                    <a:pt x="1728" y="34"/>
                  </a:cubicBezTo>
                  <a:close/>
                </a:path>
              </a:pathLst>
            </a:custGeom>
            <a:solidFill>
              <a:srgbClr val="2B2B2B">
                <a:alpha val="0"/>
              </a:srgbClr>
            </a:solidFill>
            <a:ln w="25400">
              <a:solidFill>
                <a:srgbClr val="E47068"/>
              </a:solidFill>
              <a:round/>
            </a:ln>
          </p:spPr>
          <p:txBody>
            <a:bodyPr vert="horz" wrap="square" lIns="91440" tIns="45720" rIns="91440" bIns="45720" numCol="1" anchor="t" anchorCtr="0" compatLnSpc="1"/>
            <a:lstStyle/>
            <a:p>
              <a:endParaRPr lang="zh-CN" altLang="en-US"/>
            </a:p>
          </p:txBody>
        </p:sp>
      </p:grpSp>
      <p:grpSp>
        <p:nvGrpSpPr>
          <p:cNvPr id="15" name="组合 33"/>
          <p:cNvGrpSpPr/>
          <p:nvPr/>
        </p:nvGrpSpPr>
        <p:grpSpPr>
          <a:xfrm flipH="1">
            <a:off x="9484123" y="3657435"/>
            <a:ext cx="2640695" cy="2863403"/>
            <a:chOff x="6065838" y="2187575"/>
            <a:chExt cx="3355975" cy="4094163"/>
          </a:xfrm>
        </p:grpSpPr>
        <p:sp>
          <p:nvSpPr>
            <p:cNvPr id="16" name="Freeform 14"/>
            <p:cNvSpPr/>
            <p:nvPr/>
          </p:nvSpPr>
          <p:spPr bwMode="auto">
            <a:xfrm>
              <a:off x="8180388" y="3546475"/>
              <a:ext cx="328613" cy="190500"/>
            </a:xfrm>
            <a:custGeom>
              <a:avLst/>
              <a:gdLst>
                <a:gd name="T0" fmla="*/ 176 w 176"/>
                <a:gd name="T1" fmla="*/ 63 h 102"/>
                <a:gd name="T2" fmla="*/ 115 w 176"/>
                <a:gd name="T3" fmla="*/ 49 h 102"/>
                <a:gd name="T4" fmla="*/ 59 w 176"/>
                <a:gd name="T5" fmla="*/ 99 h 102"/>
                <a:gd name="T6" fmla="*/ 3 w 176"/>
                <a:gd name="T7" fmla="*/ 65 h 102"/>
                <a:gd name="T8" fmla="*/ 51 w 176"/>
                <a:gd name="T9" fmla="*/ 0 h 102"/>
                <a:gd name="T10" fmla="*/ 176 w 176"/>
                <a:gd name="T11" fmla="*/ 63 h 102"/>
              </a:gdLst>
              <a:ahLst/>
              <a:cxnLst>
                <a:cxn ang="0">
                  <a:pos x="T0" y="T1"/>
                </a:cxn>
                <a:cxn ang="0">
                  <a:pos x="T2" y="T3"/>
                </a:cxn>
                <a:cxn ang="0">
                  <a:pos x="T4" y="T5"/>
                </a:cxn>
                <a:cxn ang="0">
                  <a:pos x="T6" y="T7"/>
                </a:cxn>
                <a:cxn ang="0">
                  <a:pos x="T8" y="T9"/>
                </a:cxn>
                <a:cxn ang="0">
                  <a:pos x="T10" y="T11"/>
                </a:cxn>
              </a:cxnLst>
              <a:rect l="0" t="0" r="r" b="b"/>
              <a:pathLst>
                <a:path w="176" h="102">
                  <a:moveTo>
                    <a:pt x="176" y="63"/>
                  </a:moveTo>
                  <a:cubicBezTo>
                    <a:pt x="176" y="63"/>
                    <a:pt x="129" y="49"/>
                    <a:pt x="115" y="49"/>
                  </a:cubicBezTo>
                  <a:cubicBezTo>
                    <a:pt x="101" y="50"/>
                    <a:pt x="71" y="102"/>
                    <a:pt x="59" y="99"/>
                  </a:cubicBezTo>
                  <a:cubicBezTo>
                    <a:pt x="47" y="96"/>
                    <a:pt x="7" y="88"/>
                    <a:pt x="3" y="65"/>
                  </a:cubicBezTo>
                  <a:cubicBezTo>
                    <a:pt x="0" y="41"/>
                    <a:pt x="51" y="0"/>
                    <a:pt x="51" y="0"/>
                  </a:cubicBezTo>
                  <a:cubicBezTo>
                    <a:pt x="51" y="0"/>
                    <a:pt x="159" y="44"/>
                    <a:pt x="176" y="63"/>
                  </a:cubicBezTo>
                  <a:close/>
                </a:path>
              </a:pathLst>
            </a:custGeom>
            <a:solidFill>
              <a:srgbClr val="F2CE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15"/>
            <p:cNvSpPr/>
            <p:nvPr/>
          </p:nvSpPr>
          <p:spPr bwMode="auto">
            <a:xfrm>
              <a:off x="7980363" y="2513013"/>
              <a:ext cx="1441450" cy="1484312"/>
            </a:xfrm>
            <a:custGeom>
              <a:avLst/>
              <a:gdLst>
                <a:gd name="T0" fmla="*/ 0 w 770"/>
                <a:gd name="T1" fmla="*/ 763 h 793"/>
                <a:gd name="T2" fmla="*/ 753 w 770"/>
                <a:gd name="T3" fmla="*/ 0 h 793"/>
                <a:gd name="T4" fmla="*/ 770 w 770"/>
                <a:gd name="T5" fmla="*/ 16 h 793"/>
                <a:gd name="T6" fmla="*/ 45 w 770"/>
                <a:gd name="T7" fmla="*/ 793 h 793"/>
                <a:gd name="T8" fmla="*/ 0 w 770"/>
                <a:gd name="T9" fmla="*/ 763 h 793"/>
              </a:gdLst>
              <a:ahLst/>
              <a:cxnLst>
                <a:cxn ang="0">
                  <a:pos x="T0" y="T1"/>
                </a:cxn>
                <a:cxn ang="0">
                  <a:pos x="T2" y="T3"/>
                </a:cxn>
                <a:cxn ang="0">
                  <a:pos x="T4" y="T5"/>
                </a:cxn>
                <a:cxn ang="0">
                  <a:pos x="T6" y="T7"/>
                </a:cxn>
                <a:cxn ang="0">
                  <a:pos x="T8" y="T9"/>
                </a:cxn>
              </a:cxnLst>
              <a:rect l="0" t="0" r="r" b="b"/>
              <a:pathLst>
                <a:path w="770" h="793">
                  <a:moveTo>
                    <a:pt x="0" y="763"/>
                  </a:moveTo>
                  <a:cubicBezTo>
                    <a:pt x="0" y="763"/>
                    <a:pt x="700" y="39"/>
                    <a:pt x="753" y="0"/>
                  </a:cubicBezTo>
                  <a:cubicBezTo>
                    <a:pt x="753" y="0"/>
                    <a:pt x="762" y="8"/>
                    <a:pt x="770" y="16"/>
                  </a:cubicBezTo>
                  <a:cubicBezTo>
                    <a:pt x="770" y="16"/>
                    <a:pt x="97" y="744"/>
                    <a:pt x="45" y="793"/>
                  </a:cubicBezTo>
                  <a:cubicBezTo>
                    <a:pt x="45" y="793"/>
                    <a:pt x="7" y="791"/>
                    <a:pt x="0" y="763"/>
                  </a:cubicBezTo>
                  <a:close/>
                </a:path>
              </a:pathLst>
            </a:custGeom>
            <a:solidFill>
              <a:srgbClr val="14141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16"/>
            <p:cNvSpPr/>
            <p:nvPr/>
          </p:nvSpPr>
          <p:spPr bwMode="auto">
            <a:xfrm>
              <a:off x="8418513" y="3548063"/>
              <a:ext cx="142875" cy="119062"/>
            </a:xfrm>
            <a:custGeom>
              <a:avLst/>
              <a:gdLst>
                <a:gd name="T0" fmla="*/ 77 w 77"/>
                <a:gd name="T1" fmla="*/ 28 h 64"/>
                <a:gd name="T2" fmla="*/ 24 w 77"/>
                <a:gd name="T3" fmla="*/ 4 h 64"/>
                <a:gd name="T4" fmla="*/ 4 w 77"/>
                <a:gd name="T5" fmla="*/ 41 h 64"/>
                <a:gd name="T6" fmla="*/ 58 w 77"/>
                <a:gd name="T7" fmla="*/ 64 h 64"/>
                <a:gd name="T8" fmla="*/ 77 w 77"/>
                <a:gd name="T9" fmla="*/ 28 h 64"/>
              </a:gdLst>
              <a:ahLst/>
              <a:cxnLst>
                <a:cxn ang="0">
                  <a:pos x="T0" y="T1"/>
                </a:cxn>
                <a:cxn ang="0">
                  <a:pos x="T2" y="T3"/>
                </a:cxn>
                <a:cxn ang="0">
                  <a:pos x="T4" y="T5"/>
                </a:cxn>
                <a:cxn ang="0">
                  <a:pos x="T6" y="T7"/>
                </a:cxn>
                <a:cxn ang="0">
                  <a:pos x="T8" y="T9"/>
                </a:cxn>
              </a:cxnLst>
              <a:rect l="0" t="0" r="r" b="b"/>
              <a:pathLst>
                <a:path w="77" h="64">
                  <a:moveTo>
                    <a:pt x="77" y="28"/>
                  </a:moveTo>
                  <a:cubicBezTo>
                    <a:pt x="77" y="28"/>
                    <a:pt x="33" y="7"/>
                    <a:pt x="24" y="4"/>
                  </a:cubicBezTo>
                  <a:cubicBezTo>
                    <a:pt x="15" y="0"/>
                    <a:pt x="0" y="30"/>
                    <a:pt x="4" y="41"/>
                  </a:cubicBezTo>
                  <a:cubicBezTo>
                    <a:pt x="9" y="53"/>
                    <a:pt x="50" y="64"/>
                    <a:pt x="58" y="64"/>
                  </a:cubicBezTo>
                  <a:cubicBezTo>
                    <a:pt x="65" y="64"/>
                    <a:pt x="77" y="28"/>
                    <a:pt x="77" y="28"/>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17"/>
            <p:cNvSpPr/>
            <p:nvPr/>
          </p:nvSpPr>
          <p:spPr bwMode="auto">
            <a:xfrm>
              <a:off x="8307388" y="3602038"/>
              <a:ext cx="152400" cy="141287"/>
            </a:xfrm>
            <a:custGeom>
              <a:avLst/>
              <a:gdLst>
                <a:gd name="T0" fmla="*/ 47 w 81"/>
                <a:gd name="T1" fmla="*/ 19 h 75"/>
                <a:gd name="T2" fmla="*/ 74 w 81"/>
                <a:gd name="T3" fmla="*/ 62 h 75"/>
                <a:gd name="T4" fmla="*/ 17 w 81"/>
                <a:gd name="T5" fmla="*/ 36 h 75"/>
                <a:gd name="T6" fmla="*/ 47 w 81"/>
                <a:gd name="T7" fmla="*/ 19 h 75"/>
              </a:gdLst>
              <a:ahLst/>
              <a:cxnLst>
                <a:cxn ang="0">
                  <a:pos x="T0" y="T1"/>
                </a:cxn>
                <a:cxn ang="0">
                  <a:pos x="T2" y="T3"/>
                </a:cxn>
                <a:cxn ang="0">
                  <a:pos x="T4" y="T5"/>
                </a:cxn>
                <a:cxn ang="0">
                  <a:pos x="T6" y="T7"/>
                </a:cxn>
              </a:cxnLst>
              <a:rect l="0" t="0" r="r" b="b"/>
              <a:pathLst>
                <a:path w="81" h="75">
                  <a:moveTo>
                    <a:pt x="47" y="19"/>
                  </a:moveTo>
                  <a:cubicBezTo>
                    <a:pt x="47" y="19"/>
                    <a:pt x="81" y="49"/>
                    <a:pt x="74" y="62"/>
                  </a:cubicBezTo>
                  <a:cubicBezTo>
                    <a:pt x="68" y="75"/>
                    <a:pt x="34" y="72"/>
                    <a:pt x="17" y="36"/>
                  </a:cubicBezTo>
                  <a:cubicBezTo>
                    <a:pt x="0" y="0"/>
                    <a:pt x="38" y="10"/>
                    <a:pt x="47" y="19"/>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18"/>
            <p:cNvSpPr/>
            <p:nvPr/>
          </p:nvSpPr>
          <p:spPr bwMode="auto">
            <a:xfrm>
              <a:off x="8270876" y="3665538"/>
              <a:ext cx="120650" cy="117475"/>
            </a:xfrm>
            <a:custGeom>
              <a:avLst/>
              <a:gdLst>
                <a:gd name="T0" fmla="*/ 21 w 65"/>
                <a:gd name="T1" fmla="*/ 1 h 63"/>
                <a:gd name="T2" fmla="*/ 64 w 65"/>
                <a:gd name="T3" fmla="*/ 35 h 63"/>
                <a:gd name="T4" fmla="*/ 33 w 65"/>
                <a:gd name="T5" fmla="*/ 51 h 63"/>
                <a:gd name="T6" fmla="*/ 21 w 65"/>
                <a:gd name="T7" fmla="*/ 1 h 63"/>
              </a:gdLst>
              <a:ahLst/>
              <a:cxnLst>
                <a:cxn ang="0">
                  <a:pos x="T0" y="T1"/>
                </a:cxn>
                <a:cxn ang="0">
                  <a:pos x="T2" y="T3"/>
                </a:cxn>
                <a:cxn ang="0">
                  <a:pos x="T4" y="T5"/>
                </a:cxn>
                <a:cxn ang="0">
                  <a:pos x="T6" y="T7"/>
                </a:cxn>
              </a:cxnLst>
              <a:rect l="0" t="0" r="r" b="b"/>
              <a:pathLst>
                <a:path w="65" h="63">
                  <a:moveTo>
                    <a:pt x="21" y="1"/>
                  </a:moveTo>
                  <a:cubicBezTo>
                    <a:pt x="34" y="0"/>
                    <a:pt x="65" y="24"/>
                    <a:pt x="64" y="35"/>
                  </a:cubicBezTo>
                  <a:cubicBezTo>
                    <a:pt x="63" y="46"/>
                    <a:pt x="51" y="63"/>
                    <a:pt x="33" y="51"/>
                  </a:cubicBezTo>
                  <a:cubicBezTo>
                    <a:pt x="14" y="38"/>
                    <a:pt x="0" y="2"/>
                    <a:pt x="21" y="1"/>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19"/>
            <p:cNvSpPr/>
            <p:nvPr/>
          </p:nvSpPr>
          <p:spPr bwMode="auto">
            <a:xfrm>
              <a:off x="8148638" y="3492500"/>
              <a:ext cx="301625" cy="192087"/>
            </a:xfrm>
            <a:custGeom>
              <a:avLst/>
              <a:gdLst>
                <a:gd name="T0" fmla="*/ 12 w 161"/>
                <a:gd name="T1" fmla="*/ 62 h 103"/>
                <a:gd name="T2" fmla="*/ 54 w 161"/>
                <a:gd name="T3" fmla="*/ 5 h 103"/>
                <a:gd name="T4" fmla="*/ 143 w 161"/>
                <a:gd name="T5" fmla="*/ 48 h 103"/>
                <a:gd name="T6" fmla="*/ 113 w 161"/>
                <a:gd name="T7" fmla="*/ 71 h 103"/>
                <a:gd name="T8" fmla="*/ 69 w 161"/>
                <a:gd name="T9" fmla="*/ 48 h 103"/>
                <a:gd name="T10" fmla="*/ 37 w 161"/>
                <a:gd name="T11" fmla="*/ 94 h 103"/>
                <a:gd name="T12" fmla="*/ 12 w 161"/>
                <a:gd name="T13" fmla="*/ 62 h 103"/>
              </a:gdLst>
              <a:ahLst/>
              <a:cxnLst>
                <a:cxn ang="0">
                  <a:pos x="T0" y="T1"/>
                </a:cxn>
                <a:cxn ang="0">
                  <a:pos x="T2" y="T3"/>
                </a:cxn>
                <a:cxn ang="0">
                  <a:pos x="T4" y="T5"/>
                </a:cxn>
                <a:cxn ang="0">
                  <a:pos x="T6" y="T7"/>
                </a:cxn>
                <a:cxn ang="0">
                  <a:pos x="T8" y="T9"/>
                </a:cxn>
                <a:cxn ang="0">
                  <a:pos x="T10" y="T11"/>
                </a:cxn>
                <a:cxn ang="0">
                  <a:pos x="T12" y="T13"/>
                </a:cxn>
              </a:cxnLst>
              <a:rect l="0" t="0" r="r" b="b"/>
              <a:pathLst>
                <a:path w="161" h="103">
                  <a:moveTo>
                    <a:pt x="12" y="62"/>
                  </a:moveTo>
                  <a:cubicBezTo>
                    <a:pt x="12" y="62"/>
                    <a:pt x="42" y="11"/>
                    <a:pt x="54" y="5"/>
                  </a:cubicBezTo>
                  <a:cubicBezTo>
                    <a:pt x="67" y="0"/>
                    <a:pt x="126" y="48"/>
                    <a:pt x="143" y="48"/>
                  </a:cubicBezTo>
                  <a:cubicBezTo>
                    <a:pt x="161" y="49"/>
                    <a:pt x="131" y="75"/>
                    <a:pt x="113" y="71"/>
                  </a:cubicBezTo>
                  <a:cubicBezTo>
                    <a:pt x="96" y="67"/>
                    <a:pt x="69" y="48"/>
                    <a:pt x="69" y="48"/>
                  </a:cubicBezTo>
                  <a:cubicBezTo>
                    <a:pt x="69" y="48"/>
                    <a:pt x="73" y="85"/>
                    <a:pt x="37" y="94"/>
                  </a:cubicBezTo>
                  <a:cubicBezTo>
                    <a:pt x="0" y="103"/>
                    <a:pt x="12" y="62"/>
                    <a:pt x="12" y="62"/>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20"/>
            <p:cNvSpPr/>
            <p:nvPr/>
          </p:nvSpPr>
          <p:spPr bwMode="auto">
            <a:xfrm>
              <a:off x="6911976" y="3429000"/>
              <a:ext cx="1323975" cy="612775"/>
            </a:xfrm>
            <a:custGeom>
              <a:avLst/>
              <a:gdLst>
                <a:gd name="T0" fmla="*/ 60 w 708"/>
                <a:gd name="T1" fmla="*/ 6 h 328"/>
                <a:gd name="T2" fmla="*/ 668 w 708"/>
                <a:gd name="T3" fmla="*/ 92 h 328"/>
                <a:gd name="T4" fmla="*/ 708 w 708"/>
                <a:gd name="T5" fmla="*/ 155 h 328"/>
                <a:gd name="T6" fmla="*/ 88 w 708"/>
                <a:gd name="T7" fmla="*/ 105 h 328"/>
                <a:gd name="T8" fmla="*/ 60 w 708"/>
                <a:gd name="T9" fmla="*/ 6 h 328"/>
              </a:gdLst>
              <a:ahLst/>
              <a:cxnLst>
                <a:cxn ang="0">
                  <a:pos x="T0" y="T1"/>
                </a:cxn>
                <a:cxn ang="0">
                  <a:pos x="T2" y="T3"/>
                </a:cxn>
                <a:cxn ang="0">
                  <a:pos x="T4" y="T5"/>
                </a:cxn>
                <a:cxn ang="0">
                  <a:pos x="T6" y="T7"/>
                </a:cxn>
                <a:cxn ang="0">
                  <a:pos x="T8" y="T9"/>
                </a:cxn>
              </a:cxnLst>
              <a:rect l="0" t="0" r="r" b="b"/>
              <a:pathLst>
                <a:path w="708" h="328">
                  <a:moveTo>
                    <a:pt x="60" y="6"/>
                  </a:moveTo>
                  <a:cubicBezTo>
                    <a:pt x="79" y="0"/>
                    <a:pt x="350" y="233"/>
                    <a:pt x="668" y="92"/>
                  </a:cubicBezTo>
                  <a:cubicBezTo>
                    <a:pt x="668" y="92"/>
                    <a:pt x="698" y="111"/>
                    <a:pt x="708" y="155"/>
                  </a:cubicBezTo>
                  <a:cubicBezTo>
                    <a:pt x="708" y="155"/>
                    <a:pt x="375" y="328"/>
                    <a:pt x="88" y="105"/>
                  </a:cubicBezTo>
                  <a:cubicBezTo>
                    <a:pt x="88" y="105"/>
                    <a:pt x="0" y="23"/>
                    <a:pt x="60" y="6"/>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21"/>
            <p:cNvSpPr/>
            <p:nvPr/>
          </p:nvSpPr>
          <p:spPr bwMode="auto">
            <a:xfrm>
              <a:off x="6867526" y="2490788"/>
              <a:ext cx="254000" cy="552450"/>
            </a:xfrm>
            <a:custGeom>
              <a:avLst/>
              <a:gdLst>
                <a:gd name="T0" fmla="*/ 64 w 136"/>
                <a:gd name="T1" fmla="*/ 13 h 295"/>
                <a:gd name="T2" fmla="*/ 77 w 136"/>
                <a:gd name="T3" fmla="*/ 197 h 295"/>
                <a:gd name="T4" fmla="*/ 64 w 136"/>
                <a:gd name="T5" fmla="*/ 13 h 295"/>
              </a:gdLst>
              <a:ahLst/>
              <a:cxnLst>
                <a:cxn ang="0">
                  <a:pos x="T0" y="T1"/>
                </a:cxn>
                <a:cxn ang="0">
                  <a:pos x="T2" y="T3"/>
                </a:cxn>
                <a:cxn ang="0">
                  <a:pos x="T4" y="T5"/>
                </a:cxn>
              </a:cxnLst>
              <a:rect l="0" t="0" r="r" b="b"/>
              <a:pathLst>
                <a:path w="136" h="295">
                  <a:moveTo>
                    <a:pt x="64" y="13"/>
                  </a:moveTo>
                  <a:cubicBezTo>
                    <a:pt x="64" y="13"/>
                    <a:pt x="136" y="99"/>
                    <a:pt x="77" y="197"/>
                  </a:cubicBezTo>
                  <a:cubicBezTo>
                    <a:pt x="18" y="295"/>
                    <a:pt x="0" y="0"/>
                    <a:pt x="64" y="13"/>
                  </a:cubicBezTo>
                  <a:close/>
                </a:path>
              </a:pathLst>
            </a:custGeom>
            <a:solidFill>
              <a:srgbClr val="725C2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22"/>
            <p:cNvSpPr/>
            <p:nvPr/>
          </p:nvSpPr>
          <p:spPr bwMode="auto">
            <a:xfrm>
              <a:off x="6399213" y="2408238"/>
              <a:ext cx="693738" cy="968375"/>
            </a:xfrm>
            <a:custGeom>
              <a:avLst/>
              <a:gdLst>
                <a:gd name="T0" fmla="*/ 302 w 371"/>
                <a:gd name="T1" fmla="*/ 84 h 517"/>
                <a:gd name="T2" fmla="*/ 360 w 371"/>
                <a:gd name="T3" fmla="*/ 406 h 517"/>
                <a:gd name="T4" fmla="*/ 109 w 371"/>
                <a:gd name="T5" fmla="*/ 479 h 517"/>
                <a:gd name="T6" fmla="*/ 35 w 371"/>
                <a:gd name="T7" fmla="*/ 301 h 517"/>
                <a:gd name="T8" fmla="*/ 54 w 371"/>
                <a:gd name="T9" fmla="*/ 76 h 517"/>
                <a:gd name="T10" fmla="*/ 302 w 371"/>
                <a:gd name="T11" fmla="*/ 84 h 517"/>
              </a:gdLst>
              <a:ahLst/>
              <a:cxnLst>
                <a:cxn ang="0">
                  <a:pos x="T0" y="T1"/>
                </a:cxn>
                <a:cxn ang="0">
                  <a:pos x="T2" y="T3"/>
                </a:cxn>
                <a:cxn ang="0">
                  <a:pos x="T4" y="T5"/>
                </a:cxn>
                <a:cxn ang="0">
                  <a:pos x="T6" y="T7"/>
                </a:cxn>
                <a:cxn ang="0">
                  <a:pos x="T8" y="T9"/>
                </a:cxn>
                <a:cxn ang="0">
                  <a:pos x="T10" y="T11"/>
                </a:cxn>
              </a:cxnLst>
              <a:rect l="0" t="0" r="r" b="b"/>
              <a:pathLst>
                <a:path w="371" h="517">
                  <a:moveTo>
                    <a:pt x="302" y="84"/>
                  </a:moveTo>
                  <a:cubicBezTo>
                    <a:pt x="302" y="84"/>
                    <a:pt x="371" y="305"/>
                    <a:pt x="360" y="406"/>
                  </a:cubicBezTo>
                  <a:cubicBezTo>
                    <a:pt x="349" y="508"/>
                    <a:pt x="152" y="517"/>
                    <a:pt x="109" y="479"/>
                  </a:cubicBezTo>
                  <a:cubicBezTo>
                    <a:pt x="65" y="442"/>
                    <a:pt x="35" y="301"/>
                    <a:pt x="35" y="301"/>
                  </a:cubicBezTo>
                  <a:cubicBezTo>
                    <a:pt x="35" y="301"/>
                    <a:pt x="0" y="121"/>
                    <a:pt x="54" y="76"/>
                  </a:cubicBezTo>
                  <a:cubicBezTo>
                    <a:pt x="108" y="31"/>
                    <a:pt x="263" y="0"/>
                    <a:pt x="302" y="84"/>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3"/>
            <p:cNvSpPr/>
            <p:nvPr/>
          </p:nvSpPr>
          <p:spPr bwMode="auto">
            <a:xfrm>
              <a:off x="6103938" y="2187575"/>
              <a:ext cx="1173163" cy="896937"/>
            </a:xfrm>
            <a:custGeom>
              <a:avLst/>
              <a:gdLst>
                <a:gd name="T0" fmla="*/ 208 w 627"/>
                <a:gd name="T1" fmla="*/ 464 h 479"/>
                <a:gd name="T2" fmla="*/ 229 w 627"/>
                <a:gd name="T3" fmla="*/ 453 h 479"/>
                <a:gd name="T4" fmla="*/ 208 w 627"/>
                <a:gd name="T5" fmla="*/ 256 h 479"/>
                <a:gd name="T6" fmla="*/ 266 w 627"/>
                <a:gd name="T7" fmla="*/ 269 h 479"/>
                <a:gd name="T8" fmla="*/ 257 w 627"/>
                <a:gd name="T9" fmla="*/ 235 h 479"/>
                <a:gd name="T10" fmla="*/ 357 w 627"/>
                <a:gd name="T11" fmla="*/ 252 h 479"/>
                <a:gd name="T12" fmla="*/ 336 w 627"/>
                <a:gd name="T13" fmla="*/ 216 h 479"/>
                <a:gd name="T14" fmla="*/ 485 w 627"/>
                <a:gd name="T15" fmla="*/ 231 h 479"/>
                <a:gd name="T16" fmla="*/ 460 w 627"/>
                <a:gd name="T17" fmla="*/ 202 h 479"/>
                <a:gd name="T18" fmla="*/ 475 w 627"/>
                <a:gd name="T19" fmla="*/ 36 h 479"/>
                <a:gd name="T20" fmla="*/ 430 w 627"/>
                <a:gd name="T21" fmla="*/ 79 h 479"/>
                <a:gd name="T22" fmla="*/ 281 w 627"/>
                <a:gd name="T23" fmla="*/ 36 h 479"/>
                <a:gd name="T24" fmla="*/ 306 w 627"/>
                <a:gd name="T25" fmla="*/ 96 h 479"/>
                <a:gd name="T26" fmla="*/ 97 w 627"/>
                <a:gd name="T27" fmla="*/ 188 h 479"/>
                <a:gd name="T28" fmla="*/ 82 w 627"/>
                <a:gd name="T29" fmla="*/ 130 h 479"/>
                <a:gd name="T30" fmla="*/ 54 w 627"/>
                <a:gd name="T31" fmla="*/ 197 h 479"/>
                <a:gd name="T32" fmla="*/ 0 w 627"/>
                <a:gd name="T33" fmla="*/ 220 h 479"/>
                <a:gd name="T34" fmla="*/ 37 w 627"/>
                <a:gd name="T35" fmla="*/ 266 h 479"/>
                <a:gd name="T36" fmla="*/ 161 w 627"/>
                <a:gd name="T37" fmla="*/ 479 h 479"/>
                <a:gd name="T38" fmla="*/ 208 w 627"/>
                <a:gd name="T39" fmla="*/ 464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27" h="479">
                  <a:moveTo>
                    <a:pt x="208" y="464"/>
                  </a:moveTo>
                  <a:cubicBezTo>
                    <a:pt x="229" y="453"/>
                    <a:pt x="229" y="453"/>
                    <a:pt x="229" y="453"/>
                  </a:cubicBezTo>
                  <a:cubicBezTo>
                    <a:pt x="229" y="453"/>
                    <a:pt x="244" y="286"/>
                    <a:pt x="208" y="256"/>
                  </a:cubicBezTo>
                  <a:cubicBezTo>
                    <a:pt x="208" y="256"/>
                    <a:pt x="253" y="276"/>
                    <a:pt x="266" y="269"/>
                  </a:cubicBezTo>
                  <a:cubicBezTo>
                    <a:pt x="280" y="261"/>
                    <a:pt x="257" y="235"/>
                    <a:pt x="257" y="235"/>
                  </a:cubicBezTo>
                  <a:cubicBezTo>
                    <a:pt x="257" y="235"/>
                    <a:pt x="340" y="261"/>
                    <a:pt x="357" y="252"/>
                  </a:cubicBezTo>
                  <a:cubicBezTo>
                    <a:pt x="374" y="242"/>
                    <a:pt x="336" y="216"/>
                    <a:pt x="336" y="216"/>
                  </a:cubicBezTo>
                  <a:cubicBezTo>
                    <a:pt x="336" y="216"/>
                    <a:pt x="474" y="252"/>
                    <a:pt x="485" y="231"/>
                  </a:cubicBezTo>
                  <a:cubicBezTo>
                    <a:pt x="496" y="210"/>
                    <a:pt x="460" y="202"/>
                    <a:pt x="460" y="202"/>
                  </a:cubicBezTo>
                  <a:cubicBezTo>
                    <a:pt x="460" y="202"/>
                    <a:pt x="627" y="128"/>
                    <a:pt x="475" y="36"/>
                  </a:cubicBezTo>
                  <a:cubicBezTo>
                    <a:pt x="475" y="36"/>
                    <a:pt x="449" y="32"/>
                    <a:pt x="430" y="79"/>
                  </a:cubicBezTo>
                  <a:cubicBezTo>
                    <a:pt x="430" y="79"/>
                    <a:pt x="302" y="0"/>
                    <a:pt x="281" y="36"/>
                  </a:cubicBezTo>
                  <a:cubicBezTo>
                    <a:pt x="261" y="72"/>
                    <a:pt x="306" y="96"/>
                    <a:pt x="306" y="96"/>
                  </a:cubicBezTo>
                  <a:cubicBezTo>
                    <a:pt x="306" y="96"/>
                    <a:pt x="141" y="83"/>
                    <a:pt x="97" y="188"/>
                  </a:cubicBezTo>
                  <a:cubicBezTo>
                    <a:pt x="97" y="188"/>
                    <a:pt x="90" y="135"/>
                    <a:pt x="82" y="130"/>
                  </a:cubicBezTo>
                  <a:cubicBezTo>
                    <a:pt x="75" y="124"/>
                    <a:pt x="41" y="145"/>
                    <a:pt x="54" y="197"/>
                  </a:cubicBezTo>
                  <a:cubicBezTo>
                    <a:pt x="54" y="197"/>
                    <a:pt x="0" y="177"/>
                    <a:pt x="0" y="220"/>
                  </a:cubicBezTo>
                  <a:cubicBezTo>
                    <a:pt x="0" y="263"/>
                    <a:pt x="37" y="266"/>
                    <a:pt x="37" y="266"/>
                  </a:cubicBezTo>
                  <a:cubicBezTo>
                    <a:pt x="37" y="266"/>
                    <a:pt x="26" y="432"/>
                    <a:pt x="161" y="479"/>
                  </a:cubicBezTo>
                  <a:lnTo>
                    <a:pt x="208" y="464"/>
                  </a:lnTo>
                  <a:close/>
                </a:path>
              </a:pathLst>
            </a:custGeom>
            <a:solidFill>
              <a:srgbClr val="725C2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24"/>
            <p:cNvSpPr/>
            <p:nvPr/>
          </p:nvSpPr>
          <p:spPr bwMode="auto">
            <a:xfrm>
              <a:off x="6303963" y="2974975"/>
              <a:ext cx="298450" cy="320675"/>
            </a:xfrm>
            <a:custGeom>
              <a:avLst/>
              <a:gdLst>
                <a:gd name="T0" fmla="*/ 109 w 160"/>
                <a:gd name="T1" fmla="*/ 39 h 171"/>
                <a:gd name="T2" fmla="*/ 36 w 160"/>
                <a:gd name="T3" fmla="*/ 20 h 171"/>
                <a:gd name="T4" fmla="*/ 126 w 160"/>
                <a:gd name="T5" fmla="*/ 124 h 171"/>
                <a:gd name="T6" fmla="*/ 109 w 160"/>
                <a:gd name="T7" fmla="*/ 39 h 171"/>
              </a:gdLst>
              <a:ahLst/>
              <a:cxnLst>
                <a:cxn ang="0">
                  <a:pos x="T0" y="T1"/>
                </a:cxn>
                <a:cxn ang="0">
                  <a:pos x="T2" y="T3"/>
                </a:cxn>
                <a:cxn ang="0">
                  <a:pos x="T4" y="T5"/>
                </a:cxn>
                <a:cxn ang="0">
                  <a:pos x="T6" y="T7"/>
                </a:cxn>
              </a:cxnLst>
              <a:rect l="0" t="0" r="r" b="b"/>
              <a:pathLst>
                <a:path w="160" h="171">
                  <a:moveTo>
                    <a:pt x="109" y="39"/>
                  </a:moveTo>
                  <a:cubicBezTo>
                    <a:pt x="109" y="39"/>
                    <a:pt x="71" y="0"/>
                    <a:pt x="36" y="20"/>
                  </a:cubicBezTo>
                  <a:cubicBezTo>
                    <a:pt x="0" y="41"/>
                    <a:pt x="47" y="171"/>
                    <a:pt x="126" y="124"/>
                  </a:cubicBezTo>
                  <a:cubicBezTo>
                    <a:pt x="160" y="105"/>
                    <a:pt x="109" y="39"/>
                    <a:pt x="109" y="39"/>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25"/>
            <p:cNvSpPr/>
            <p:nvPr/>
          </p:nvSpPr>
          <p:spPr bwMode="auto">
            <a:xfrm>
              <a:off x="6881813" y="2776538"/>
              <a:ext cx="128588" cy="165100"/>
            </a:xfrm>
            <a:custGeom>
              <a:avLst/>
              <a:gdLst>
                <a:gd name="T0" fmla="*/ 9 w 69"/>
                <a:gd name="T1" fmla="*/ 0 h 88"/>
                <a:gd name="T2" fmla="*/ 9 w 69"/>
                <a:gd name="T3" fmla="*/ 58 h 88"/>
                <a:gd name="T4" fmla="*/ 56 w 69"/>
                <a:gd name="T5" fmla="*/ 58 h 88"/>
                <a:gd name="T6" fmla="*/ 24 w 69"/>
                <a:gd name="T7" fmla="*/ 88 h 88"/>
                <a:gd name="T8" fmla="*/ 69 w 69"/>
                <a:gd name="T9" fmla="*/ 68 h 88"/>
                <a:gd name="T10" fmla="*/ 26 w 69"/>
                <a:gd name="T11" fmla="*/ 49 h 88"/>
                <a:gd name="T12" fmla="*/ 9 w 69"/>
                <a:gd name="T13" fmla="*/ 0 h 88"/>
              </a:gdLst>
              <a:ahLst/>
              <a:cxnLst>
                <a:cxn ang="0">
                  <a:pos x="T0" y="T1"/>
                </a:cxn>
                <a:cxn ang="0">
                  <a:pos x="T2" y="T3"/>
                </a:cxn>
                <a:cxn ang="0">
                  <a:pos x="T4" y="T5"/>
                </a:cxn>
                <a:cxn ang="0">
                  <a:pos x="T6" y="T7"/>
                </a:cxn>
                <a:cxn ang="0">
                  <a:pos x="T8" y="T9"/>
                </a:cxn>
                <a:cxn ang="0">
                  <a:pos x="T10" y="T11"/>
                </a:cxn>
                <a:cxn ang="0">
                  <a:pos x="T12" y="T13"/>
                </a:cxn>
              </a:cxnLst>
              <a:rect l="0" t="0" r="r" b="b"/>
              <a:pathLst>
                <a:path w="69" h="88">
                  <a:moveTo>
                    <a:pt x="9" y="0"/>
                  </a:moveTo>
                  <a:cubicBezTo>
                    <a:pt x="9" y="0"/>
                    <a:pt x="0" y="45"/>
                    <a:pt x="9" y="58"/>
                  </a:cubicBezTo>
                  <a:cubicBezTo>
                    <a:pt x="18" y="70"/>
                    <a:pt x="52" y="44"/>
                    <a:pt x="56" y="58"/>
                  </a:cubicBezTo>
                  <a:cubicBezTo>
                    <a:pt x="59" y="71"/>
                    <a:pt x="55" y="83"/>
                    <a:pt x="24" y="88"/>
                  </a:cubicBezTo>
                  <a:cubicBezTo>
                    <a:pt x="24" y="88"/>
                    <a:pt x="69" y="87"/>
                    <a:pt x="69" y="68"/>
                  </a:cubicBezTo>
                  <a:cubicBezTo>
                    <a:pt x="69" y="39"/>
                    <a:pt x="51" y="36"/>
                    <a:pt x="26" y="49"/>
                  </a:cubicBezTo>
                  <a:cubicBezTo>
                    <a:pt x="9" y="58"/>
                    <a:pt x="9" y="25"/>
                    <a:pt x="9" y="0"/>
                  </a:cubicBezTo>
                  <a:close/>
                </a:path>
              </a:pathLst>
            </a:custGeom>
            <a:solidFill>
              <a:srgbClr val="CB8F5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26"/>
            <p:cNvSpPr/>
            <p:nvPr/>
          </p:nvSpPr>
          <p:spPr bwMode="auto">
            <a:xfrm>
              <a:off x="6727826" y="2808288"/>
              <a:ext cx="57150" cy="79375"/>
            </a:xfrm>
            <a:custGeom>
              <a:avLst/>
              <a:gdLst>
                <a:gd name="T0" fmla="*/ 28 w 30"/>
                <a:gd name="T1" fmla="*/ 18 h 42"/>
                <a:gd name="T2" fmla="*/ 19 w 30"/>
                <a:gd name="T3" fmla="*/ 40 h 42"/>
                <a:gd name="T4" fmla="*/ 2 w 30"/>
                <a:gd name="T5" fmla="*/ 23 h 42"/>
                <a:gd name="T6" fmla="*/ 11 w 30"/>
                <a:gd name="T7" fmla="*/ 1 h 42"/>
                <a:gd name="T8" fmla="*/ 28 w 30"/>
                <a:gd name="T9" fmla="*/ 18 h 42"/>
              </a:gdLst>
              <a:ahLst/>
              <a:cxnLst>
                <a:cxn ang="0">
                  <a:pos x="T0" y="T1"/>
                </a:cxn>
                <a:cxn ang="0">
                  <a:pos x="T2" y="T3"/>
                </a:cxn>
                <a:cxn ang="0">
                  <a:pos x="T4" y="T5"/>
                </a:cxn>
                <a:cxn ang="0">
                  <a:pos x="T6" y="T7"/>
                </a:cxn>
                <a:cxn ang="0">
                  <a:pos x="T8" y="T9"/>
                </a:cxn>
              </a:cxnLst>
              <a:rect l="0" t="0" r="r" b="b"/>
              <a:pathLst>
                <a:path w="30" h="42">
                  <a:moveTo>
                    <a:pt x="28" y="18"/>
                  </a:moveTo>
                  <a:cubicBezTo>
                    <a:pt x="30" y="29"/>
                    <a:pt x="26" y="39"/>
                    <a:pt x="19" y="40"/>
                  </a:cubicBezTo>
                  <a:cubicBezTo>
                    <a:pt x="12" y="42"/>
                    <a:pt x="4" y="34"/>
                    <a:pt x="2" y="23"/>
                  </a:cubicBezTo>
                  <a:cubicBezTo>
                    <a:pt x="0" y="12"/>
                    <a:pt x="4" y="2"/>
                    <a:pt x="11" y="1"/>
                  </a:cubicBezTo>
                  <a:cubicBezTo>
                    <a:pt x="18" y="0"/>
                    <a:pt x="26" y="7"/>
                    <a:pt x="28" y="18"/>
                  </a:cubicBezTo>
                  <a:close/>
                </a:path>
              </a:pathLst>
            </a:custGeom>
            <a:solidFill>
              <a:srgbClr val="190F0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27"/>
            <p:cNvSpPr/>
            <p:nvPr/>
          </p:nvSpPr>
          <p:spPr bwMode="auto">
            <a:xfrm>
              <a:off x="6943726" y="2774950"/>
              <a:ext cx="50800" cy="71437"/>
            </a:xfrm>
            <a:custGeom>
              <a:avLst/>
              <a:gdLst>
                <a:gd name="T0" fmla="*/ 25 w 27"/>
                <a:gd name="T1" fmla="*/ 16 h 38"/>
                <a:gd name="T2" fmla="*/ 17 w 27"/>
                <a:gd name="T3" fmla="*/ 36 h 38"/>
                <a:gd name="T4" fmla="*/ 2 w 27"/>
                <a:gd name="T5" fmla="*/ 21 h 38"/>
                <a:gd name="T6" fmla="*/ 10 w 27"/>
                <a:gd name="T7" fmla="*/ 1 h 38"/>
                <a:gd name="T8" fmla="*/ 25 w 27"/>
                <a:gd name="T9" fmla="*/ 16 h 38"/>
              </a:gdLst>
              <a:ahLst/>
              <a:cxnLst>
                <a:cxn ang="0">
                  <a:pos x="T0" y="T1"/>
                </a:cxn>
                <a:cxn ang="0">
                  <a:pos x="T2" y="T3"/>
                </a:cxn>
                <a:cxn ang="0">
                  <a:pos x="T4" y="T5"/>
                </a:cxn>
                <a:cxn ang="0">
                  <a:pos x="T6" y="T7"/>
                </a:cxn>
                <a:cxn ang="0">
                  <a:pos x="T8" y="T9"/>
                </a:cxn>
              </a:cxnLst>
              <a:rect l="0" t="0" r="r" b="b"/>
              <a:pathLst>
                <a:path w="27" h="38">
                  <a:moveTo>
                    <a:pt x="25" y="16"/>
                  </a:moveTo>
                  <a:cubicBezTo>
                    <a:pt x="27" y="26"/>
                    <a:pt x="23" y="35"/>
                    <a:pt x="17" y="36"/>
                  </a:cubicBezTo>
                  <a:cubicBezTo>
                    <a:pt x="10" y="38"/>
                    <a:pt x="4" y="31"/>
                    <a:pt x="2" y="21"/>
                  </a:cubicBezTo>
                  <a:cubicBezTo>
                    <a:pt x="0" y="11"/>
                    <a:pt x="3" y="3"/>
                    <a:pt x="10" y="1"/>
                  </a:cubicBezTo>
                  <a:cubicBezTo>
                    <a:pt x="16" y="0"/>
                    <a:pt x="23" y="7"/>
                    <a:pt x="25" y="16"/>
                  </a:cubicBezTo>
                  <a:close/>
                </a:path>
              </a:pathLst>
            </a:custGeom>
            <a:solidFill>
              <a:srgbClr val="190F0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28"/>
            <p:cNvSpPr/>
            <p:nvPr/>
          </p:nvSpPr>
          <p:spPr bwMode="auto">
            <a:xfrm>
              <a:off x="6665913" y="3170238"/>
              <a:ext cx="250825" cy="120650"/>
            </a:xfrm>
            <a:custGeom>
              <a:avLst/>
              <a:gdLst>
                <a:gd name="T0" fmla="*/ 0 w 134"/>
                <a:gd name="T1" fmla="*/ 6 h 65"/>
                <a:gd name="T2" fmla="*/ 101 w 134"/>
                <a:gd name="T3" fmla="*/ 59 h 65"/>
                <a:gd name="T4" fmla="*/ 134 w 134"/>
                <a:gd name="T5" fmla="*/ 43 h 65"/>
                <a:gd name="T6" fmla="*/ 0 w 134"/>
                <a:gd name="T7" fmla="*/ 6 h 65"/>
              </a:gdLst>
              <a:ahLst/>
              <a:cxnLst>
                <a:cxn ang="0">
                  <a:pos x="T0" y="T1"/>
                </a:cxn>
                <a:cxn ang="0">
                  <a:pos x="T2" y="T3"/>
                </a:cxn>
                <a:cxn ang="0">
                  <a:pos x="T4" y="T5"/>
                </a:cxn>
                <a:cxn ang="0">
                  <a:pos x="T6" y="T7"/>
                </a:cxn>
              </a:cxnLst>
              <a:rect l="0" t="0" r="r" b="b"/>
              <a:pathLst>
                <a:path w="134" h="65">
                  <a:moveTo>
                    <a:pt x="0" y="6"/>
                  </a:moveTo>
                  <a:cubicBezTo>
                    <a:pt x="24" y="35"/>
                    <a:pt x="59" y="65"/>
                    <a:pt x="101" y="59"/>
                  </a:cubicBezTo>
                  <a:cubicBezTo>
                    <a:pt x="114" y="57"/>
                    <a:pt x="126" y="51"/>
                    <a:pt x="134" y="43"/>
                  </a:cubicBezTo>
                  <a:cubicBezTo>
                    <a:pt x="100" y="0"/>
                    <a:pt x="35" y="1"/>
                    <a:pt x="0" y="6"/>
                  </a:cubicBezTo>
                  <a:close/>
                </a:path>
              </a:pathLst>
            </a:custGeom>
            <a:solidFill>
              <a:srgbClr val="DA908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29"/>
            <p:cNvSpPr/>
            <p:nvPr/>
          </p:nvSpPr>
          <p:spPr bwMode="auto">
            <a:xfrm>
              <a:off x="6602413" y="3001963"/>
              <a:ext cx="393700" cy="249237"/>
            </a:xfrm>
            <a:custGeom>
              <a:avLst/>
              <a:gdLst>
                <a:gd name="T0" fmla="*/ 204 w 210"/>
                <a:gd name="T1" fmla="*/ 0 h 133"/>
                <a:gd name="T2" fmla="*/ 0 w 210"/>
                <a:gd name="T3" fmla="*/ 44 h 133"/>
                <a:gd name="T4" fmla="*/ 34 w 210"/>
                <a:gd name="T5" fmla="*/ 96 h 133"/>
                <a:gd name="T6" fmla="*/ 168 w 210"/>
                <a:gd name="T7" fmla="*/ 133 h 133"/>
                <a:gd name="T8" fmla="*/ 204 w 210"/>
                <a:gd name="T9" fmla="*/ 0 h 133"/>
              </a:gdLst>
              <a:ahLst/>
              <a:cxnLst>
                <a:cxn ang="0">
                  <a:pos x="T0" y="T1"/>
                </a:cxn>
                <a:cxn ang="0">
                  <a:pos x="T2" y="T3"/>
                </a:cxn>
                <a:cxn ang="0">
                  <a:pos x="T4" y="T5"/>
                </a:cxn>
                <a:cxn ang="0">
                  <a:pos x="T6" y="T7"/>
                </a:cxn>
                <a:cxn ang="0">
                  <a:pos x="T8" y="T9"/>
                </a:cxn>
              </a:cxnLst>
              <a:rect l="0" t="0" r="r" b="b"/>
              <a:pathLst>
                <a:path w="210" h="133">
                  <a:moveTo>
                    <a:pt x="204" y="0"/>
                  </a:moveTo>
                  <a:cubicBezTo>
                    <a:pt x="125" y="0"/>
                    <a:pt x="0" y="44"/>
                    <a:pt x="0" y="44"/>
                  </a:cubicBezTo>
                  <a:cubicBezTo>
                    <a:pt x="0" y="44"/>
                    <a:pt x="12" y="70"/>
                    <a:pt x="34" y="96"/>
                  </a:cubicBezTo>
                  <a:cubicBezTo>
                    <a:pt x="69" y="91"/>
                    <a:pt x="134" y="90"/>
                    <a:pt x="168" y="133"/>
                  </a:cubicBezTo>
                  <a:cubicBezTo>
                    <a:pt x="210" y="94"/>
                    <a:pt x="204" y="0"/>
                    <a:pt x="204" y="0"/>
                  </a:cubicBezTo>
                  <a:close/>
                </a:path>
              </a:pathLst>
            </a:custGeom>
            <a:solidFill>
              <a:srgbClr val="75342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30"/>
            <p:cNvSpPr/>
            <p:nvPr/>
          </p:nvSpPr>
          <p:spPr bwMode="auto">
            <a:xfrm>
              <a:off x="6665913" y="2676525"/>
              <a:ext cx="117475" cy="84137"/>
            </a:xfrm>
            <a:custGeom>
              <a:avLst/>
              <a:gdLst>
                <a:gd name="T0" fmla="*/ 0 w 62"/>
                <a:gd name="T1" fmla="*/ 45 h 45"/>
                <a:gd name="T2" fmla="*/ 62 w 62"/>
                <a:gd name="T3" fmla="*/ 25 h 45"/>
                <a:gd name="T4" fmla="*/ 0 w 62"/>
                <a:gd name="T5" fmla="*/ 45 h 45"/>
              </a:gdLst>
              <a:ahLst/>
              <a:cxnLst>
                <a:cxn ang="0">
                  <a:pos x="T0" y="T1"/>
                </a:cxn>
                <a:cxn ang="0">
                  <a:pos x="T2" y="T3"/>
                </a:cxn>
                <a:cxn ang="0">
                  <a:pos x="T4" y="T5"/>
                </a:cxn>
              </a:cxnLst>
              <a:rect l="0" t="0" r="r" b="b"/>
              <a:pathLst>
                <a:path w="62" h="45">
                  <a:moveTo>
                    <a:pt x="0" y="45"/>
                  </a:moveTo>
                  <a:cubicBezTo>
                    <a:pt x="0" y="45"/>
                    <a:pt x="30" y="21"/>
                    <a:pt x="62" y="25"/>
                  </a:cubicBezTo>
                  <a:cubicBezTo>
                    <a:pt x="62" y="25"/>
                    <a:pt x="19" y="0"/>
                    <a:pt x="0" y="45"/>
                  </a:cubicBezTo>
                  <a:close/>
                </a:path>
              </a:pathLst>
            </a:custGeom>
            <a:solidFill>
              <a:srgbClr val="4939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31"/>
            <p:cNvSpPr/>
            <p:nvPr/>
          </p:nvSpPr>
          <p:spPr bwMode="auto">
            <a:xfrm>
              <a:off x="6891338" y="2647950"/>
              <a:ext cx="93663" cy="61912"/>
            </a:xfrm>
            <a:custGeom>
              <a:avLst/>
              <a:gdLst>
                <a:gd name="T0" fmla="*/ 0 w 50"/>
                <a:gd name="T1" fmla="*/ 33 h 33"/>
                <a:gd name="T2" fmla="*/ 50 w 50"/>
                <a:gd name="T3" fmla="*/ 33 h 33"/>
                <a:gd name="T4" fmla="*/ 0 w 50"/>
                <a:gd name="T5" fmla="*/ 33 h 33"/>
              </a:gdLst>
              <a:ahLst/>
              <a:cxnLst>
                <a:cxn ang="0">
                  <a:pos x="T0" y="T1"/>
                </a:cxn>
                <a:cxn ang="0">
                  <a:pos x="T2" y="T3"/>
                </a:cxn>
                <a:cxn ang="0">
                  <a:pos x="T4" y="T5"/>
                </a:cxn>
              </a:cxnLst>
              <a:rect l="0" t="0" r="r" b="b"/>
              <a:pathLst>
                <a:path w="50" h="33">
                  <a:moveTo>
                    <a:pt x="0" y="33"/>
                  </a:moveTo>
                  <a:cubicBezTo>
                    <a:pt x="0" y="33"/>
                    <a:pt x="37" y="21"/>
                    <a:pt x="50" y="33"/>
                  </a:cubicBezTo>
                  <a:cubicBezTo>
                    <a:pt x="50" y="33"/>
                    <a:pt x="21" y="0"/>
                    <a:pt x="0" y="33"/>
                  </a:cubicBezTo>
                  <a:close/>
                </a:path>
              </a:pathLst>
            </a:custGeom>
            <a:solidFill>
              <a:srgbClr val="4939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32"/>
            <p:cNvSpPr/>
            <p:nvPr/>
          </p:nvSpPr>
          <p:spPr bwMode="auto">
            <a:xfrm>
              <a:off x="7105651" y="5964238"/>
              <a:ext cx="414338" cy="269875"/>
            </a:xfrm>
            <a:custGeom>
              <a:avLst/>
              <a:gdLst>
                <a:gd name="T0" fmla="*/ 102 w 221"/>
                <a:gd name="T1" fmla="*/ 30 h 144"/>
                <a:gd name="T2" fmla="*/ 132 w 221"/>
                <a:gd name="T3" fmla="*/ 72 h 144"/>
                <a:gd name="T4" fmla="*/ 206 w 221"/>
                <a:gd name="T5" fmla="*/ 86 h 144"/>
                <a:gd name="T6" fmla="*/ 206 w 221"/>
                <a:gd name="T7" fmla="*/ 124 h 144"/>
                <a:gd name="T8" fmla="*/ 14 w 221"/>
                <a:gd name="T9" fmla="*/ 124 h 144"/>
                <a:gd name="T10" fmla="*/ 14 w 221"/>
                <a:gd name="T11" fmla="*/ 30 h 144"/>
                <a:gd name="T12" fmla="*/ 102 w 221"/>
                <a:gd name="T13" fmla="*/ 30 h 144"/>
              </a:gdLst>
              <a:ahLst/>
              <a:cxnLst>
                <a:cxn ang="0">
                  <a:pos x="T0" y="T1"/>
                </a:cxn>
                <a:cxn ang="0">
                  <a:pos x="T2" y="T3"/>
                </a:cxn>
                <a:cxn ang="0">
                  <a:pos x="T4" y="T5"/>
                </a:cxn>
                <a:cxn ang="0">
                  <a:pos x="T6" y="T7"/>
                </a:cxn>
                <a:cxn ang="0">
                  <a:pos x="T8" y="T9"/>
                </a:cxn>
                <a:cxn ang="0">
                  <a:pos x="T10" y="T11"/>
                </a:cxn>
                <a:cxn ang="0">
                  <a:pos x="T12" y="T13"/>
                </a:cxn>
              </a:cxnLst>
              <a:rect l="0" t="0" r="r" b="b"/>
              <a:pathLst>
                <a:path w="221" h="144">
                  <a:moveTo>
                    <a:pt x="102" y="30"/>
                  </a:moveTo>
                  <a:cubicBezTo>
                    <a:pt x="102" y="30"/>
                    <a:pt x="114" y="66"/>
                    <a:pt x="132" y="72"/>
                  </a:cubicBezTo>
                  <a:cubicBezTo>
                    <a:pt x="149" y="78"/>
                    <a:pt x="191" y="74"/>
                    <a:pt x="206" y="86"/>
                  </a:cubicBezTo>
                  <a:cubicBezTo>
                    <a:pt x="221" y="98"/>
                    <a:pt x="206" y="124"/>
                    <a:pt x="206" y="124"/>
                  </a:cubicBezTo>
                  <a:cubicBezTo>
                    <a:pt x="206" y="124"/>
                    <a:pt x="49" y="144"/>
                    <a:pt x="14" y="124"/>
                  </a:cubicBezTo>
                  <a:cubicBezTo>
                    <a:pt x="14" y="124"/>
                    <a:pt x="0" y="60"/>
                    <a:pt x="14" y="30"/>
                  </a:cubicBezTo>
                  <a:cubicBezTo>
                    <a:pt x="28" y="0"/>
                    <a:pt x="102" y="30"/>
                    <a:pt x="102" y="30"/>
                  </a:cubicBezTo>
                  <a:close/>
                </a:path>
              </a:pathLst>
            </a:custGeom>
            <a:solidFill>
              <a:srgbClr val="281D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33"/>
            <p:cNvSpPr/>
            <p:nvPr/>
          </p:nvSpPr>
          <p:spPr bwMode="auto">
            <a:xfrm>
              <a:off x="6923088" y="5995988"/>
              <a:ext cx="390525" cy="285750"/>
            </a:xfrm>
            <a:custGeom>
              <a:avLst/>
              <a:gdLst>
                <a:gd name="T0" fmla="*/ 112 w 209"/>
                <a:gd name="T1" fmla="*/ 23 h 153"/>
                <a:gd name="T2" fmla="*/ 142 w 209"/>
                <a:gd name="T3" fmla="*/ 72 h 153"/>
                <a:gd name="T4" fmla="*/ 200 w 209"/>
                <a:gd name="T5" fmla="*/ 94 h 153"/>
                <a:gd name="T6" fmla="*/ 200 w 209"/>
                <a:gd name="T7" fmla="*/ 122 h 153"/>
                <a:gd name="T8" fmla="*/ 0 w 209"/>
                <a:gd name="T9" fmla="*/ 107 h 153"/>
                <a:gd name="T10" fmla="*/ 9 w 209"/>
                <a:gd name="T11" fmla="*/ 23 h 153"/>
                <a:gd name="T12" fmla="*/ 112 w 209"/>
                <a:gd name="T13" fmla="*/ 23 h 153"/>
              </a:gdLst>
              <a:ahLst/>
              <a:cxnLst>
                <a:cxn ang="0">
                  <a:pos x="T0" y="T1"/>
                </a:cxn>
                <a:cxn ang="0">
                  <a:pos x="T2" y="T3"/>
                </a:cxn>
                <a:cxn ang="0">
                  <a:pos x="T4" y="T5"/>
                </a:cxn>
                <a:cxn ang="0">
                  <a:pos x="T6" y="T7"/>
                </a:cxn>
                <a:cxn ang="0">
                  <a:pos x="T8" y="T9"/>
                </a:cxn>
                <a:cxn ang="0">
                  <a:pos x="T10" y="T11"/>
                </a:cxn>
                <a:cxn ang="0">
                  <a:pos x="T12" y="T13"/>
                </a:cxn>
              </a:cxnLst>
              <a:rect l="0" t="0" r="r" b="b"/>
              <a:pathLst>
                <a:path w="209" h="153">
                  <a:moveTo>
                    <a:pt x="112" y="23"/>
                  </a:moveTo>
                  <a:cubicBezTo>
                    <a:pt x="112" y="23"/>
                    <a:pt x="113" y="60"/>
                    <a:pt x="142" y="72"/>
                  </a:cubicBezTo>
                  <a:cubicBezTo>
                    <a:pt x="159" y="78"/>
                    <a:pt x="189" y="84"/>
                    <a:pt x="200" y="94"/>
                  </a:cubicBezTo>
                  <a:cubicBezTo>
                    <a:pt x="209" y="100"/>
                    <a:pt x="201" y="108"/>
                    <a:pt x="200" y="122"/>
                  </a:cubicBezTo>
                  <a:cubicBezTo>
                    <a:pt x="198" y="153"/>
                    <a:pt x="38" y="121"/>
                    <a:pt x="0" y="107"/>
                  </a:cubicBezTo>
                  <a:cubicBezTo>
                    <a:pt x="0" y="107"/>
                    <a:pt x="2" y="46"/>
                    <a:pt x="9" y="23"/>
                  </a:cubicBezTo>
                  <a:cubicBezTo>
                    <a:pt x="16" y="0"/>
                    <a:pt x="112" y="23"/>
                    <a:pt x="112" y="23"/>
                  </a:cubicBezTo>
                  <a:close/>
                </a:path>
              </a:pathLst>
            </a:custGeom>
            <a:solidFill>
              <a:srgbClr val="382B1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34"/>
            <p:cNvSpPr/>
            <p:nvPr/>
          </p:nvSpPr>
          <p:spPr bwMode="auto">
            <a:xfrm>
              <a:off x="6864351" y="4429125"/>
              <a:ext cx="542925" cy="1658937"/>
            </a:xfrm>
            <a:custGeom>
              <a:avLst/>
              <a:gdLst>
                <a:gd name="T0" fmla="*/ 0 w 290"/>
                <a:gd name="T1" fmla="*/ 62 h 886"/>
                <a:gd name="T2" fmla="*/ 35 w 290"/>
                <a:gd name="T3" fmla="*/ 866 h 886"/>
                <a:gd name="T4" fmla="*/ 162 w 290"/>
                <a:gd name="T5" fmla="*/ 866 h 886"/>
                <a:gd name="T6" fmla="*/ 224 w 290"/>
                <a:gd name="T7" fmla="*/ 135 h 886"/>
                <a:gd name="T8" fmla="*/ 290 w 290"/>
                <a:gd name="T9" fmla="*/ 15 h 886"/>
                <a:gd name="T10" fmla="*/ 0 w 290"/>
                <a:gd name="T11" fmla="*/ 62 h 886"/>
              </a:gdLst>
              <a:ahLst/>
              <a:cxnLst>
                <a:cxn ang="0">
                  <a:pos x="T0" y="T1"/>
                </a:cxn>
                <a:cxn ang="0">
                  <a:pos x="T2" y="T3"/>
                </a:cxn>
                <a:cxn ang="0">
                  <a:pos x="T4" y="T5"/>
                </a:cxn>
                <a:cxn ang="0">
                  <a:pos x="T6" y="T7"/>
                </a:cxn>
                <a:cxn ang="0">
                  <a:pos x="T8" y="T9"/>
                </a:cxn>
                <a:cxn ang="0">
                  <a:pos x="T10" y="T11"/>
                </a:cxn>
              </a:cxnLst>
              <a:rect l="0" t="0" r="r" b="b"/>
              <a:pathLst>
                <a:path w="290" h="886">
                  <a:moveTo>
                    <a:pt x="0" y="62"/>
                  </a:moveTo>
                  <a:cubicBezTo>
                    <a:pt x="0" y="62"/>
                    <a:pt x="69" y="543"/>
                    <a:pt x="35" y="866"/>
                  </a:cubicBezTo>
                  <a:cubicBezTo>
                    <a:pt x="35" y="866"/>
                    <a:pt x="105" y="886"/>
                    <a:pt x="162" y="866"/>
                  </a:cubicBezTo>
                  <a:cubicBezTo>
                    <a:pt x="162" y="866"/>
                    <a:pt x="224" y="195"/>
                    <a:pt x="224" y="135"/>
                  </a:cubicBezTo>
                  <a:cubicBezTo>
                    <a:pt x="224" y="75"/>
                    <a:pt x="290" y="15"/>
                    <a:pt x="290" y="15"/>
                  </a:cubicBezTo>
                  <a:cubicBezTo>
                    <a:pt x="290" y="15"/>
                    <a:pt x="29" y="0"/>
                    <a:pt x="0" y="62"/>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35"/>
            <p:cNvSpPr/>
            <p:nvPr/>
          </p:nvSpPr>
          <p:spPr bwMode="auto">
            <a:xfrm>
              <a:off x="7121526" y="4405313"/>
              <a:ext cx="357188" cy="1662112"/>
            </a:xfrm>
            <a:custGeom>
              <a:avLst/>
              <a:gdLst>
                <a:gd name="T0" fmla="*/ 173 w 191"/>
                <a:gd name="T1" fmla="*/ 28 h 888"/>
                <a:gd name="T2" fmla="*/ 98 w 191"/>
                <a:gd name="T3" fmla="*/ 873 h 888"/>
                <a:gd name="T4" fmla="*/ 0 w 191"/>
                <a:gd name="T5" fmla="*/ 863 h 888"/>
                <a:gd name="T6" fmla="*/ 20 w 191"/>
                <a:gd name="T7" fmla="*/ 356 h 888"/>
                <a:gd name="T8" fmla="*/ 52 w 191"/>
                <a:gd name="T9" fmla="*/ 45 h 888"/>
                <a:gd name="T10" fmla="*/ 173 w 191"/>
                <a:gd name="T11" fmla="*/ 28 h 888"/>
              </a:gdLst>
              <a:ahLst/>
              <a:cxnLst>
                <a:cxn ang="0">
                  <a:pos x="T0" y="T1"/>
                </a:cxn>
                <a:cxn ang="0">
                  <a:pos x="T2" y="T3"/>
                </a:cxn>
                <a:cxn ang="0">
                  <a:pos x="T4" y="T5"/>
                </a:cxn>
                <a:cxn ang="0">
                  <a:pos x="T6" y="T7"/>
                </a:cxn>
                <a:cxn ang="0">
                  <a:pos x="T8" y="T9"/>
                </a:cxn>
                <a:cxn ang="0">
                  <a:pos x="T10" y="T11"/>
                </a:cxn>
              </a:cxnLst>
              <a:rect l="0" t="0" r="r" b="b"/>
              <a:pathLst>
                <a:path w="191" h="888">
                  <a:moveTo>
                    <a:pt x="173" y="28"/>
                  </a:moveTo>
                  <a:cubicBezTo>
                    <a:pt x="173" y="28"/>
                    <a:pt x="191" y="485"/>
                    <a:pt x="98" y="873"/>
                  </a:cubicBezTo>
                  <a:cubicBezTo>
                    <a:pt x="98" y="873"/>
                    <a:pt x="44" y="888"/>
                    <a:pt x="0" y="863"/>
                  </a:cubicBezTo>
                  <a:cubicBezTo>
                    <a:pt x="0" y="863"/>
                    <a:pt x="20" y="436"/>
                    <a:pt x="20" y="356"/>
                  </a:cubicBezTo>
                  <a:cubicBezTo>
                    <a:pt x="20" y="276"/>
                    <a:pt x="45" y="64"/>
                    <a:pt x="52" y="45"/>
                  </a:cubicBezTo>
                  <a:cubicBezTo>
                    <a:pt x="60" y="26"/>
                    <a:pt x="127" y="0"/>
                    <a:pt x="173" y="28"/>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36"/>
            <p:cNvSpPr/>
            <p:nvPr/>
          </p:nvSpPr>
          <p:spPr bwMode="auto">
            <a:xfrm>
              <a:off x="7192963" y="4556125"/>
              <a:ext cx="131763" cy="1338262"/>
            </a:xfrm>
            <a:custGeom>
              <a:avLst/>
              <a:gdLst>
                <a:gd name="T0" fmla="*/ 71 w 71"/>
                <a:gd name="T1" fmla="*/ 0 h 715"/>
                <a:gd name="T2" fmla="*/ 47 w 71"/>
                <a:gd name="T3" fmla="*/ 99 h 715"/>
                <a:gd name="T4" fmla="*/ 0 w 71"/>
                <a:gd name="T5" fmla="*/ 715 h 715"/>
                <a:gd name="T6" fmla="*/ 36 w 71"/>
                <a:gd name="T7" fmla="*/ 103 h 715"/>
                <a:gd name="T8" fmla="*/ 71 w 71"/>
                <a:gd name="T9" fmla="*/ 0 h 715"/>
              </a:gdLst>
              <a:ahLst/>
              <a:cxnLst>
                <a:cxn ang="0">
                  <a:pos x="T0" y="T1"/>
                </a:cxn>
                <a:cxn ang="0">
                  <a:pos x="T2" y="T3"/>
                </a:cxn>
                <a:cxn ang="0">
                  <a:pos x="T4" y="T5"/>
                </a:cxn>
                <a:cxn ang="0">
                  <a:pos x="T6" y="T7"/>
                </a:cxn>
                <a:cxn ang="0">
                  <a:pos x="T8" y="T9"/>
                </a:cxn>
              </a:cxnLst>
              <a:rect l="0" t="0" r="r" b="b"/>
              <a:pathLst>
                <a:path w="71" h="715">
                  <a:moveTo>
                    <a:pt x="71" y="0"/>
                  </a:moveTo>
                  <a:cubicBezTo>
                    <a:pt x="71" y="0"/>
                    <a:pt x="50" y="30"/>
                    <a:pt x="47" y="99"/>
                  </a:cubicBezTo>
                  <a:cubicBezTo>
                    <a:pt x="43" y="169"/>
                    <a:pt x="16" y="606"/>
                    <a:pt x="0" y="715"/>
                  </a:cubicBezTo>
                  <a:cubicBezTo>
                    <a:pt x="0" y="715"/>
                    <a:pt x="38" y="156"/>
                    <a:pt x="36" y="103"/>
                  </a:cubicBezTo>
                  <a:cubicBezTo>
                    <a:pt x="34" y="51"/>
                    <a:pt x="63" y="13"/>
                    <a:pt x="71" y="0"/>
                  </a:cubicBezTo>
                  <a:close/>
                </a:path>
              </a:pathLst>
            </a:custGeom>
            <a:solidFill>
              <a:srgbClr val="2327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37"/>
            <p:cNvSpPr/>
            <p:nvPr/>
          </p:nvSpPr>
          <p:spPr bwMode="auto">
            <a:xfrm>
              <a:off x="6443663" y="3440113"/>
              <a:ext cx="1073150" cy="1185862"/>
            </a:xfrm>
            <a:custGeom>
              <a:avLst/>
              <a:gdLst>
                <a:gd name="T0" fmla="*/ 127 w 573"/>
                <a:gd name="T1" fmla="*/ 11 h 634"/>
                <a:gd name="T2" fmla="*/ 19 w 573"/>
                <a:gd name="T3" fmla="*/ 35 h 634"/>
                <a:gd name="T4" fmla="*/ 85 w 573"/>
                <a:gd name="T5" fmla="*/ 178 h 634"/>
                <a:gd name="T6" fmla="*/ 201 w 573"/>
                <a:gd name="T7" fmla="*/ 634 h 634"/>
                <a:gd name="T8" fmla="*/ 458 w 573"/>
                <a:gd name="T9" fmla="*/ 578 h 634"/>
                <a:gd name="T10" fmla="*/ 458 w 573"/>
                <a:gd name="T11" fmla="*/ 539 h 634"/>
                <a:gd name="T12" fmla="*/ 475 w 573"/>
                <a:gd name="T13" fmla="*/ 573 h 634"/>
                <a:gd name="T14" fmla="*/ 573 w 573"/>
                <a:gd name="T15" fmla="*/ 573 h 634"/>
                <a:gd name="T16" fmla="*/ 310 w 573"/>
                <a:gd name="T17" fmla="*/ 0 h 634"/>
                <a:gd name="T18" fmla="*/ 127 w 573"/>
                <a:gd name="T19" fmla="*/ 11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3" h="634">
                  <a:moveTo>
                    <a:pt x="127" y="11"/>
                  </a:moveTo>
                  <a:cubicBezTo>
                    <a:pt x="127" y="11"/>
                    <a:pt x="38" y="30"/>
                    <a:pt x="19" y="35"/>
                  </a:cubicBezTo>
                  <a:cubicBezTo>
                    <a:pt x="0" y="41"/>
                    <a:pt x="56" y="114"/>
                    <a:pt x="85" y="178"/>
                  </a:cubicBezTo>
                  <a:cubicBezTo>
                    <a:pt x="113" y="242"/>
                    <a:pt x="193" y="537"/>
                    <a:pt x="201" y="634"/>
                  </a:cubicBezTo>
                  <a:cubicBezTo>
                    <a:pt x="201" y="634"/>
                    <a:pt x="421" y="578"/>
                    <a:pt x="458" y="578"/>
                  </a:cubicBezTo>
                  <a:cubicBezTo>
                    <a:pt x="458" y="539"/>
                    <a:pt x="458" y="539"/>
                    <a:pt x="458" y="539"/>
                  </a:cubicBezTo>
                  <a:cubicBezTo>
                    <a:pt x="458" y="539"/>
                    <a:pt x="469" y="557"/>
                    <a:pt x="475" y="573"/>
                  </a:cubicBezTo>
                  <a:cubicBezTo>
                    <a:pt x="475" y="573"/>
                    <a:pt x="550" y="571"/>
                    <a:pt x="573" y="573"/>
                  </a:cubicBezTo>
                  <a:cubicBezTo>
                    <a:pt x="573" y="573"/>
                    <a:pt x="382" y="116"/>
                    <a:pt x="310" y="0"/>
                  </a:cubicBezTo>
                  <a:cubicBezTo>
                    <a:pt x="310" y="0"/>
                    <a:pt x="174" y="0"/>
                    <a:pt x="127" y="1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38"/>
            <p:cNvSpPr/>
            <p:nvPr/>
          </p:nvSpPr>
          <p:spPr bwMode="auto">
            <a:xfrm>
              <a:off x="6721476" y="3271838"/>
              <a:ext cx="204788" cy="414337"/>
            </a:xfrm>
            <a:custGeom>
              <a:avLst/>
              <a:gdLst>
                <a:gd name="T0" fmla="*/ 55 w 110"/>
                <a:gd name="T1" fmla="*/ 28 h 222"/>
                <a:gd name="T2" fmla="*/ 100 w 110"/>
                <a:gd name="T3" fmla="*/ 99 h 222"/>
                <a:gd name="T4" fmla="*/ 32 w 110"/>
                <a:gd name="T5" fmla="*/ 114 h 222"/>
                <a:gd name="T6" fmla="*/ 6 w 110"/>
                <a:gd name="T7" fmla="*/ 28 h 222"/>
                <a:gd name="T8" fmla="*/ 55 w 110"/>
                <a:gd name="T9" fmla="*/ 28 h 222"/>
              </a:gdLst>
              <a:ahLst/>
              <a:cxnLst>
                <a:cxn ang="0">
                  <a:pos x="T0" y="T1"/>
                </a:cxn>
                <a:cxn ang="0">
                  <a:pos x="T2" y="T3"/>
                </a:cxn>
                <a:cxn ang="0">
                  <a:pos x="T4" y="T5"/>
                </a:cxn>
                <a:cxn ang="0">
                  <a:pos x="T6" y="T7"/>
                </a:cxn>
                <a:cxn ang="0">
                  <a:pos x="T8" y="T9"/>
                </a:cxn>
              </a:cxnLst>
              <a:rect l="0" t="0" r="r" b="b"/>
              <a:pathLst>
                <a:path w="110" h="222">
                  <a:moveTo>
                    <a:pt x="55" y="28"/>
                  </a:moveTo>
                  <a:cubicBezTo>
                    <a:pt x="55" y="28"/>
                    <a:pt x="88" y="90"/>
                    <a:pt x="100" y="99"/>
                  </a:cubicBezTo>
                  <a:cubicBezTo>
                    <a:pt x="110" y="222"/>
                    <a:pt x="32" y="114"/>
                    <a:pt x="32" y="114"/>
                  </a:cubicBezTo>
                  <a:cubicBezTo>
                    <a:pt x="32" y="114"/>
                    <a:pt x="12" y="56"/>
                    <a:pt x="6" y="28"/>
                  </a:cubicBezTo>
                  <a:cubicBezTo>
                    <a:pt x="0" y="0"/>
                    <a:pt x="55" y="28"/>
                    <a:pt x="55" y="28"/>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39"/>
            <p:cNvSpPr/>
            <p:nvPr/>
          </p:nvSpPr>
          <p:spPr bwMode="auto">
            <a:xfrm>
              <a:off x="6681788" y="3440113"/>
              <a:ext cx="430213" cy="536575"/>
            </a:xfrm>
            <a:custGeom>
              <a:avLst/>
              <a:gdLst>
                <a:gd name="T0" fmla="*/ 74 w 230"/>
                <a:gd name="T1" fmla="*/ 0 h 287"/>
                <a:gd name="T2" fmla="*/ 112 w 230"/>
                <a:gd name="T3" fmla="*/ 62 h 287"/>
                <a:gd name="T4" fmla="*/ 96 w 230"/>
                <a:gd name="T5" fmla="*/ 0 h 287"/>
                <a:gd name="T6" fmla="*/ 144 w 230"/>
                <a:gd name="T7" fmla="*/ 0 h 287"/>
                <a:gd name="T8" fmla="*/ 230 w 230"/>
                <a:gd name="T9" fmla="*/ 287 h 287"/>
                <a:gd name="T10" fmla="*/ 0 w 230"/>
                <a:gd name="T11" fmla="*/ 38 h 287"/>
                <a:gd name="T12" fmla="*/ 74 w 230"/>
                <a:gd name="T13" fmla="*/ 0 h 287"/>
              </a:gdLst>
              <a:ahLst/>
              <a:cxnLst>
                <a:cxn ang="0">
                  <a:pos x="T0" y="T1"/>
                </a:cxn>
                <a:cxn ang="0">
                  <a:pos x="T2" y="T3"/>
                </a:cxn>
                <a:cxn ang="0">
                  <a:pos x="T4" y="T5"/>
                </a:cxn>
                <a:cxn ang="0">
                  <a:pos x="T6" y="T7"/>
                </a:cxn>
                <a:cxn ang="0">
                  <a:pos x="T8" y="T9"/>
                </a:cxn>
                <a:cxn ang="0">
                  <a:pos x="T10" y="T11"/>
                </a:cxn>
                <a:cxn ang="0">
                  <a:pos x="T12" y="T13"/>
                </a:cxn>
              </a:cxnLst>
              <a:rect l="0" t="0" r="r" b="b"/>
              <a:pathLst>
                <a:path w="230" h="287">
                  <a:moveTo>
                    <a:pt x="74" y="0"/>
                  </a:moveTo>
                  <a:cubicBezTo>
                    <a:pt x="112" y="62"/>
                    <a:pt x="112" y="62"/>
                    <a:pt x="112" y="62"/>
                  </a:cubicBezTo>
                  <a:cubicBezTo>
                    <a:pt x="96" y="0"/>
                    <a:pt x="96" y="0"/>
                    <a:pt x="96" y="0"/>
                  </a:cubicBezTo>
                  <a:cubicBezTo>
                    <a:pt x="144" y="0"/>
                    <a:pt x="144" y="0"/>
                    <a:pt x="144" y="0"/>
                  </a:cubicBezTo>
                  <a:cubicBezTo>
                    <a:pt x="144" y="0"/>
                    <a:pt x="221" y="197"/>
                    <a:pt x="230" y="287"/>
                  </a:cubicBezTo>
                  <a:cubicBezTo>
                    <a:pt x="230" y="287"/>
                    <a:pt x="46" y="72"/>
                    <a:pt x="0" y="38"/>
                  </a:cubicBezTo>
                  <a:lnTo>
                    <a:pt x="74" y="0"/>
                  </a:lnTo>
                  <a:close/>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40"/>
            <p:cNvSpPr/>
            <p:nvPr/>
          </p:nvSpPr>
          <p:spPr bwMode="auto">
            <a:xfrm>
              <a:off x="6665913" y="3414713"/>
              <a:ext cx="153988" cy="141287"/>
            </a:xfrm>
            <a:custGeom>
              <a:avLst/>
              <a:gdLst>
                <a:gd name="T0" fmla="*/ 0 w 82"/>
                <a:gd name="T1" fmla="*/ 0 h 75"/>
                <a:gd name="T2" fmla="*/ 82 w 82"/>
                <a:gd name="T3" fmla="*/ 13 h 75"/>
                <a:gd name="T4" fmla="*/ 82 w 82"/>
                <a:gd name="T5" fmla="*/ 75 h 75"/>
                <a:gd name="T6" fmla="*/ 0 w 82"/>
                <a:gd name="T7" fmla="*/ 47 h 75"/>
                <a:gd name="T8" fmla="*/ 0 w 82"/>
                <a:gd name="T9" fmla="*/ 0 h 75"/>
              </a:gdLst>
              <a:ahLst/>
              <a:cxnLst>
                <a:cxn ang="0">
                  <a:pos x="T0" y="T1"/>
                </a:cxn>
                <a:cxn ang="0">
                  <a:pos x="T2" y="T3"/>
                </a:cxn>
                <a:cxn ang="0">
                  <a:pos x="T4" y="T5"/>
                </a:cxn>
                <a:cxn ang="0">
                  <a:pos x="T6" y="T7"/>
                </a:cxn>
                <a:cxn ang="0">
                  <a:pos x="T8" y="T9"/>
                </a:cxn>
              </a:cxnLst>
              <a:rect l="0" t="0" r="r" b="b"/>
              <a:pathLst>
                <a:path w="82" h="75">
                  <a:moveTo>
                    <a:pt x="0" y="0"/>
                  </a:moveTo>
                  <a:cubicBezTo>
                    <a:pt x="82" y="13"/>
                    <a:pt x="82" y="13"/>
                    <a:pt x="82" y="13"/>
                  </a:cubicBezTo>
                  <a:cubicBezTo>
                    <a:pt x="82" y="75"/>
                    <a:pt x="82" y="75"/>
                    <a:pt x="82" y="75"/>
                  </a:cubicBezTo>
                  <a:cubicBezTo>
                    <a:pt x="82" y="75"/>
                    <a:pt x="4" y="52"/>
                    <a:pt x="0" y="47"/>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41"/>
            <p:cNvSpPr/>
            <p:nvPr/>
          </p:nvSpPr>
          <p:spPr bwMode="auto">
            <a:xfrm>
              <a:off x="6843713" y="3530600"/>
              <a:ext cx="123825" cy="93662"/>
            </a:xfrm>
            <a:custGeom>
              <a:avLst/>
              <a:gdLst>
                <a:gd name="T0" fmla="*/ 0 w 66"/>
                <a:gd name="T1" fmla="*/ 22 h 50"/>
                <a:gd name="T2" fmla="*/ 54 w 66"/>
                <a:gd name="T3" fmla="*/ 5 h 50"/>
                <a:gd name="T4" fmla="*/ 66 w 66"/>
                <a:gd name="T5" fmla="*/ 37 h 50"/>
                <a:gd name="T6" fmla="*/ 39 w 66"/>
                <a:gd name="T7" fmla="*/ 50 h 50"/>
                <a:gd name="T8" fmla="*/ 0 w 66"/>
                <a:gd name="T9" fmla="*/ 22 h 50"/>
              </a:gdLst>
              <a:ahLst/>
              <a:cxnLst>
                <a:cxn ang="0">
                  <a:pos x="T0" y="T1"/>
                </a:cxn>
                <a:cxn ang="0">
                  <a:pos x="T2" y="T3"/>
                </a:cxn>
                <a:cxn ang="0">
                  <a:pos x="T4" y="T5"/>
                </a:cxn>
                <a:cxn ang="0">
                  <a:pos x="T6" y="T7"/>
                </a:cxn>
                <a:cxn ang="0">
                  <a:pos x="T8" y="T9"/>
                </a:cxn>
              </a:cxnLst>
              <a:rect l="0" t="0" r="r" b="b"/>
              <a:pathLst>
                <a:path w="66" h="50">
                  <a:moveTo>
                    <a:pt x="0" y="22"/>
                  </a:moveTo>
                  <a:cubicBezTo>
                    <a:pt x="0" y="22"/>
                    <a:pt x="29" y="0"/>
                    <a:pt x="54" y="5"/>
                  </a:cubicBezTo>
                  <a:cubicBezTo>
                    <a:pt x="66" y="37"/>
                    <a:pt x="66" y="37"/>
                    <a:pt x="66" y="37"/>
                  </a:cubicBezTo>
                  <a:cubicBezTo>
                    <a:pt x="39" y="50"/>
                    <a:pt x="39" y="50"/>
                    <a:pt x="39" y="50"/>
                  </a:cubicBezTo>
                  <a:lnTo>
                    <a:pt x="0" y="22"/>
                  </a:lnTo>
                  <a:close/>
                </a:path>
              </a:pathLst>
            </a:custGeom>
            <a:solidFill>
              <a:srgbClr val="14141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42"/>
            <p:cNvSpPr/>
            <p:nvPr/>
          </p:nvSpPr>
          <p:spPr bwMode="auto">
            <a:xfrm>
              <a:off x="6916738" y="3600450"/>
              <a:ext cx="212725" cy="396875"/>
            </a:xfrm>
            <a:custGeom>
              <a:avLst/>
              <a:gdLst>
                <a:gd name="T0" fmla="*/ 11 w 113"/>
                <a:gd name="T1" fmla="*/ 95 h 212"/>
                <a:gd name="T2" fmla="*/ 0 w 113"/>
                <a:gd name="T3" fmla="*/ 13 h 212"/>
                <a:gd name="T4" fmla="*/ 27 w 113"/>
                <a:gd name="T5" fmla="*/ 0 h 212"/>
                <a:gd name="T6" fmla="*/ 94 w 113"/>
                <a:gd name="T7" fmla="*/ 109 h 212"/>
                <a:gd name="T8" fmla="*/ 113 w 113"/>
                <a:gd name="T9" fmla="*/ 212 h 212"/>
                <a:gd name="T10" fmla="*/ 11 w 113"/>
                <a:gd name="T11" fmla="*/ 95 h 212"/>
              </a:gdLst>
              <a:ahLst/>
              <a:cxnLst>
                <a:cxn ang="0">
                  <a:pos x="T0" y="T1"/>
                </a:cxn>
                <a:cxn ang="0">
                  <a:pos x="T2" y="T3"/>
                </a:cxn>
                <a:cxn ang="0">
                  <a:pos x="T4" y="T5"/>
                </a:cxn>
                <a:cxn ang="0">
                  <a:pos x="T6" y="T7"/>
                </a:cxn>
                <a:cxn ang="0">
                  <a:pos x="T8" y="T9"/>
                </a:cxn>
                <a:cxn ang="0">
                  <a:pos x="T10" y="T11"/>
                </a:cxn>
              </a:cxnLst>
              <a:rect l="0" t="0" r="r" b="b"/>
              <a:pathLst>
                <a:path w="113" h="212">
                  <a:moveTo>
                    <a:pt x="11" y="95"/>
                  </a:moveTo>
                  <a:cubicBezTo>
                    <a:pt x="0" y="13"/>
                    <a:pt x="0" y="13"/>
                    <a:pt x="0" y="13"/>
                  </a:cubicBezTo>
                  <a:cubicBezTo>
                    <a:pt x="27" y="0"/>
                    <a:pt x="27" y="0"/>
                    <a:pt x="27" y="0"/>
                  </a:cubicBezTo>
                  <a:cubicBezTo>
                    <a:pt x="27" y="0"/>
                    <a:pt x="79" y="86"/>
                    <a:pt x="94" y="109"/>
                  </a:cubicBezTo>
                  <a:cubicBezTo>
                    <a:pt x="113" y="212"/>
                    <a:pt x="113" y="212"/>
                    <a:pt x="113" y="212"/>
                  </a:cubicBezTo>
                  <a:lnTo>
                    <a:pt x="11" y="95"/>
                  </a:lnTo>
                  <a:close/>
                </a:path>
              </a:pathLst>
            </a:custGeom>
            <a:solidFill>
              <a:srgbClr val="14141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43"/>
            <p:cNvSpPr/>
            <p:nvPr/>
          </p:nvSpPr>
          <p:spPr bwMode="auto">
            <a:xfrm>
              <a:off x="6602413" y="3440113"/>
              <a:ext cx="527050" cy="557212"/>
            </a:xfrm>
            <a:custGeom>
              <a:avLst/>
              <a:gdLst>
                <a:gd name="T0" fmla="*/ 34 w 281"/>
                <a:gd name="T1" fmla="*/ 0 h 298"/>
                <a:gd name="T2" fmla="*/ 0 w 281"/>
                <a:gd name="T3" fmla="*/ 99 h 298"/>
                <a:gd name="T4" fmla="*/ 102 w 281"/>
                <a:gd name="T5" fmla="*/ 122 h 298"/>
                <a:gd name="T6" fmla="*/ 84 w 281"/>
                <a:gd name="T7" fmla="*/ 221 h 298"/>
                <a:gd name="T8" fmla="*/ 281 w 281"/>
                <a:gd name="T9" fmla="*/ 298 h 298"/>
                <a:gd name="T10" fmla="*/ 42 w 281"/>
                <a:gd name="T11" fmla="*/ 35 h 298"/>
                <a:gd name="T12" fmla="*/ 34 w 281"/>
                <a:gd name="T13" fmla="*/ 0 h 298"/>
              </a:gdLst>
              <a:ahLst/>
              <a:cxnLst>
                <a:cxn ang="0">
                  <a:pos x="T0" y="T1"/>
                </a:cxn>
                <a:cxn ang="0">
                  <a:pos x="T2" y="T3"/>
                </a:cxn>
                <a:cxn ang="0">
                  <a:pos x="T4" y="T5"/>
                </a:cxn>
                <a:cxn ang="0">
                  <a:pos x="T6" y="T7"/>
                </a:cxn>
                <a:cxn ang="0">
                  <a:pos x="T8" y="T9"/>
                </a:cxn>
                <a:cxn ang="0">
                  <a:pos x="T10" y="T11"/>
                </a:cxn>
                <a:cxn ang="0">
                  <a:pos x="T12" y="T13"/>
                </a:cxn>
              </a:cxnLst>
              <a:rect l="0" t="0" r="r" b="b"/>
              <a:pathLst>
                <a:path w="281" h="298">
                  <a:moveTo>
                    <a:pt x="34" y="0"/>
                  </a:moveTo>
                  <a:cubicBezTo>
                    <a:pt x="34" y="0"/>
                    <a:pt x="11" y="60"/>
                    <a:pt x="0" y="99"/>
                  </a:cubicBezTo>
                  <a:cubicBezTo>
                    <a:pt x="0" y="99"/>
                    <a:pt x="47" y="116"/>
                    <a:pt x="102" y="122"/>
                  </a:cubicBezTo>
                  <a:cubicBezTo>
                    <a:pt x="102" y="122"/>
                    <a:pt x="81" y="214"/>
                    <a:pt x="84" y="221"/>
                  </a:cubicBezTo>
                  <a:cubicBezTo>
                    <a:pt x="84" y="221"/>
                    <a:pt x="221" y="265"/>
                    <a:pt x="281" y="298"/>
                  </a:cubicBezTo>
                  <a:cubicBezTo>
                    <a:pt x="241" y="251"/>
                    <a:pt x="82" y="73"/>
                    <a:pt x="42" y="35"/>
                  </a:cubicBezTo>
                  <a:lnTo>
                    <a:pt x="34" y="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44"/>
            <p:cNvSpPr/>
            <p:nvPr/>
          </p:nvSpPr>
          <p:spPr bwMode="auto">
            <a:xfrm>
              <a:off x="6937376" y="3409950"/>
              <a:ext cx="244475" cy="587375"/>
            </a:xfrm>
            <a:custGeom>
              <a:avLst/>
              <a:gdLst>
                <a:gd name="T0" fmla="*/ 0 w 130"/>
                <a:gd name="T1" fmla="*/ 0 h 314"/>
                <a:gd name="T2" fmla="*/ 73 w 130"/>
                <a:gd name="T3" fmla="*/ 53 h 314"/>
                <a:gd name="T4" fmla="*/ 55 w 130"/>
                <a:gd name="T5" fmla="*/ 102 h 314"/>
                <a:gd name="T6" fmla="*/ 130 w 130"/>
                <a:gd name="T7" fmla="*/ 159 h 314"/>
                <a:gd name="T8" fmla="*/ 102 w 130"/>
                <a:gd name="T9" fmla="*/ 314 h 314"/>
                <a:gd name="T10" fmla="*/ 0 w 130"/>
                <a:gd name="T11" fmla="*/ 0 h 314"/>
              </a:gdLst>
              <a:ahLst/>
              <a:cxnLst>
                <a:cxn ang="0">
                  <a:pos x="T0" y="T1"/>
                </a:cxn>
                <a:cxn ang="0">
                  <a:pos x="T2" y="T3"/>
                </a:cxn>
                <a:cxn ang="0">
                  <a:pos x="T4" y="T5"/>
                </a:cxn>
                <a:cxn ang="0">
                  <a:pos x="T6" y="T7"/>
                </a:cxn>
                <a:cxn ang="0">
                  <a:pos x="T8" y="T9"/>
                </a:cxn>
                <a:cxn ang="0">
                  <a:pos x="T10" y="T11"/>
                </a:cxn>
              </a:cxnLst>
              <a:rect l="0" t="0" r="r" b="b"/>
              <a:pathLst>
                <a:path w="130" h="314">
                  <a:moveTo>
                    <a:pt x="0" y="0"/>
                  </a:moveTo>
                  <a:cubicBezTo>
                    <a:pt x="0" y="0"/>
                    <a:pt x="39" y="36"/>
                    <a:pt x="73" y="53"/>
                  </a:cubicBezTo>
                  <a:cubicBezTo>
                    <a:pt x="73" y="53"/>
                    <a:pt x="66" y="84"/>
                    <a:pt x="55" y="102"/>
                  </a:cubicBezTo>
                  <a:cubicBezTo>
                    <a:pt x="55" y="102"/>
                    <a:pt x="108" y="138"/>
                    <a:pt x="130" y="159"/>
                  </a:cubicBezTo>
                  <a:cubicBezTo>
                    <a:pt x="130" y="159"/>
                    <a:pt x="102" y="239"/>
                    <a:pt x="102" y="314"/>
                  </a:cubicBezTo>
                  <a:cubicBezTo>
                    <a:pt x="102" y="314"/>
                    <a:pt x="20" y="30"/>
                    <a:pt x="0" y="0"/>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45"/>
            <p:cNvSpPr/>
            <p:nvPr/>
          </p:nvSpPr>
          <p:spPr bwMode="auto">
            <a:xfrm>
              <a:off x="7135813" y="4019550"/>
              <a:ext cx="161925" cy="400050"/>
            </a:xfrm>
            <a:custGeom>
              <a:avLst/>
              <a:gdLst>
                <a:gd name="T0" fmla="*/ 0 w 86"/>
                <a:gd name="T1" fmla="*/ 0 h 214"/>
                <a:gd name="T2" fmla="*/ 86 w 86"/>
                <a:gd name="T3" fmla="*/ 214 h 214"/>
                <a:gd name="T4" fmla="*/ 0 w 86"/>
                <a:gd name="T5" fmla="*/ 0 h 214"/>
              </a:gdLst>
              <a:ahLst/>
              <a:cxnLst>
                <a:cxn ang="0">
                  <a:pos x="T0" y="T1"/>
                </a:cxn>
                <a:cxn ang="0">
                  <a:pos x="T2" y="T3"/>
                </a:cxn>
                <a:cxn ang="0">
                  <a:pos x="T4" y="T5"/>
                </a:cxn>
              </a:cxnLst>
              <a:rect l="0" t="0" r="r" b="b"/>
              <a:pathLst>
                <a:path w="86" h="214">
                  <a:moveTo>
                    <a:pt x="0" y="0"/>
                  </a:moveTo>
                  <a:cubicBezTo>
                    <a:pt x="0" y="0"/>
                    <a:pt x="75" y="154"/>
                    <a:pt x="86" y="214"/>
                  </a:cubicBezTo>
                  <a:cubicBezTo>
                    <a:pt x="86" y="214"/>
                    <a:pt x="9" y="35"/>
                    <a:pt x="0" y="0"/>
                  </a:cubicBezTo>
                  <a:close/>
                </a:path>
              </a:pathLst>
            </a:custGeom>
            <a:solidFill>
              <a:srgbClr val="2327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46"/>
            <p:cNvSpPr/>
            <p:nvPr/>
          </p:nvSpPr>
          <p:spPr bwMode="auto">
            <a:xfrm>
              <a:off x="7164388" y="4302125"/>
              <a:ext cx="55563" cy="60325"/>
            </a:xfrm>
            <a:custGeom>
              <a:avLst/>
              <a:gdLst>
                <a:gd name="T0" fmla="*/ 27 w 30"/>
                <a:gd name="T1" fmla="*/ 11 h 32"/>
                <a:gd name="T2" fmla="*/ 21 w 30"/>
                <a:gd name="T3" fmla="*/ 30 h 32"/>
                <a:gd name="T4" fmla="*/ 3 w 30"/>
                <a:gd name="T5" fmla="*/ 21 h 32"/>
                <a:gd name="T6" fmla="*/ 9 w 30"/>
                <a:gd name="T7" fmla="*/ 2 h 32"/>
                <a:gd name="T8" fmla="*/ 27 w 30"/>
                <a:gd name="T9" fmla="*/ 11 h 32"/>
              </a:gdLst>
              <a:ahLst/>
              <a:cxnLst>
                <a:cxn ang="0">
                  <a:pos x="T0" y="T1"/>
                </a:cxn>
                <a:cxn ang="0">
                  <a:pos x="T2" y="T3"/>
                </a:cxn>
                <a:cxn ang="0">
                  <a:pos x="T4" y="T5"/>
                </a:cxn>
                <a:cxn ang="0">
                  <a:pos x="T6" y="T7"/>
                </a:cxn>
                <a:cxn ang="0">
                  <a:pos x="T8" y="T9"/>
                </a:cxn>
              </a:cxnLst>
              <a:rect l="0" t="0" r="r" b="b"/>
              <a:pathLst>
                <a:path w="30" h="32">
                  <a:moveTo>
                    <a:pt x="27" y="11"/>
                  </a:moveTo>
                  <a:cubicBezTo>
                    <a:pt x="30" y="19"/>
                    <a:pt x="27" y="27"/>
                    <a:pt x="21" y="30"/>
                  </a:cubicBezTo>
                  <a:cubicBezTo>
                    <a:pt x="14" y="32"/>
                    <a:pt x="6" y="29"/>
                    <a:pt x="3" y="21"/>
                  </a:cubicBezTo>
                  <a:cubicBezTo>
                    <a:pt x="0" y="14"/>
                    <a:pt x="3" y="5"/>
                    <a:pt x="9" y="2"/>
                  </a:cubicBezTo>
                  <a:cubicBezTo>
                    <a:pt x="16" y="0"/>
                    <a:pt x="24" y="4"/>
                    <a:pt x="27" y="11"/>
                  </a:cubicBezTo>
                  <a:close/>
                </a:path>
              </a:pathLst>
            </a:custGeom>
            <a:solidFill>
              <a:srgbClr val="2327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47"/>
            <p:cNvSpPr/>
            <p:nvPr/>
          </p:nvSpPr>
          <p:spPr bwMode="auto">
            <a:xfrm>
              <a:off x="7100888" y="4111625"/>
              <a:ext cx="55563" cy="61912"/>
            </a:xfrm>
            <a:custGeom>
              <a:avLst/>
              <a:gdLst>
                <a:gd name="T0" fmla="*/ 27 w 30"/>
                <a:gd name="T1" fmla="*/ 11 h 33"/>
                <a:gd name="T2" fmla="*/ 21 w 30"/>
                <a:gd name="T3" fmla="*/ 30 h 33"/>
                <a:gd name="T4" fmla="*/ 3 w 30"/>
                <a:gd name="T5" fmla="*/ 21 h 33"/>
                <a:gd name="T6" fmla="*/ 10 w 30"/>
                <a:gd name="T7" fmla="*/ 3 h 33"/>
                <a:gd name="T8" fmla="*/ 27 w 30"/>
                <a:gd name="T9" fmla="*/ 11 h 33"/>
              </a:gdLst>
              <a:ahLst/>
              <a:cxnLst>
                <a:cxn ang="0">
                  <a:pos x="T0" y="T1"/>
                </a:cxn>
                <a:cxn ang="0">
                  <a:pos x="T2" y="T3"/>
                </a:cxn>
                <a:cxn ang="0">
                  <a:pos x="T4" y="T5"/>
                </a:cxn>
                <a:cxn ang="0">
                  <a:pos x="T6" y="T7"/>
                </a:cxn>
                <a:cxn ang="0">
                  <a:pos x="T8" y="T9"/>
                </a:cxn>
              </a:cxnLst>
              <a:rect l="0" t="0" r="r" b="b"/>
              <a:pathLst>
                <a:path w="30" h="33">
                  <a:moveTo>
                    <a:pt x="27" y="11"/>
                  </a:moveTo>
                  <a:cubicBezTo>
                    <a:pt x="30" y="19"/>
                    <a:pt x="27" y="27"/>
                    <a:pt x="21" y="30"/>
                  </a:cubicBezTo>
                  <a:cubicBezTo>
                    <a:pt x="14" y="33"/>
                    <a:pt x="6" y="29"/>
                    <a:pt x="3" y="21"/>
                  </a:cubicBezTo>
                  <a:cubicBezTo>
                    <a:pt x="0" y="14"/>
                    <a:pt x="3" y="6"/>
                    <a:pt x="10" y="3"/>
                  </a:cubicBezTo>
                  <a:cubicBezTo>
                    <a:pt x="16" y="0"/>
                    <a:pt x="24" y="4"/>
                    <a:pt x="27" y="11"/>
                  </a:cubicBezTo>
                  <a:close/>
                </a:path>
              </a:pathLst>
            </a:custGeom>
            <a:solidFill>
              <a:srgbClr val="2327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48"/>
            <p:cNvSpPr/>
            <p:nvPr/>
          </p:nvSpPr>
          <p:spPr bwMode="auto">
            <a:xfrm>
              <a:off x="6861176" y="3381375"/>
              <a:ext cx="96838" cy="146050"/>
            </a:xfrm>
            <a:custGeom>
              <a:avLst/>
              <a:gdLst>
                <a:gd name="T0" fmla="*/ 0 w 52"/>
                <a:gd name="T1" fmla="*/ 31 h 78"/>
                <a:gd name="T2" fmla="*/ 45 w 52"/>
                <a:gd name="T3" fmla="*/ 78 h 78"/>
                <a:gd name="T4" fmla="*/ 48 w 52"/>
                <a:gd name="T5" fmla="*/ 18 h 78"/>
                <a:gd name="T6" fmla="*/ 25 w 52"/>
                <a:gd name="T7" fmla="*/ 0 h 78"/>
                <a:gd name="T8" fmla="*/ 0 w 52"/>
                <a:gd name="T9" fmla="*/ 31 h 78"/>
              </a:gdLst>
              <a:ahLst/>
              <a:cxnLst>
                <a:cxn ang="0">
                  <a:pos x="T0" y="T1"/>
                </a:cxn>
                <a:cxn ang="0">
                  <a:pos x="T2" y="T3"/>
                </a:cxn>
                <a:cxn ang="0">
                  <a:pos x="T4" y="T5"/>
                </a:cxn>
                <a:cxn ang="0">
                  <a:pos x="T6" y="T7"/>
                </a:cxn>
                <a:cxn ang="0">
                  <a:pos x="T8" y="T9"/>
                </a:cxn>
              </a:cxnLst>
              <a:rect l="0" t="0" r="r" b="b"/>
              <a:pathLst>
                <a:path w="52" h="78">
                  <a:moveTo>
                    <a:pt x="0" y="31"/>
                  </a:moveTo>
                  <a:cubicBezTo>
                    <a:pt x="45" y="78"/>
                    <a:pt x="45" y="78"/>
                    <a:pt x="45" y="78"/>
                  </a:cubicBezTo>
                  <a:cubicBezTo>
                    <a:pt x="45" y="78"/>
                    <a:pt x="52" y="31"/>
                    <a:pt x="48" y="18"/>
                  </a:cubicBezTo>
                  <a:cubicBezTo>
                    <a:pt x="25" y="0"/>
                    <a:pt x="25" y="0"/>
                    <a:pt x="25" y="0"/>
                  </a:cubicBezTo>
                  <a:lnTo>
                    <a:pt x="0" y="3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49"/>
            <p:cNvSpPr/>
            <p:nvPr/>
          </p:nvSpPr>
          <p:spPr bwMode="auto">
            <a:xfrm>
              <a:off x="6937376" y="4435475"/>
              <a:ext cx="563563" cy="161925"/>
            </a:xfrm>
            <a:custGeom>
              <a:avLst/>
              <a:gdLst>
                <a:gd name="T0" fmla="*/ 0 w 301"/>
                <a:gd name="T1" fmla="*/ 87 h 87"/>
                <a:gd name="T2" fmla="*/ 188 w 301"/>
                <a:gd name="T3" fmla="*/ 43 h 87"/>
                <a:gd name="T4" fmla="*/ 194 w 301"/>
                <a:gd name="T5" fmla="*/ 0 h 87"/>
                <a:gd name="T6" fmla="*/ 211 w 301"/>
                <a:gd name="T7" fmla="*/ 41 h 87"/>
                <a:gd name="T8" fmla="*/ 301 w 301"/>
                <a:gd name="T9" fmla="*/ 40 h 87"/>
                <a:gd name="T10" fmla="*/ 207 w 301"/>
                <a:gd name="T11" fmla="*/ 49 h 87"/>
                <a:gd name="T12" fmla="*/ 200 w 301"/>
                <a:gd name="T13" fmla="*/ 32 h 87"/>
                <a:gd name="T14" fmla="*/ 197 w 301"/>
                <a:gd name="T15" fmla="*/ 52 h 87"/>
                <a:gd name="T16" fmla="*/ 0 w 301"/>
                <a:gd name="T17"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1" h="87">
                  <a:moveTo>
                    <a:pt x="0" y="87"/>
                  </a:moveTo>
                  <a:cubicBezTo>
                    <a:pt x="0" y="87"/>
                    <a:pt x="85" y="58"/>
                    <a:pt x="188" y="43"/>
                  </a:cubicBezTo>
                  <a:cubicBezTo>
                    <a:pt x="194" y="0"/>
                    <a:pt x="194" y="0"/>
                    <a:pt x="194" y="0"/>
                  </a:cubicBezTo>
                  <a:cubicBezTo>
                    <a:pt x="194" y="0"/>
                    <a:pt x="206" y="28"/>
                    <a:pt x="211" y="41"/>
                  </a:cubicBezTo>
                  <a:cubicBezTo>
                    <a:pt x="211" y="41"/>
                    <a:pt x="283" y="38"/>
                    <a:pt x="301" y="40"/>
                  </a:cubicBezTo>
                  <a:cubicBezTo>
                    <a:pt x="301" y="40"/>
                    <a:pt x="217" y="47"/>
                    <a:pt x="207" y="49"/>
                  </a:cubicBezTo>
                  <a:cubicBezTo>
                    <a:pt x="200" y="32"/>
                    <a:pt x="200" y="32"/>
                    <a:pt x="200" y="32"/>
                  </a:cubicBezTo>
                  <a:cubicBezTo>
                    <a:pt x="200" y="32"/>
                    <a:pt x="198" y="46"/>
                    <a:pt x="197" y="52"/>
                  </a:cubicBezTo>
                  <a:cubicBezTo>
                    <a:pt x="194" y="55"/>
                    <a:pt x="45" y="67"/>
                    <a:pt x="0" y="87"/>
                  </a:cubicBezTo>
                  <a:close/>
                </a:path>
              </a:pathLst>
            </a:custGeom>
            <a:solidFill>
              <a:srgbClr val="2327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50"/>
            <p:cNvSpPr/>
            <p:nvPr/>
          </p:nvSpPr>
          <p:spPr bwMode="auto">
            <a:xfrm>
              <a:off x="6065838" y="3473450"/>
              <a:ext cx="650875" cy="979487"/>
            </a:xfrm>
            <a:custGeom>
              <a:avLst/>
              <a:gdLst>
                <a:gd name="T0" fmla="*/ 221 w 348"/>
                <a:gd name="T1" fmla="*/ 17 h 524"/>
                <a:gd name="T2" fmla="*/ 20 w 348"/>
                <a:gd name="T3" fmla="*/ 356 h 524"/>
                <a:gd name="T4" fmla="*/ 289 w 348"/>
                <a:gd name="T5" fmla="*/ 456 h 524"/>
                <a:gd name="T6" fmla="*/ 306 w 348"/>
                <a:gd name="T7" fmla="*/ 356 h 524"/>
                <a:gd name="T8" fmla="*/ 116 w 348"/>
                <a:gd name="T9" fmla="*/ 380 h 524"/>
                <a:gd name="T10" fmla="*/ 257 w 348"/>
                <a:gd name="T11" fmla="*/ 104 h 524"/>
                <a:gd name="T12" fmla="*/ 221 w 348"/>
                <a:gd name="T13" fmla="*/ 17 h 524"/>
              </a:gdLst>
              <a:ahLst/>
              <a:cxnLst>
                <a:cxn ang="0">
                  <a:pos x="T0" y="T1"/>
                </a:cxn>
                <a:cxn ang="0">
                  <a:pos x="T2" y="T3"/>
                </a:cxn>
                <a:cxn ang="0">
                  <a:pos x="T4" y="T5"/>
                </a:cxn>
                <a:cxn ang="0">
                  <a:pos x="T6" y="T7"/>
                </a:cxn>
                <a:cxn ang="0">
                  <a:pos x="T8" y="T9"/>
                </a:cxn>
                <a:cxn ang="0">
                  <a:pos x="T10" y="T11"/>
                </a:cxn>
                <a:cxn ang="0">
                  <a:pos x="T12" y="T13"/>
                </a:cxn>
              </a:cxnLst>
              <a:rect l="0" t="0" r="r" b="b"/>
              <a:pathLst>
                <a:path w="348" h="524">
                  <a:moveTo>
                    <a:pt x="221" y="17"/>
                  </a:moveTo>
                  <a:cubicBezTo>
                    <a:pt x="221" y="17"/>
                    <a:pt x="39" y="246"/>
                    <a:pt x="20" y="356"/>
                  </a:cubicBezTo>
                  <a:cubicBezTo>
                    <a:pt x="0" y="466"/>
                    <a:pt x="68" y="524"/>
                    <a:pt x="289" y="456"/>
                  </a:cubicBezTo>
                  <a:cubicBezTo>
                    <a:pt x="289" y="456"/>
                    <a:pt x="348" y="383"/>
                    <a:pt x="306" y="356"/>
                  </a:cubicBezTo>
                  <a:cubicBezTo>
                    <a:pt x="306" y="356"/>
                    <a:pt x="153" y="448"/>
                    <a:pt x="116" y="380"/>
                  </a:cubicBezTo>
                  <a:cubicBezTo>
                    <a:pt x="78" y="313"/>
                    <a:pt x="186" y="215"/>
                    <a:pt x="257" y="104"/>
                  </a:cubicBezTo>
                  <a:cubicBezTo>
                    <a:pt x="257" y="104"/>
                    <a:pt x="296" y="0"/>
                    <a:pt x="221" y="17"/>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51"/>
            <p:cNvSpPr/>
            <p:nvPr/>
          </p:nvSpPr>
          <p:spPr bwMode="auto">
            <a:xfrm>
              <a:off x="6445251" y="3949700"/>
              <a:ext cx="457200" cy="385762"/>
            </a:xfrm>
            <a:custGeom>
              <a:avLst/>
              <a:gdLst>
                <a:gd name="T0" fmla="*/ 134 w 244"/>
                <a:gd name="T1" fmla="*/ 188 h 206"/>
                <a:gd name="T2" fmla="*/ 36 w 244"/>
                <a:gd name="T3" fmla="*/ 162 h 206"/>
                <a:gd name="T4" fmla="*/ 26 w 244"/>
                <a:gd name="T5" fmla="*/ 46 h 206"/>
                <a:gd name="T6" fmla="*/ 48 w 244"/>
                <a:gd name="T7" fmla="*/ 80 h 206"/>
                <a:gd name="T8" fmla="*/ 65 w 244"/>
                <a:gd name="T9" fmla="*/ 109 h 206"/>
                <a:gd name="T10" fmla="*/ 73 w 244"/>
                <a:gd name="T11" fmla="*/ 21 h 206"/>
                <a:gd name="T12" fmla="*/ 107 w 244"/>
                <a:gd name="T13" fmla="*/ 30 h 206"/>
                <a:gd name="T14" fmla="*/ 113 w 244"/>
                <a:gd name="T15" fmla="*/ 103 h 206"/>
                <a:gd name="T16" fmla="*/ 138 w 244"/>
                <a:gd name="T17" fmla="*/ 34 h 206"/>
                <a:gd name="T18" fmla="*/ 164 w 244"/>
                <a:gd name="T19" fmla="*/ 52 h 206"/>
                <a:gd name="T20" fmla="*/ 149 w 244"/>
                <a:gd name="T21" fmla="*/ 103 h 206"/>
                <a:gd name="T22" fmla="*/ 172 w 244"/>
                <a:gd name="T23" fmla="*/ 129 h 206"/>
                <a:gd name="T24" fmla="*/ 228 w 244"/>
                <a:gd name="T25" fmla="*/ 111 h 206"/>
                <a:gd name="T26" fmla="*/ 244 w 244"/>
                <a:gd name="T27" fmla="*/ 139 h 206"/>
                <a:gd name="T28" fmla="*/ 187 w 244"/>
                <a:gd name="T29" fmla="*/ 166 h 206"/>
                <a:gd name="T30" fmla="*/ 134 w 244"/>
                <a:gd name="T31" fmla="*/ 18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4" h="206">
                  <a:moveTo>
                    <a:pt x="134" y="188"/>
                  </a:moveTo>
                  <a:cubicBezTo>
                    <a:pt x="109" y="197"/>
                    <a:pt x="71" y="206"/>
                    <a:pt x="36" y="162"/>
                  </a:cubicBezTo>
                  <a:cubicBezTo>
                    <a:pt x="0" y="119"/>
                    <a:pt x="0" y="60"/>
                    <a:pt x="26" y="46"/>
                  </a:cubicBezTo>
                  <a:cubicBezTo>
                    <a:pt x="43" y="37"/>
                    <a:pt x="47" y="51"/>
                    <a:pt x="48" y="80"/>
                  </a:cubicBezTo>
                  <a:cubicBezTo>
                    <a:pt x="48" y="108"/>
                    <a:pt x="65" y="109"/>
                    <a:pt x="65" y="109"/>
                  </a:cubicBezTo>
                  <a:cubicBezTo>
                    <a:pt x="65" y="109"/>
                    <a:pt x="53" y="45"/>
                    <a:pt x="73" y="21"/>
                  </a:cubicBezTo>
                  <a:cubicBezTo>
                    <a:pt x="90" y="0"/>
                    <a:pt x="117" y="11"/>
                    <a:pt x="107" y="30"/>
                  </a:cubicBezTo>
                  <a:cubicBezTo>
                    <a:pt x="98" y="48"/>
                    <a:pt x="110" y="93"/>
                    <a:pt x="113" y="103"/>
                  </a:cubicBezTo>
                  <a:cubicBezTo>
                    <a:pt x="113" y="103"/>
                    <a:pt x="115" y="43"/>
                    <a:pt x="138" y="34"/>
                  </a:cubicBezTo>
                  <a:cubicBezTo>
                    <a:pt x="158" y="26"/>
                    <a:pt x="165" y="41"/>
                    <a:pt x="164" y="52"/>
                  </a:cubicBezTo>
                  <a:cubicBezTo>
                    <a:pt x="162" y="62"/>
                    <a:pt x="153" y="67"/>
                    <a:pt x="149" y="103"/>
                  </a:cubicBezTo>
                  <a:cubicBezTo>
                    <a:pt x="146" y="140"/>
                    <a:pt x="169" y="134"/>
                    <a:pt x="172" y="129"/>
                  </a:cubicBezTo>
                  <a:cubicBezTo>
                    <a:pt x="176" y="124"/>
                    <a:pt x="215" y="103"/>
                    <a:pt x="228" y="111"/>
                  </a:cubicBezTo>
                  <a:cubicBezTo>
                    <a:pt x="240" y="118"/>
                    <a:pt x="244" y="139"/>
                    <a:pt x="244" y="139"/>
                  </a:cubicBezTo>
                  <a:cubicBezTo>
                    <a:pt x="244" y="139"/>
                    <a:pt x="206" y="156"/>
                    <a:pt x="187" y="166"/>
                  </a:cubicBezTo>
                  <a:cubicBezTo>
                    <a:pt x="167" y="176"/>
                    <a:pt x="151" y="181"/>
                    <a:pt x="134" y="188"/>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52"/>
            <p:cNvSpPr/>
            <p:nvPr/>
          </p:nvSpPr>
          <p:spPr bwMode="auto">
            <a:xfrm>
              <a:off x="6600826" y="4165600"/>
              <a:ext cx="85725" cy="112712"/>
            </a:xfrm>
            <a:custGeom>
              <a:avLst/>
              <a:gdLst>
                <a:gd name="T0" fmla="*/ 0 w 46"/>
                <a:gd name="T1" fmla="*/ 24 h 60"/>
                <a:gd name="T2" fmla="*/ 45 w 46"/>
                <a:gd name="T3" fmla="*/ 60 h 60"/>
                <a:gd name="T4" fmla="*/ 0 w 46"/>
                <a:gd name="T5" fmla="*/ 24 h 60"/>
              </a:gdLst>
              <a:ahLst/>
              <a:cxnLst>
                <a:cxn ang="0">
                  <a:pos x="T0" y="T1"/>
                </a:cxn>
                <a:cxn ang="0">
                  <a:pos x="T2" y="T3"/>
                </a:cxn>
                <a:cxn ang="0">
                  <a:pos x="T4" y="T5"/>
                </a:cxn>
              </a:cxnLst>
              <a:rect l="0" t="0" r="r" b="b"/>
              <a:pathLst>
                <a:path w="46" h="60">
                  <a:moveTo>
                    <a:pt x="0" y="24"/>
                  </a:moveTo>
                  <a:cubicBezTo>
                    <a:pt x="0" y="24"/>
                    <a:pt x="40" y="12"/>
                    <a:pt x="45" y="60"/>
                  </a:cubicBezTo>
                  <a:cubicBezTo>
                    <a:pt x="45" y="60"/>
                    <a:pt x="46" y="0"/>
                    <a:pt x="0" y="24"/>
                  </a:cubicBezTo>
                  <a:close/>
                </a:path>
              </a:pathLst>
            </a:custGeom>
            <a:solidFill>
              <a:srgbClr val="CB8F5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71" name="Hộp Văn bản 70">
            <a:extLst>
              <a:ext uri="{FF2B5EF4-FFF2-40B4-BE49-F238E27FC236}">
                <a16:creationId xmlns:a16="http://schemas.microsoft.com/office/drawing/2014/main" id="{6F19C07D-808C-02A7-B741-8E993907D923}"/>
              </a:ext>
            </a:extLst>
          </p:cNvPr>
          <p:cNvSpPr txBox="1"/>
          <p:nvPr/>
        </p:nvSpPr>
        <p:spPr>
          <a:xfrm>
            <a:off x="1993580" y="991397"/>
            <a:ext cx="7968094" cy="620363"/>
          </a:xfrm>
          <a:prstGeom prst="rect">
            <a:avLst/>
          </a:prstGeom>
          <a:noFill/>
        </p:spPr>
        <p:txBody>
          <a:bodyPr wrap="square">
            <a:spAutoFit/>
          </a:bodyPr>
          <a:lstStyle/>
          <a:p>
            <a:pPr>
              <a:lnSpc>
                <a:spcPct val="115000"/>
              </a:lnSpc>
              <a:spcAft>
                <a:spcPts val="800"/>
              </a:spcAft>
            </a:pPr>
            <a:r>
              <a:rPr lang="vi-VN" sz="3200" dirty="0">
                <a:solidFill>
                  <a:schemeClr val="bg2">
                    <a:lumMod val="50000"/>
                  </a:schemeClr>
                </a:solidFill>
                <a:effectLst/>
                <a:latin typeface="+mj-lt"/>
                <a:ea typeface="Calibri" panose="020F0502020204030204" pitchFamily="34" charset="0"/>
                <a:cs typeface="Times New Roman" panose="02020603050405020304" pitchFamily="18" charset="0"/>
              </a:rPr>
              <a:t>II</a:t>
            </a:r>
            <a:r>
              <a:rPr lang="en-US" sz="3200" dirty="0">
                <a:solidFill>
                  <a:schemeClr val="bg2">
                    <a:lumMod val="50000"/>
                  </a:schemeClr>
                </a:solidFill>
                <a:effectLst/>
                <a:latin typeface="+mj-lt"/>
                <a:ea typeface="Calibri" panose="020F0502020204030204" pitchFamily="34" charset="0"/>
                <a:cs typeface="Times New Roman" panose="02020603050405020304" pitchFamily="18" charset="0"/>
              </a:rPr>
              <a:t>.</a:t>
            </a:r>
            <a:r>
              <a:rPr lang="vi-VN" altLang="zh-CN" sz="3200" dirty="0">
                <a:solidFill>
                  <a:schemeClr val="bg2">
                    <a:lumMod val="50000"/>
                  </a:schemeClr>
                </a:solidFill>
                <a:latin typeface="Calibri Light" panose="020F0302020204030204" pitchFamily="34" charset="0"/>
                <a:ea typeface="Microsoft YaHei" panose="020B0503020204020204" pitchFamily="34" charset="-122"/>
                <a:cs typeface="Calibri Light" panose="020F0302020204030204" pitchFamily="34" charset="0"/>
                <a:sym typeface="+mn-lt"/>
              </a:rPr>
              <a:t> </a:t>
            </a:r>
            <a:r>
              <a:rPr lang="vi-VN" altLang="zh-CN" sz="3200" b="1" dirty="0">
                <a:solidFill>
                  <a:schemeClr val="bg2">
                    <a:lumMod val="50000"/>
                  </a:schemeClr>
                </a:solidFill>
                <a:latin typeface="Calibri Light" panose="020F0302020204030204" pitchFamily="34" charset="0"/>
                <a:ea typeface="Microsoft YaHei" panose="020B0503020204020204" pitchFamily="34" charset="-122"/>
                <a:cs typeface="Calibri Light" panose="020F0302020204030204" pitchFamily="34" charset="0"/>
                <a:sym typeface="+mn-lt"/>
              </a:rPr>
              <a:t>Một số loại phân bón thông thường</a:t>
            </a:r>
            <a:endParaRPr lang="vi-VN" sz="3200" dirty="0">
              <a:solidFill>
                <a:schemeClr val="bg2">
                  <a:lumMod val="50000"/>
                </a:schemeClr>
              </a:solidFill>
              <a:effectLst/>
              <a:latin typeface="+mj-lt"/>
              <a:ea typeface="Calibri" panose="020F0502020204030204" pitchFamily="34" charset="0"/>
              <a:cs typeface="Times New Roman" panose="02020603050405020304" pitchFamily="18" charset="0"/>
            </a:endParaRPr>
          </a:p>
        </p:txBody>
      </p:sp>
      <p:pic>
        <p:nvPicPr>
          <p:cNvPr id="2050" name="Picture 2" descr="Tổng hợp 5000 ảnh động tuyển chọn cực đẹp cho Powerpoint | CTU - Cộng đồng  Sinh viên Đại học Cần Thơ">
            <a:extLst>
              <a:ext uri="{FF2B5EF4-FFF2-40B4-BE49-F238E27FC236}">
                <a16:creationId xmlns:a16="http://schemas.microsoft.com/office/drawing/2014/main" id="{6E44E95C-93A9-DD98-06DC-5D32648EEA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043" y="1587565"/>
            <a:ext cx="2238375" cy="129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62080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椭圆 8"/>
          <p:cNvSpPr/>
          <p:nvPr/>
        </p:nvSpPr>
        <p:spPr>
          <a:xfrm>
            <a:off x="169862" y="4263706"/>
            <a:ext cx="2784475" cy="1323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24">
            <a:extLst>
              <a:ext uri="{FF2B5EF4-FFF2-40B4-BE49-F238E27FC236}">
                <a16:creationId xmlns:a16="http://schemas.microsoft.com/office/drawing/2014/main" id="{AE5A2CBB-31D6-223C-785F-EECB01828BA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22364" y="45399"/>
            <a:ext cx="9098298" cy="2936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Hộp Văn bản 14">
            <a:extLst>
              <a:ext uri="{FF2B5EF4-FFF2-40B4-BE49-F238E27FC236}">
                <a16:creationId xmlns:a16="http://schemas.microsoft.com/office/drawing/2014/main" id="{AE223C90-1CE6-8A30-857E-9D4F223A35D0}"/>
              </a:ext>
            </a:extLst>
          </p:cNvPr>
          <p:cNvSpPr txBox="1"/>
          <p:nvPr/>
        </p:nvSpPr>
        <p:spPr>
          <a:xfrm>
            <a:off x="1533380" y="1637307"/>
            <a:ext cx="8637564" cy="892552"/>
          </a:xfrm>
          <a:prstGeom prst="rect">
            <a:avLst/>
          </a:prstGeom>
          <a:noFill/>
        </p:spPr>
        <p:txBody>
          <a:bodyPr wrap="square">
            <a:spAutoFit/>
          </a:bodyPr>
          <a:lstStyle/>
          <a:p>
            <a:pPr algn="just"/>
            <a:r>
              <a:rPr lang="en-US" sz="2600" b="1" u="sng" dirty="0" err="1">
                <a:solidFill>
                  <a:schemeClr val="bg2">
                    <a:lumMod val="50000"/>
                  </a:schemeClr>
                </a:solidFill>
                <a:latin typeface="Calibri" panose="020F0502020204030204" pitchFamily="34" charset="0"/>
                <a:ea typeface="Arial" panose="020B0604020202020204" pitchFamily="34" charset="0"/>
                <a:cs typeface="Times New Roman" panose="02020603050405020304" pitchFamily="18" charset="0"/>
              </a:rPr>
              <a:t>Nhiệm</a:t>
            </a:r>
            <a:r>
              <a:rPr lang="en-US" sz="2600" b="1" u="sng" dirty="0">
                <a:solidFill>
                  <a:schemeClr val="bg2">
                    <a:lumMod val="50000"/>
                  </a:schemeClr>
                </a:solidFill>
                <a:latin typeface="Calibri" panose="020F0502020204030204" pitchFamily="34" charset="0"/>
                <a:ea typeface="Arial" panose="020B0604020202020204" pitchFamily="34" charset="0"/>
                <a:cs typeface="Times New Roman" panose="02020603050405020304" pitchFamily="18" charset="0"/>
              </a:rPr>
              <a:t> </a:t>
            </a:r>
            <a:r>
              <a:rPr lang="en-US" sz="2600" b="1" u="sng" dirty="0" err="1">
                <a:solidFill>
                  <a:schemeClr val="bg2">
                    <a:lumMod val="50000"/>
                  </a:schemeClr>
                </a:solidFill>
                <a:latin typeface="Calibri" panose="020F0502020204030204" pitchFamily="34" charset="0"/>
                <a:ea typeface="Arial" panose="020B0604020202020204" pitchFamily="34" charset="0"/>
                <a:cs typeface="Times New Roman" panose="02020603050405020304" pitchFamily="18" charset="0"/>
              </a:rPr>
              <a:t>vụ</a:t>
            </a:r>
            <a:r>
              <a:rPr lang="en-US" sz="2600" b="1" dirty="0">
                <a:solidFill>
                  <a:schemeClr val="bg2">
                    <a:lumMod val="50000"/>
                  </a:schemeClr>
                </a:solidFill>
                <a:latin typeface="Calibri" panose="020F0502020204030204" pitchFamily="34" charset="0"/>
                <a:ea typeface="Arial" panose="020B0604020202020204" pitchFamily="34" charset="0"/>
                <a:cs typeface="Times New Roman" panose="02020603050405020304" pitchFamily="18" charset="0"/>
              </a:rPr>
              <a:t>:</a:t>
            </a:r>
            <a:r>
              <a:rPr lang="vi-VN" sz="2600" b="1" dirty="0">
                <a:solidFill>
                  <a:schemeClr val="bg2">
                    <a:lumMod val="50000"/>
                  </a:schemeClr>
                </a:solidFill>
                <a:latin typeface="Calibri" panose="020F0502020204030204" pitchFamily="34" charset="0"/>
                <a:ea typeface="Arial" panose="020B0604020202020204" pitchFamily="34" charset="0"/>
                <a:cs typeface="Times New Roman" panose="02020603050405020304" pitchFamily="18" charset="0"/>
              </a:rPr>
              <a:t> </a:t>
            </a:r>
            <a:r>
              <a:rPr lang="vi-VN" sz="2600" b="1" dirty="0">
                <a:solidFill>
                  <a:schemeClr val="bg2">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Các nhóm </a:t>
            </a:r>
            <a:r>
              <a:rPr lang="en-US" sz="2600" b="1" dirty="0" err="1">
                <a:solidFill>
                  <a:schemeClr val="bg2">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tìm</a:t>
            </a:r>
            <a:r>
              <a:rPr lang="en-US" sz="2600" b="1" dirty="0">
                <a:solidFill>
                  <a:schemeClr val="bg2">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 </a:t>
            </a:r>
            <a:r>
              <a:rPr lang="en-US" sz="2600" b="1" dirty="0" err="1">
                <a:solidFill>
                  <a:schemeClr val="bg2">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hiểu</a:t>
            </a:r>
            <a:r>
              <a:rPr lang="en-US" sz="2600" b="1" dirty="0">
                <a:solidFill>
                  <a:schemeClr val="bg2">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 </a:t>
            </a:r>
            <a:r>
              <a:rPr lang="en-US" sz="2600" b="1" dirty="0" err="1">
                <a:solidFill>
                  <a:schemeClr val="bg2">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thông</a:t>
            </a:r>
            <a:r>
              <a:rPr lang="en-US" sz="2600" b="1" dirty="0">
                <a:solidFill>
                  <a:schemeClr val="bg2">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 tin </a:t>
            </a:r>
            <a:r>
              <a:rPr lang="en-US" sz="2600" b="1" dirty="0" err="1">
                <a:solidFill>
                  <a:schemeClr val="bg2">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trên</a:t>
            </a:r>
            <a:r>
              <a:rPr lang="en-US" sz="2600" b="1" dirty="0">
                <a:solidFill>
                  <a:schemeClr val="bg2">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 </a:t>
            </a:r>
            <a:r>
              <a:rPr lang="en-US" sz="2600" b="1" dirty="0" err="1">
                <a:solidFill>
                  <a:schemeClr val="bg2">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sách</a:t>
            </a:r>
            <a:r>
              <a:rPr lang="en-US" sz="2600" b="1" dirty="0">
                <a:solidFill>
                  <a:schemeClr val="bg2">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 </a:t>
            </a:r>
            <a:r>
              <a:rPr lang="en-US" sz="2600" b="1" dirty="0" err="1">
                <a:solidFill>
                  <a:schemeClr val="bg2">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báo</a:t>
            </a:r>
            <a:r>
              <a:rPr lang="en-US" sz="2600" b="1" dirty="0">
                <a:solidFill>
                  <a:schemeClr val="bg2">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 </a:t>
            </a:r>
            <a:r>
              <a:rPr lang="vi-VN" sz="2600" b="1" dirty="0">
                <a:solidFill>
                  <a:schemeClr val="bg2">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internet, thảo luận hoàn thành phiếu học tập số 2 (làm ở nhà)</a:t>
            </a:r>
          </a:p>
        </p:txBody>
      </p:sp>
      <p:graphicFrame>
        <p:nvGraphicFramePr>
          <p:cNvPr id="12" name="Table 11">
            <a:extLst>
              <a:ext uri="{FF2B5EF4-FFF2-40B4-BE49-F238E27FC236}">
                <a16:creationId xmlns:a16="http://schemas.microsoft.com/office/drawing/2014/main" id="{D36F162D-8C04-8A32-31E9-6C94199EA4BA}"/>
              </a:ext>
            </a:extLst>
          </p:cNvPr>
          <p:cNvGraphicFramePr>
            <a:graphicFrameLocks noGrp="1"/>
          </p:cNvGraphicFramePr>
          <p:nvPr>
            <p:extLst>
              <p:ext uri="{D42A27DB-BD31-4B8C-83A1-F6EECF244321}">
                <p14:modId xmlns:p14="http://schemas.microsoft.com/office/powerpoint/2010/main" val="1782842460"/>
              </p:ext>
            </p:extLst>
          </p:nvPr>
        </p:nvGraphicFramePr>
        <p:xfrm>
          <a:off x="263646" y="3108960"/>
          <a:ext cx="11822677" cy="3348111"/>
        </p:xfrm>
        <a:graphic>
          <a:graphicData uri="http://schemas.openxmlformats.org/drawingml/2006/table">
            <a:tbl>
              <a:tblPr firstRow="1" firstCol="1" bandRow="1">
                <a:tableStyleId>{5C22544A-7EE6-4342-B048-85BDC9FD1C3A}</a:tableStyleId>
              </a:tblPr>
              <a:tblGrid>
                <a:gridCol w="1993167">
                  <a:extLst>
                    <a:ext uri="{9D8B030D-6E8A-4147-A177-3AD203B41FA5}">
                      <a16:colId xmlns:a16="http://schemas.microsoft.com/office/drawing/2014/main" val="2937986616"/>
                    </a:ext>
                  </a:extLst>
                </a:gridCol>
                <a:gridCol w="3013254">
                  <a:extLst>
                    <a:ext uri="{9D8B030D-6E8A-4147-A177-3AD203B41FA5}">
                      <a16:colId xmlns:a16="http://schemas.microsoft.com/office/drawing/2014/main" val="4210349801"/>
                    </a:ext>
                  </a:extLst>
                </a:gridCol>
                <a:gridCol w="2912186">
                  <a:extLst>
                    <a:ext uri="{9D8B030D-6E8A-4147-A177-3AD203B41FA5}">
                      <a16:colId xmlns:a16="http://schemas.microsoft.com/office/drawing/2014/main" val="2452483556"/>
                    </a:ext>
                  </a:extLst>
                </a:gridCol>
                <a:gridCol w="3904070">
                  <a:extLst>
                    <a:ext uri="{9D8B030D-6E8A-4147-A177-3AD203B41FA5}">
                      <a16:colId xmlns:a16="http://schemas.microsoft.com/office/drawing/2014/main" val="2776517922"/>
                    </a:ext>
                  </a:extLst>
                </a:gridCol>
              </a:tblGrid>
              <a:tr h="1111347">
                <a:tc>
                  <a:txBody>
                    <a:bodyPr/>
                    <a:lstStyle/>
                    <a:p>
                      <a:pPr algn="ctr">
                        <a:lnSpc>
                          <a:spcPct val="119000"/>
                        </a:lnSpc>
                        <a:spcAft>
                          <a:spcPts val="200"/>
                        </a:spcAft>
                        <a:tabLst>
                          <a:tab pos="598170" algn="l"/>
                        </a:tabLst>
                      </a:pPr>
                      <a:r>
                        <a:rPr lang="vi-VN" sz="2800" b="0" dirty="0">
                          <a:solidFill>
                            <a:schemeClr val="tx1"/>
                          </a:solidFill>
                          <a:effectLst/>
                          <a:latin typeface="Times    New Roman"/>
                        </a:rPr>
                        <a:t>Loại phân bón</a:t>
                      </a:r>
                      <a:endParaRPr lang="en-US" sz="2800" b="0" dirty="0">
                        <a:solidFill>
                          <a:schemeClr val="tx1"/>
                        </a:solidFill>
                        <a:effectLst/>
                        <a:latin typeface="Times    New Roman"/>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gn="ctr">
                        <a:lnSpc>
                          <a:spcPct val="119000"/>
                        </a:lnSpc>
                        <a:spcAft>
                          <a:spcPts val="200"/>
                        </a:spcAft>
                        <a:tabLst>
                          <a:tab pos="598170" algn="l"/>
                        </a:tabLst>
                      </a:pPr>
                      <a:r>
                        <a:rPr lang="vi-VN" sz="2800" b="0" dirty="0">
                          <a:solidFill>
                            <a:schemeClr val="tx1"/>
                          </a:solidFill>
                          <a:effectLst/>
                          <a:latin typeface="Times    New Roman"/>
                        </a:rPr>
                        <a:t>Nguyên tố dinh dưỡng chính</a:t>
                      </a:r>
                      <a:endParaRPr lang="en-US" sz="2800" b="0" dirty="0">
                        <a:solidFill>
                          <a:schemeClr val="tx1"/>
                        </a:solidFill>
                        <a:effectLst/>
                        <a:latin typeface="Times    New Roman"/>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gn="ctr">
                        <a:lnSpc>
                          <a:spcPct val="119000"/>
                        </a:lnSpc>
                        <a:spcAft>
                          <a:spcPts val="200"/>
                        </a:spcAft>
                        <a:tabLst>
                          <a:tab pos="598170" algn="l"/>
                        </a:tabLst>
                      </a:pPr>
                      <a:r>
                        <a:rPr lang="vi-VN" sz="2800" b="0" dirty="0">
                          <a:solidFill>
                            <a:schemeClr val="tx1"/>
                          </a:solidFill>
                          <a:effectLst/>
                          <a:latin typeface="Times    New Roman"/>
                        </a:rPr>
                        <a:t>Tác dụng đối với cây trồng</a:t>
                      </a:r>
                      <a:endParaRPr lang="en-US" sz="2800" b="0" dirty="0">
                        <a:solidFill>
                          <a:schemeClr val="tx1"/>
                        </a:solidFill>
                        <a:effectLst/>
                        <a:latin typeface="Times    New Roman"/>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gn="ctr">
                        <a:lnSpc>
                          <a:spcPct val="119000"/>
                        </a:lnSpc>
                        <a:spcAft>
                          <a:spcPts val="200"/>
                        </a:spcAft>
                        <a:tabLst>
                          <a:tab pos="598170" algn="l"/>
                        </a:tabLst>
                      </a:pPr>
                      <a:r>
                        <a:rPr lang="vi-VN" sz="2800" b="0" dirty="0">
                          <a:solidFill>
                            <a:schemeClr val="tx1"/>
                          </a:solidFill>
                          <a:effectLst/>
                          <a:latin typeface="Times    New Roman"/>
                        </a:rPr>
                        <a:t>Bón cho thời kì sinh trưởng nào của cây trồng</a:t>
                      </a:r>
                      <a:endParaRPr lang="en-US" sz="2800" b="0" dirty="0">
                        <a:solidFill>
                          <a:schemeClr val="tx1"/>
                        </a:solidFill>
                        <a:effectLst/>
                        <a:latin typeface="Times    New Roman"/>
                        <a:ea typeface="Calibri" panose="020F0502020204030204" pitchFamily="34" charset="0"/>
                        <a:cs typeface="Times New Roman" panose="02020603050405020304" pitchFamily="18" charset="0"/>
                      </a:endParaRPr>
                    </a:p>
                  </a:txBody>
                  <a:tcPr marL="68580" marR="68580" marT="0" marB="0">
                    <a:solidFill>
                      <a:srgbClr val="FFC000"/>
                    </a:solidFill>
                  </a:tcPr>
                </a:tc>
                <a:extLst>
                  <a:ext uri="{0D108BD9-81ED-4DB2-BD59-A6C34878D82A}">
                    <a16:rowId xmlns:a16="http://schemas.microsoft.com/office/drawing/2014/main" val="787946030"/>
                  </a:ext>
                </a:extLst>
              </a:tr>
              <a:tr h="542996">
                <a:tc>
                  <a:txBody>
                    <a:bodyPr/>
                    <a:lstStyle/>
                    <a:p>
                      <a:pPr>
                        <a:lnSpc>
                          <a:spcPct val="119000"/>
                        </a:lnSpc>
                        <a:spcAft>
                          <a:spcPts val="200"/>
                        </a:spcAft>
                        <a:tabLst>
                          <a:tab pos="598170" algn="l"/>
                        </a:tabLst>
                      </a:pPr>
                      <a:r>
                        <a:rPr lang="vi-VN" sz="2800" b="0" dirty="0">
                          <a:effectLst/>
                          <a:latin typeface="Times    New Roman"/>
                        </a:rPr>
                        <a:t>Phân đạm</a:t>
                      </a:r>
                      <a:endParaRPr lang="en-US" sz="2800" b="0" dirty="0">
                        <a:solidFill>
                          <a:srgbClr val="000000"/>
                        </a:solidFill>
                        <a:effectLst/>
                        <a:latin typeface="Times    New Roman"/>
                        <a:ea typeface="Calibri" panose="020F0502020204030204" pitchFamily="34" charset="0"/>
                        <a:cs typeface="Times New Roman" panose="02020603050405020304" pitchFamily="18" charset="0"/>
                      </a:endParaRPr>
                    </a:p>
                  </a:txBody>
                  <a:tcPr marL="68580" marR="68580" marT="0" marB="0"/>
                </a:tc>
                <a:tc>
                  <a:txBody>
                    <a:bodyPr/>
                    <a:lstStyle/>
                    <a:p>
                      <a:pPr>
                        <a:lnSpc>
                          <a:spcPct val="119000"/>
                        </a:lnSpc>
                        <a:spcAft>
                          <a:spcPts val="200"/>
                        </a:spcAft>
                        <a:tabLst>
                          <a:tab pos="598170" algn="l"/>
                        </a:tabLst>
                      </a:pPr>
                      <a:r>
                        <a:rPr lang="vi-VN" sz="2800" b="0" dirty="0">
                          <a:effectLst/>
                          <a:latin typeface="Times    New Roman"/>
                        </a:rPr>
                        <a:t> </a:t>
                      </a:r>
                      <a:endParaRPr lang="en-US" sz="2800" b="0" dirty="0">
                        <a:solidFill>
                          <a:srgbClr val="000000"/>
                        </a:solidFill>
                        <a:effectLst/>
                        <a:latin typeface="Times    New Roman"/>
                        <a:ea typeface="Calibri" panose="020F0502020204030204" pitchFamily="34" charset="0"/>
                        <a:cs typeface="Times New Roman" panose="02020603050405020304" pitchFamily="18" charset="0"/>
                      </a:endParaRPr>
                    </a:p>
                  </a:txBody>
                  <a:tcPr marL="68580" marR="68580" marT="0" marB="0"/>
                </a:tc>
                <a:tc>
                  <a:txBody>
                    <a:bodyPr/>
                    <a:lstStyle/>
                    <a:p>
                      <a:pPr>
                        <a:lnSpc>
                          <a:spcPct val="119000"/>
                        </a:lnSpc>
                        <a:spcAft>
                          <a:spcPts val="200"/>
                        </a:spcAft>
                        <a:tabLst>
                          <a:tab pos="598170" algn="l"/>
                        </a:tabLst>
                      </a:pPr>
                      <a:r>
                        <a:rPr lang="vi-VN" sz="2800" b="0" dirty="0">
                          <a:effectLst/>
                          <a:latin typeface="Times    New Roman"/>
                        </a:rPr>
                        <a:t> </a:t>
                      </a:r>
                      <a:endParaRPr lang="en-US" sz="2800" b="0" dirty="0">
                        <a:solidFill>
                          <a:srgbClr val="000000"/>
                        </a:solidFill>
                        <a:effectLst/>
                        <a:latin typeface="Times    New Roman"/>
                        <a:ea typeface="Calibri" panose="020F0502020204030204" pitchFamily="34" charset="0"/>
                        <a:cs typeface="Times New Roman" panose="02020603050405020304" pitchFamily="18" charset="0"/>
                      </a:endParaRPr>
                    </a:p>
                  </a:txBody>
                  <a:tcPr marL="68580" marR="68580" marT="0" marB="0"/>
                </a:tc>
                <a:tc>
                  <a:txBody>
                    <a:bodyPr/>
                    <a:lstStyle/>
                    <a:p>
                      <a:pPr>
                        <a:lnSpc>
                          <a:spcPct val="119000"/>
                        </a:lnSpc>
                        <a:spcAft>
                          <a:spcPts val="200"/>
                        </a:spcAft>
                        <a:tabLst>
                          <a:tab pos="598170" algn="l"/>
                        </a:tabLst>
                      </a:pPr>
                      <a:r>
                        <a:rPr lang="vi-VN" sz="2800" b="0" dirty="0">
                          <a:effectLst/>
                          <a:latin typeface="Times    New Roman"/>
                        </a:rPr>
                        <a:t> </a:t>
                      </a:r>
                      <a:endParaRPr lang="en-US" sz="2800" b="0" dirty="0">
                        <a:solidFill>
                          <a:srgbClr val="000000"/>
                        </a:solidFill>
                        <a:effectLst/>
                        <a:latin typeface="Times    New Roman"/>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49971458"/>
                  </a:ext>
                </a:extLst>
              </a:tr>
              <a:tr h="616620">
                <a:tc>
                  <a:txBody>
                    <a:bodyPr/>
                    <a:lstStyle/>
                    <a:p>
                      <a:pPr>
                        <a:lnSpc>
                          <a:spcPct val="119000"/>
                        </a:lnSpc>
                        <a:spcAft>
                          <a:spcPts val="200"/>
                        </a:spcAft>
                        <a:tabLst>
                          <a:tab pos="598170" algn="l"/>
                        </a:tabLst>
                      </a:pPr>
                      <a:r>
                        <a:rPr lang="vi-VN" sz="2800" b="0">
                          <a:effectLst/>
                          <a:latin typeface="Times    New Roman"/>
                        </a:rPr>
                        <a:t>Phân lân</a:t>
                      </a:r>
                      <a:endParaRPr lang="en-US" sz="2800" b="0">
                        <a:solidFill>
                          <a:srgbClr val="000000"/>
                        </a:solidFill>
                        <a:effectLst/>
                        <a:latin typeface="Times    New Roman"/>
                        <a:ea typeface="Calibri" panose="020F0502020204030204" pitchFamily="34" charset="0"/>
                        <a:cs typeface="Times New Roman" panose="02020603050405020304" pitchFamily="18" charset="0"/>
                      </a:endParaRPr>
                    </a:p>
                  </a:txBody>
                  <a:tcPr marL="68580" marR="68580" marT="0" marB="0"/>
                </a:tc>
                <a:tc>
                  <a:txBody>
                    <a:bodyPr/>
                    <a:lstStyle/>
                    <a:p>
                      <a:pPr>
                        <a:lnSpc>
                          <a:spcPct val="119000"/>
                        </a:lnSpc>
                        <a:spcAft>
                          <a:spcPts val="200"/>
                        </a:spcAft>
                        <a:tabLst>
                          <a:tab pos="598170" algn="l"/>
                        </a:tabLst>
                      </a:pPr>
                      <a:r>
                        <a:rPr lang="vi-VN" sz="2800" b="0" dirty="0">
                          <a:effectLst/>
                          <a:latin typeface="Times    New Roman"/>
                        </a:rPr>
                        <a:t> </a:t>
                      </a:r>
                      <a:endParaRPr lang="en-US" sz="2800" b="0" dirty="0">
                        <a:solidFill>
                          <a:srgbClr val="000000"/>
                        </a:solidFill>
                        <a:effectLst/>
                        <a:latin typeface="Times    New Roman"/>
                        <a:ea typeface="Calibri" panose="020F0502020204030204" pitchFamily="34" charset="0"/>
                        <a:cs typeface="Times New Roman" panose="02020603050405020304" pitchFamily="18" charset="0"/>
                      </a:endParaRPr>
                    </a:p>
                  </a:txBody>
                  <a:tcPr marL="68580" marR="68580" marT="0" marB="0"/>
                </a:tc>
                <a:tc>
                  <a:txBody>
                    <a:bodyPr/>
                    <a:lstStyle/>
                    <a:p>
                      <a:pPr>
                        <a:lnSpc>
                          <a:spcPct val="119000"/>
                        </a:lnSpc>
                        <a:spcAft>
                          <a:spcPts val="200"/>
                        </a:spcAft>
                        <a:tabLst>
                          <a:tab pos="598170" algn="l"/>
                        </a:tabLst>
                      </a:pPr>
                      <a:r>
                        <a:rPr lang="vi-VN" sz="2800" b="0" dirty="0">
                          <a:effectLst/>
                          <a:latin typeface="Times    New Roman"/>
                        </a:rPr>
                        <a:t> </a:t>
                      </a:r>
                      <a:endParaRPr lang="en-US" sz="2800" b="0" dirty="0">
                        <a:solidFill>
                          <a:srgbClr val="000000"/>
                        </a:solidFill>
                        <a:effectLst/>
                        <a:latin typeface="Times    New Roman"/>
                        <a:ea typeface="Calibri" panose="020F0502020204030204" pitchFamily="34" charset="0"/>
                        <a:cs typeface="Times New Roman" panose="02020603050405020304" pitchFamily="18" charset="0"/>
                      </a:endParaRPr>
                    </a:p>
                  </a:txBody>
                  <a:tcPr marL="68580" marR="68580" marT="0" marB="0"/>
                </a:tc>
                <a:tc>
                  <a:txBody>
                    <a:bodyPr/>
                    <a:lstStyle/>
                    <a:p>
                      <a:pPr>
                        <a:lnSpc>
                          <a:spcPct val="119000"/>
                        </a:lnSpc>
                        <a:spcAft>
                          <a:spcPts val="200"/>
                        </a:spcAft>
                        <a:tabLst>
                          <a:tab pos="598170" algn="l"/>
                        </a:tabLst>
                      </a:pPr>
                      <a:r>
                        <a:rPr lang="vi-VN" sz="2800" b="0">
                          <a:effectLst/>
                          <a:latin typeface="Times    New Roman"/>
                        </a:rPr>
                        <a:t> </a:t>
                      </a:r>
                      <a:endParaRPr lang="en-US" sz="2800" b="0">
                        <a:solidFill>
                          <a:srgbClr val="000000"/>
                        </a:solidFill>
                        <a:effectLst/>
                        <a:latin typeface="Times    New Roman"/>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92646817"/>
                  </a:ext>
                </a:extLst>
              </a:tr>
              <a:tr h="535487">
                <a:tc>
                  <a:txBody>
                    <a:bodyPr/>
                    <a:lstStyle/>
                    <a:p>
                      <a:pPr>
                        <a:lnSpc>
                          <a:spcPct val="119000"/>
                        </a:lnSpc>
                        <a:spcAft>
                          <a:spcPts val="200"/>
                        </a:spcAft>
                        <a:tabLst>
                          <a:tab pos="598170" algn="l"/>
                        </a:tabLst>
                      </a:pPr>
                      <a:r>
                        <a:rPr lang="vi-VN" sz="2800" b="0">
                          <a:effectLst/>
                          <a:latin typeface="Times    New Roman"/>
                        </a:rPr>
                        <a:t>Phân Kali</a:t>
                      </a:r>
                      <a:endParaRPr lang="en-US" sz="2800" b="0">
                        <a:solidFill>
                          <a:srgbClr val="000000"/>
                        </a:solidFill>
                        <a:effectLst/>
                        <a:latin typeface="Times    New Roman"/>
                        <a:ea typeface="Calibri" panose="020F0502020204030204" pitchFamily="34" charset="0"/>
                        <a:cs typeface="Times New Roman" panose="02020603050405020304" pitchFamily="18" charset="0"/>
                      </a:endParaRPr>
                    </a:p>
                  </a:txBody>
                  <a:tcPr marL="68580" marR="68580" marT="0" marB="0"/>
                </a:tc>
                <a:tc>
                  <a:txBody>
                    <a:bodyPr/>
                    <a:lstStyle/>
                    <a:p>
                      <a:pPr>
                        <a:lnSpc>
                          <a:spcPct val="119000"/>
                        </a:lnSpc>
                        <a:spcAft>
                          <a:spcPts val="200"/>
                        </a:spcAft>
                        <a:tabLst>
                          <a:tab pos="598170" algn="l"/>
                        </a:tabLst>
                      </a:pPr>
                      <a:r>
                        <a:rPr lang="vi-VN" sz="2800" b="0" dirty="0">
                          <a:effectLst/>
                          <a:latin typeface="Times    New Roman"/>
                        </a:rPr>
                        <a:t> </a:t>
                      </a:r>
                      <a:endParaRPr lang="en-US" sz="2800" b="0" dirty="0">
                        <a:solidFill>
                          <a:srgbClr val="000000"/>
                        </a:solidFill>
                        <a:effectLst/>
                        <a:latin typeface="Times    New Roman"/>
                        <a:ea typeface="Calibri" panose="020F0502020204030204" pitchFamily="34" charset="0"/>
                        <a:cs typeface="Times New Roman" panose="02020603050405020304" pitchFamily="18" charset="0"/>
                      </a:endParaRPr>
                    </a:p>
                  </a:txBody>
                  <a:tcPr marL="68580" marR="68580" marT="0" marB="0">
                    <a:solidFill>
                      <a:srgbClr val="FFC3C3"/>
                    </a:solidFill>
                  </a:tcPr>
                </a:tc>
                <a:tc>
                  <a:txBody>
                    <a:bodyPr/>
                    <a:lstStyle/>
                    <a:p>
                      <a:pPr>
                        <a:lnSpc>
                          <a:spcPct val="119000"/>
                        </a:lnSpc>
                        <a:spcAft>
                          <a:spcPts val="200"/>
                        </a:spcAft>
                        <a:tabLst>
                          <a:tab pos="598170" algn="l"/>
                        </a:tabLst>
                      </a:pPr>
                      <a:r>
                        <a:rPr lang="vi-VN" sz="2800" b="0" dirty="0">
                          <a:effectLst/>
                          <a:latin typeface="Times    New Roman"/>
                        </a:rPr>
                        <a:t> </a:t>
                      </a:r>
                      <a:endParaRPr lang="en-US" sz="2800" b="0" dirty="0">
                        <a:solidFill>
                          <a:srgbClr val="000000"/>
                        </a:solidFill>
                        <a:effectLst/>
                        <a:latin typeface="Times    New Roman"/>
                        <a:ea typeface="Calibri" panose="020F0502020204030204" pitchFamily="34" charset="0"/>
                        <a:cs typeface="Times New Roman" panose="02020603050405020304" pitchFamily="18" charset="0"/>
                      </a:endParaRPr>
                    </a:p>
                  </a:txBody>
                  <a:tcPr marL="68580" marR="68580" marT="0" marB="0">
                    <a:solidFill>
                      <a:srgbClr val="FFC3C3"/>
                    </a:solidFill>
                  </a:tcPr>
                </a:tc>
                <a:tc>
                  <a:txBody>
                    <a:bodyPr/>
                    <a:lstStyle/>
                    <a:p>
                      <a:pPr>
                        <a:lnSpc>
                          <a:spcPct val="119000"/>
                        </a:lnSpc>
                        <a:spcAft>
                          <a:spcPts val="200"/>
                        </a:spcAft>
                        <a:tabLst>
                          <a:tab pos="598170" algn="l"/>
                        </a:tabLst>
                      </a:pPr>
                      <a:r>
                        <a:rPr lang="vi-VN" sz="2800" b="0" dirty="0">
                          <a:effectLst/>
                          <a:latin typeface="Times    New Roman"/>
                        </a:rPr>
                        <a:t> </a:t>
                      </a:r>
                      <a:endParaRPr lang="en-US" sz="2800" b="0" dirty="0">
                        <a:solidFill>
                          <a:srgbClr val="000000"/>
                        </a:solidFill>
                        <a:effectLst/>
                        <a:latin typeface="Times    New Roman"/>
                        <a:ea typeface="Calibri" panose="020F0502020204030204" pitchFamily="34" charset="0"/>
                        <a:cs typeface="Times New Roman" panose="02020603050405020304" pitchFamily="18" charset="0"/>
                      </a:endParaRPr>
                    </a:p>
                  </a:txBody>
                  <a:tcPr marL="68580" marR="68580" marT="0" marB="0">
                    <a:solidFill>
                      <a:srgbClr val="FFC3C3"/>
                    </a:solidFill>
                  </a:tcPr>
                </a:tc>
                <a:extLst>
                  <a:ext uri="{0D108BD9-81ED-4DB2-BD59-A6C34878D82A}">
                    <a16:rowId xmlns:a16="http://schemas.microsoft.com/office/drawing/2014/main" val="2887901795"/>
                  </a:ext>
                </a:extLst>
              </a:tr>
              <a:tr h="541661">
                <a:tc>
                  <a:txBody>
                    <a:bodyPr/>
                    <a:lstStyle/>
                    <a:p>
                      <a:pPr>
                        <a:lnSpc>
                          <a:spcPct val="119000"/>
                        </a:lnSpc>
                        <a:spcAft>
                          <a:spcPts val="200"/>
                        </a:spcAft>
                        <a:tabLst>
                          <a:tab pos="598170" algn="l"/>
                        </a:tabLst>
                      </a:pPr>
                      <a:r>
                        <a:rPr lang="vi-VN" sz="2800" b="0" dirty="0">
                          <a:effectLst/>
                          <a:latin typeface="Times    New Roman"/>
                        </a:rPr>
                        <a:t>Phân N-P-K</a:t>
                      </a:r>
                      <a:endParaRPr lang="en-US" sz="2800" b="0" dirty="0">
                        <a:solidFill>
                          <a:srgbClr val="000000"/>
                        </a:solidFill>
                        <a:effectLst/>
                        <a:latin typeface="Times    New Roman"/>
                        <a:ea typeface="Calibri" panose="020F0502020204030204" pitchFamily="34" charset="0"/>
                        <a:cs typeface="Times New Roman" panose="02020603050405020304" pitchFamily="18" charset="0"/>
                      </a:endParaRPr>
                    </a:p>
                  </a:txBody>
                  <a:tcPr marL="68580" marR="68580" marT="0" marB="0"/>
                </a:tc>
                <a:tc>
                  <a:txBody>
                    <a:bodyPr/>
                    <a:lstStyle/>
                    <a:p>
                      <a:pPr>
                        <a:lnSpc>
                          <a:spcPct val="119000"/>
                        </a:lnSpc>
                        <a:spcAft>
                          <a:spcPts val="200"/>
                        </a:spcAft>
                        <a:tabLst>
                          <a:tab pos="598170" algn="l"/>
                        </a:tabLst>
                      </a:pPr>
                      <a:r>
                        <a:rPr lang="vi-VN" sz="2800" b="0" dirty="0">
                          <a:effectLst/>
                          <a:latin typeface="Times    New Roman"/>
                        </a:rPr>
                        <a:t> </a:t>
                      </a:r>
                      <a:endParaRPr lang="en-US" sz="2800" b="0" dirty="0">
                        <a:solidFill>
                          <a:srgbClr val="000000"/>
                        </a:solidFill>
                        <a:effectLst/>
                        <a:latin typeface="Times    New Roman"/>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nSpc>
                          <a:spcPct val="119000"/>
                        </a:lnSpc>
                        <a:spcAft>
                          <a:spcPts val="200"/>
                        </a:spcAft>
                        <a:tabLst>
                          <a:tab pos="598170" algn="l"/>
                        </a:tabLst>
                      </a:pPr>
                      <a:r>
                        <a:rPr lang="vi-VN" sz="2800" b="0" dirty="0">
                          <a:effectLst/>
                          <a:latin typeface="Times    New Roman"/>
                        </a:rPr>
                        <a:t> </a:t>
                      </a:r>
                      <a:endParaRPr lang="en-US" sz="2800" b="0" dirty="0">
                        <a:solidFill>
                          <a:srgbClr val="000000"/>
                        </a:solidFill>
                        <a:effectLst/>
                        <a:latin typeface="Times    New Roman"/>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nSpc>
                          <a:spcPct val="119000"/>
                        </a:lnSpc>
                        <a:spcAft>
                          <a:spcPts val="200"/>
                        </a:spcAft>
                        <a:tabLst>
                          <a:tab pos="598170" algn="l"/>
                        </a:tabLst>
                      </a:pPr>
                      <a:r>
                        <a:rPr lang="vi-VN" sz="2800" b="0" dirty="0">
                          <a:effectLst/>
                          <a:latin typeface="Times    New Roman"/>
                        </a:rPr>
                        <a:t> </a:t>
                      </a:r>
                      <a:endParaRPr lang="en-US" sz="2800" b="0" dirty="0">
                        <a:solidFill>
                          <a:srgbClr val="000000"/>
                        </a:solidFill>
                        <a:effectLst/>
                        <a:latin typeface="Times    New Roman"/>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2197187957"/>
                  </a:ext>
                </a:extLst>
              </a:tr>
            </a:tbl>
          </a:graphicData>
        </a:graphic>
      </p:graphicFrame>
    </p:spTree>
    <p:extLst>
      <p:ext uri="{BB962C8B-B14F-4D97-AF65-F5344CB8AC3E}">
        <p14:creationId xmlns:p14="http://schemas.microsoft.com/office/powerpoint/2010/main" val="18371237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边框"/>
          <p:cNvPicPr>
            <a:picLocks noChangeAspect="1"/>
          </p:cNvPicPr>
          <p:nvPr/>
        </p:nvPicPr>
        <p:blipFill>
          <a:blip r:embed="rId2"/>
          <a:stretch>
            <a:fillRect/>
          </a:stretch>
        </p:blipFill>
        <p:spPr>
          <a:xfrm>
            <a:off x="2159934" y="-735296"/>
            <a:ext cx="8573770" cy="6396866"/>
          </a:xfrm>
          <a:prstGeom prst="rect">
            <a:avLst/>
          </a:prstGeom>
        </p:spPr>
      </p:pic>
      <p:pic>
        <p:nvPicPr>
          <p:cNvPr id="10" name="图片 9" descr="波浪线"/>
          <p:cNvPicPr>
            <a:picLocks noChangeAspect="1"/>
          </p:cNvPicPr>
          <p:nvPr/>
        </p:nvPicPr>
        <p:blipFill>
          <a:blip r:embed="rId3"/>
          <a:stretch>
            <a:fillRect/>
          </a:stretch>
        </p:blipFill>
        <p:spPr>
          <a:xfrm>
            <a:off x="3809001" y="4050933"/>
            <a:ext cx="5096510" cy="408940"/>
          </a:xfrm>
          <a:prstGeom prst="rect">
            <a:avLst/>
          </a:prstGeom>
        </p:spPr>
      </p:pic>
      <p:pic>
        <p:nvPicPr>
          <p:cNvPr id="7173" name="图片 2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1850" y="361950"/>
            <a:ext cx="1630363"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20" descr="2"/>
          <p:cNvPicPr>
            <a:picLocks noChangeAspect="1"/>
          </p:cNvPicPr>
          <p:nvPr/>
        </p:nvPicPr>
        <p:blipFill>
          <a:blip r:embed="rId5"/>
          <a:stretch>
            <a:fillRect/>
          </a:stretch>
        </p:blipFill>
        <p:spPr>
          <a:xfrm>
            <a:off x="374969" y="4509856"/>
            <a:ext cx="2397039" cy="2397039"/>
          </a:xfrm>
          <a:prstGeom prst="rect">
            <a:avLst/>
          </a:prstGeom>
        </p:spPr>
      </p:pic>
      <p:pic>
        <p:nvPicPr>
          <p:cNvPr id="2" name="图片 1" descr="未标题-1"/>
          <p:cNvPicPr>
            <a:picLocks noChangeAspect="1"/>
          </p:cNvPicPr>
          <p:nvPr/>
        </p:nvPicPr>
        <p:blipFill>
          <a:blip r:embed="rId6"/>
          <a:stretch>
            <a:fillRect/>
          </a:stretch>
        </p:blipFill>
        <p:spPr>
          <a:xfrm>
            <a:off x="8749453" y="-841989"/>
            <a:ext cx="3789375" cy="3789375"/>
          </a:xfrm>
          <a:prstGeom prst="rect">
            <a:avLst/>
          </a:prstGeom>
        </p:spPr>
      </p:pic>
      <p:sp>
        <p:nvSpPr>
          <p:cNvPr id="3" name="矩形: 圆角 13"/>
          <p:cNvSpPr/>
          <p:nvPr/>
        </p:nvSpPr>
        <p:spPr>
          <a:xfrm>
            <a:off x="2462213" y="2121636"/>
            <a:ext cx="7659416" cy="2508526"/>
          </a:xfrm>
          <a:prstGeom prst="roundRect">
            <a:avLst/>
          </a:prstGeom>
          <a:solidFill>
            <a:srgbClr val="FFC3C3">
              <a:alpha val="56000"/>
            </a:srgb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dirty="0"/>
          </a:p>
        </p:txBody>
      </p:sp>
      <p:sp>
        <p:nvSpPr>
          <p:cNvPr id="13" name="文本框 26"/>
          <p:cNvSpPr txBox="1">
            <a:spLocks noChangeArrowheads="1"/>
          </p:cNvSpPr>
          <p:nvPr/>
        </p:nvSpPr>
        <p:spPr bwMode="auto">
          <a:xfrm>
            <a:off x="2527548" y="2284584"/>
            <a:ext cx="7659416" cy="1716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a:buNone/>
            </a:pPr>
            <a:r>
              <a:rPr lang="en-US" altLang="zh-CN" sz="5400" b="1" dirty="0">
                <a:ln w="6600">
                  <a:solidFill>
                    <a:schemeClr val="bg1"/>
                  </a:solidFill>
                  <a:prstDash val="solid"/>
                </a:ln>
                <a:solidFill>
                  <a:schemeClr val="accent3">
                    <a:lumMod val="75000"/>
                  </a:schemeClr>
                </a:solidFill>
                <a:effectLst>
                  <a:outerShdw dist="38100" dir="2700000" algn="tl" rotWithShape="0">
                    <a:schemeClr val="bg1"/>
                  </a:outerShdw>
                </a:effectLst>
                <a:latin typeface="Calibri" panose="020F0502020204030204" pitchFamily="34" charset="0"/>
                <a:ea typeface="微软雅黑" panose="020B0503020204020204" pitchFamily="34" charset="-122"/>
                <a:cs typeface="Calibri" panose="020F0502020204030204" pitchFamily="34" charset="0"/>
                <a:sym typeface="+mn-ea"/>
              </a:rPr>
              <a:t>BÀI </a:t>
            </a:r>
            <a:r>
              <a:rPr lang="vi-VN" altLang="zh-CN" sz="5400" b="1" dirty="0">
                <a:ln w="6600">
                  <a:solidFill>
                    <a:schemeClr val="bg1"/>
                  </a:solidFill>
                  <a:prstDash val="solid"/>
                </a:ln>
                <a:solidFill>
                  <a:schemeClr val="accent3">
                    <a:lumMod val="75000"/>
                  </a:schemeClr>
                </a:solidFill>
                <a:effectLst>
                  <a:outerShdw dist="38100" dir="2700000" algn="tl" rotWithShape="0">
                    <a:schemeClr val="bg1"/>
                  </a:outerShdw>
                </a:effectLst>
                <a:latin typeface="Calibri" panose="020F0502020204030204" pitchFamily="34" charset="0"/>
                <a:ea typeface="微软雅黑" panose="020B0503020204020204" pitchFamily="34" charset="-122"/>
                <a:cs typeface="Calibri" panose="020F0502020204030204" pitchFamily="34" charset="0"/>
                <a:sym typeface="+mn-ea"/>
              </a:rPr>
              <a:t>12</a:t>
            </a:r>
            <a:r>
              <a:rPr lang="en-US" altLang="zh-CN" sz="5400" b="1" dirty="0">
                <a:ln w="6600">
                  <a:solidFill>
                    <a:schemeClr val="bg1"/>
                  </a:solidFill>
                  <a:prstDash val="solid"/>
                </a:ln>
                <a:solidFill>
                  <a:schemeClr val="accent3">
                    <a:lumMod val="75000"/>
                  </a:schemeClr>
                </a:solidFill>
                <a:effectLst>
                  <a:outerShdw dist="38100" dir="2700000" algn="tl" rotWithShape="0">
                    <a:schemeClr val="bg1"/>
                  </a:outerShdw>
                </a:effectLst>
                <a:latin typeface="Calibri" panose="020F0502020204030204" pitchFamily="34" charset="0"/>
                <a:ea typeface="微软雅黑" panose="020B0503020204020204" pitchFamily="34" charset="-122"/>
                <a:cs typeface="Calibri" panose="020F0502020204030204" pitchFamily="34" charset="0"/>
                <a:sym typeface="+mn-ea"/>
              </a:rPr>
              <a:t>: </a:t>
            </a:r>
            <a:r>
              <a:rPr lang="vi-VN" altLang="zh-CN" sz="5400" b="1" dirty="0">
                <a:ln w="6600">
                  <a:solidFill>
                    <a:schemeClr val="bg1"/>
                  </a:solidFill>
                  <a:prstDash val="solid"/>
                </a:ln>
                <a:solidFill>
                  <a:schemeClr val="accent3">
                    <a:lumMod val="75000"/>
                  </a:schemeClr>
                </a:solidFill>
                <a:effectLst>
                  <a:outerShdw dist="38100" dir="2700000" algn="tl" rotWithShape="0">
                    <a:schemeClr val="bg1"/>
                  </a:outerShdw>
                </a:effectLst>
                <a:latin typeface="Calibri" panose="020F0502020204030204" pitchFamily="34" charset="0"/>
                <a:ea typeface="微软雅黑" panose="020B0503020204020204" pitchFamily="34" charset="-122"/>
                <a:cs typeface="Calibri" panose="020F0502020204030204" pitchFamily="34" charset="0"/>
                <a:sym typeface="+mn-ea"/>
              </a:rPr>
              <a:t>PHÂN BÓN </a:t>
            </a:r>
          </a:p>
          <a:p>
            <a:pPr algn="ctr">
              <a:buNone/>
            </a:pPr>
            <a:r>
              <a:rPr lang="vi-VN" altLang="zh-CN" sz="5400" b="1" dirty="0">
                <a:ln w="6600">
                  <a:solidFill>
                    <a:schemeClr val="bg1"/>
                  </a:solidFill>
                  <a:prstDash val="solid"/>
                </a:ln>
                <a:solidFill>
                  <a:schemeClr val="accent3">
                    <a:lumMod val="75000"/>
                  </a:schemeClr>
                </a:solidFill>
                <a:effectLst>
                  <a:outerShdw dist="38100" dir="2700000" algn="tl" rotWithShape="0">
                    <a:schemeClr val="bg1"/>
                  </a:outerShdw>
                </a:effectLst>
                <a:latin typeface="Calibri" panose="020F0502020204030204" pitchFamily="34" charset="0"/>
                <a:ea typeface="微软雅黑" panose="020B0503020204020204" pitchFamily="34" charset="-122"/>
                <a:cs typeface="Calibri" panose="020F0502020204030204" pitchFamily="34" charset="0"/>
                <a:sym typeface="+mn-ea"/>
              </a:rPr>
              <a:t>HÓA HỌC (tiết 2)</a:t>
            </a:r>
            <a:endParaRPr lang="vi-VN" sz="5400" b="1" dirty="0">
              <a:solidFill>
                <a:schemeClr val="accent3">
                  <a:lumMod val="75000"/>
                </a:schemeClr>
              </a:solidFill>
              <a:latin typeface="Calibri" panose="020F0502020204030204" pitchFamily="34" charset="0"/>
              <a:cs typeface="Calibri" panose="020F0502020204030204" pitchFamily="34" charset="0"/>
            </a:endParaRPr>
          </a:p>
        </p:txBody>
      </p:sp>
      <p:pic>
        <p:nvPicPr>
          <p:cNvPr id="4" name="Picture 2" descr="Color Silhouette Image Cartoon Green Plant With Leaves In Growth Vector  Illustration Royalty Free SVG, Cliparts, Vectors, And Stock Illustration.  Image 78496345.">
            <a:extLst>
              <a:ext uri="{FF2B5EF4-FFF2-40B4-BE49-F238E27FC236}">
                <a16:creationId xmlns:a16="http://schemas.microsoft.com/office/drawing/2014/main" id="{6DC93718-CE61-0E08-AACD-AC639A3BF143}"/>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538457" y="4738970"/>
            <a:ext cx="3095104" cy="2911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24623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advTm="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84BE8909-A634-3F41-77EC-50E22B1CCD75}"/>
              </a:ext>
            </a:extLst>
          </p:cNvPr>
          <p:cNvGrpSpPr/>
          <p:nvPr/>
        </p:nvGrpSpPr>
        <p:grpSpPr>
          <a:xfrm>
            <a:off x="5980113" y="3220673"/>
            <a:ext cx="1557867" cy="2153643"/>
            <a:chOff x="3000375" y="3362326"/>
            <a:chExt cx="1168400" cy="1793762"/>
          </a:xfrm>
          <a:solidFill>
            <a:schemeClr val="accent3">
              <a:lumMod val="75000"/>
            </a:schemeClr>
          </a:solidFill>
        </p:grpSpPr>
        <p:sp>
          <p:nvSpPr>
            <p:cNvPr id="14" name="任意多边形 51">
              <a:extLst>
                <a:ext uri="{FF2B5EF4-FFF2-40B4-BE49-F238E27FC236}">
                  <a16:creationId xmlns:a16="http://schemas.microsoft.com/office/drawing/2014/main" id="{44806075-5C52-33DD-12A3-411ACB58D68D}"/>
                </a:ext>
              </a:extLst>
            </p:cNvPr>
            <p:cNvSpPr/>
            <p:nvPr/>
          </p:nvSpPr>
          <p:spPr bwMode="auto">
            <a:xfrm>
              <a:off x="3000375" y="3362326"/>
              <a:ext cx="1168400" cy="1793762"/>
            </a:xfrm>
            <a:custGeom>
              <a:avLst/>
              <a:gdLst>
                <a:gd name="connsiteX0" fmla="*/ 976501 w 1168400"/>
                <a:gd name="connsiteY0" fmla="*/ 0 h 1781175"/>
                <a:gd name="connsiteX1" fmla="*/ 1168400 w 1168400"/>
                <a:gd name="connsiteY1" fmla="*/ 500498 h 1781175"/>
                <a:gd name="connsiteX2" fmla="*/ 993505 w 1168400"/>
                <a:gd name="connsiteY2" fmla="*/ 391581 h 1781175"/>
                <a:gd name="connsiteX3" fmla="*/ 456672 w 1168400"/>
                <a:gd name="connsiteY3" fmla="*/ 1319965 h 1781175"/>
                <a:gd name="connsiteX4" fmla="*/ 456672 w 1168400"/>
                <a:gd name="connsiteY4" fmla="*/ 1773784 h 1781175"/>
                <a:gd name="connsiteX5" fmla="*/ 456672 w 1168400"/>
                <a:gd name="connsiteY5" fmla="*/ 1781175 h 1781175"/>
                <a:gd name="connsiteX6" fmla="*/ 0 w 1168400"/>
                <a:gd name="connsiteY6" fmla="*/ 1781175 h 1781175"/>
                <a:gd name="connsiteX7" fmla="*/ 0 w 1168400"/>
                <a:gd name="connsiteY7" fmla="*/ 1758070 h 1781175"/>
                <a:gd name="connsiteX8" fmla="*/ 0 w 1168400"/>
                <a:gd name="connsiteY8" fmla="*/ 1478153 h 1781175"/>
                <a:gd name="connsiteX9" fmla="*/ 0 w 1168400"/>
                <a:gd name="connsiteY9" fmla="*/ 1319965 h 1781175"/>
                <a:gd name="connsiteX10" fmla="*/ 651001 w 1168400"/>
                <a:gd name="connsiteY10" fmla="*/ 181528 h 1781175"/>
                <a:gd name="connsiteX11" fmla="*/ 476105 w 1168400"/>
                <a:gd name="connsiteY11" fmla="*/ 72611 h 1781175"/>
                <a:gd name="connsiteX12" fmla="*/ 976501 w 1168400"/>
                <a:gd name="connsiteY12" fmla="*/ 0 h 178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68400" h="1781175">
                  <a:moveTo>
                    <a:pt x="976501" y="0"/>
                  </a:moveTo>
                  <a:cubicBezTo>
                    <a:pt x="1168400" y="500498"/>
                    <a:pt x="1168400" y="500498"/>
                    <a:pt x="1168400" y="500498"/>
                  </a:cubicBezTo>
                  <a:cubicBezTo>
                    <a:pt x="993505" y="391581"/>
                    <a:pt x="993505" y="391581"/>
                    <a:pt x="993505" y="391581"/>
                  </a:cubicBezTo>
                  <a:lnTo>
                    <a:pt x="456672" y="1319965"/>
                  </a:lnTo>
                  <a:cubicBezTo>
                    <a:pt x="456672" y="1773784"/>
                    <a:pt x="456672" y="1773784"/>
                    <a:pt x="456672" y="1773784"/>
                  </a:cubicBezTo>
                  <a:lnTo>
                    <a:pt x="456672" y="1781175"/>
                  </a:lnTo>
                  <a:lnTo>
                    <a:pt x="0" y="1781175"/>
                  </a:lnTo>
                  <a:lnTo>
                    <a:pt x="0" y="1758070"/>
                  </a:lnTo>
                  <a:cubicBezTo>
                    <a:pt x="0" y="1478153"/>
                    <a:pt x="0" y="1478153"/>
                    <a:pt x="0" y="1478153"/>
                  </a:cubicBezTo>
                  <a:cubicBezTo>
                    <a:pt x="0" y="1319965"/>
                    <a:pt x="0" y="1319965"/>
                    <a:pt x="0" y="1319965"/>
                  </a:cubicBezTo>
                  <a:cubicBezTo>
                    <a:pt x="651001" y="181528"/>
                    <a:pt x="651001" y="181528"/>
                    <a:pt x="651001" y="181528"/>
                  </a:cubicBezTo>
                  <a:cubicBezTo>
                    <a:pt x="476105" y="72611"/>
                    <a:pt x="476105" y="72611"/>
                    <a:pt x="476105" y="72611"/>
                  </a:cubicBezTo>
                  <a:cubicBezTo>
                    <a:pt x="976501" y="0"/>
                    <a:pt x="976501" y="0"/>
                    <a:pt x="976501" y="0"/>
                  </a:cubicBezTo>
                  <a:close/>
                </a:path>
              </a:pathLst>
            </a:custGeom>
            <a:grpFill/>
            <a:ln>
              <a:noFill/>
            </a:ln>
          </p:spPr>
          <p:txBody>
            <a:bodyPr lIns="121920" tIns="60960" rIns="121920" bIns="60960"/>
            <a:lstStyle/>
            <a:p>
              <a:pPr>
                <a:defRPr/>
              </a:pPr>
              <a:endParaRPr lang="zh-CN" altLang="en-US" sz="2400" noProof="1">
                <a:solidFill>
                  <a:prstClr val="black"/>
                </a:solidFill>
                <a:latin typeface="Batang" panose="02030600000101010101" charset="-127"/>
                <a:ea typeface="Batang" panose="02030600000101010101" charset="-127"/>
              </a:endParaRPr>
            </a:p>
          </p:txBody>
        </p:sp>
        <p:sp>
          <p:nvSpPr>
            <p:cNvPr id="15" name="矩形 14">
              <a:extLst>
                <a:ext uri="{FF2B5EF4-FFF2-40B4-BE49-F238E27FC236}">
                  <a16:creationId xmlns:a16="http://schemas.microsoft.com/office/drawing/2014/main" id="{101A702E-E970-270A-3264-05C7C4459937}"/>
                </a:ext>
              </a:extLst>
            </p:cNvPr>
            <p:cNvSpPr/>
            <p:nvPr/>
          </p:nvSpPr>
          <p:spPr>
            <a:xfrm>
              <a:off x="3613898" y="3425309"/>
              <a:ext cx="407804" cy="384519"/>
            </a:xfrm>
            <a:prstGeom prst="rect">
              <a:avLst/>
            </a:prstGeom>
            <a:noFill/>
          </p:spPr>
          <p:txBody>
            <a:bodyPr wrap="none">
              <a:spAutoFit/>
            </a:bodyPr>
            <a:lstStyle/>
            <a:p>
              <a:pPr>
                <a:defRPr/>
              </a:pPr>
              <a:r>
                <a:rPr lang="vi-VN" altLang="zh-CN" sz="2400" b="1" noProof="1">
                  <a:solidFill>
                    <a:srgbClr val="FFFFFF"/>
                  </a:solidFill>
                  <a:latin typeface="Batang" panose="02030600000101010101" charset="-127"/>
                  <a:ea typeface="Batang" panose="02030600000101010101" charset="-127"/>
                  <a:cs typeface="Arial" panose="020B0604020202020204" pitchFamily="34" charset="0"/>
                </a:rPr>
                <a:t>03</a:t>
              </a:r>
              <a:endParaRPr lang="en-US" altLang="zh-CN" sz="2400" b="1" noProof="1">
                <a:solidFill>
                  <a:srgbClr val="FFFFFF"/>
                </a:solidFill>
                <a:latin typeface="Batang" panose="02030600000101010101" charset="-127"/>
                <a:ea typeface="Batang" panose="02030600000101010101" charset="-127"/>
                <a:cs typeface="Arial" panose="020B0604020202020204" pitchFamily="34" charset="0"/>
              </a:endParaRPr>
            </a:p>
          </p:txBody>
        </p:sp>
      </p:grpSp>
      <p:grpSp>
        <p:nvGrpSpPr>
          <p:cNvPr id="7" name="组合 6">
            <a:extLst>
              <a:ext uri="{FF2B5EF4-FFF2-40B4-BE49-F238E27FC236}">
                <a16:creationId xmlns:a16="http://schemas.microsoft.com/office/drawing/2014/main" id="{2CCB86F7-8D23-BAA8-D673-7A6FCCC40B00}"/>
              </a:ext>
            </a:extLst>
          </p:cNvPr>
          <p:cNvGrpSpPr/>
          <p:nvPr/>
        </p:nvGrpSpPr>
        <p:grpSpPr>
          <a:xfrm>
            <a:off x="5458050" y="1906831"/>
            <a:ext cx="1555749" cy="3467485"/>
            <a:chOff x="2554288" y="2363788"/>
            <a:chExt cx="1166812" cy="2792300"/>
          </a:xfrm>
          <a:solidFill>
            <a:srgbClr val="B3E5FC"/>
          </a:solidFill>
        </p:grpSpPr>
        <p:sp>
          <p:nvSpPr>
            <p:cNvPr id="8" name="任意多边形 45">
              <a:extLst>
                <a:ext uri="{FF2B5EF4-FFF2-40B4-BE49-F238E27FC236}">
                  <a16:creationId xmlns:a16="http://schemas.microsoft.com/office/drawing/2014/main" id="{3B4D79DE-58D3-2B8E-B979-EA5467DFD4C7}"/>
                </a:ext>
              </a:extLst>
            </p:cNvPr>
            <p:cNvSpPr/>
            <p:nvPr/>
          </p:nvSpPr>
          <p:spPr>
            <a:xfrm>
              <a:off x="2554288" y="2363788"/>
              <a:ext cx="1166812" cy="2792300"/>
            </a:xfrm>
            <a:custGeom>
              <a:avLst/>
              <a:gdLst>
                <a:gd name="connsiteX0" fmla="*/ 975174 w 1166812"/>
                <a:gd name="connsiteY0" fmla="*/ 0 h 2792300"/>
                <a:gd name="connsiteX1" fmla="*/ 1166812 w 1166812"/>
                <a:gd name="connsiteY1" fmla="*/ 500492 h 2792300"/>
                <a:gd name="connsiteX2" fmla="*/ 992154 w 1166812"/>
                <a:gd name="connsiteY2" fmla="*/ 394170 h 2792300"/>
                <a:gd name="connsiteX3" fmla="*/ 453626 w 1166812"/>
                <a:gd name="connsiteY3" fmla="*/ 1319949 h 2792300"/>
                <a:gd name="connsiteX4" fmla="*/ 453626 w 1166812"/>
                <a:gd name="connsiteY4" fmla="*/ 2761896 h 2792300"/>
                <a:gd name="connsiteX5" fmla="*/ 453626 w 1166812"/>
                <a:gd name="connsiteY5" fmla="*/ 2792300 h 2792300"/>
                <a:gd name="connsiteX6" fmla="*/ 0 w 1166812"/>
                <a:gd name="connsiteY6" fmla="*/ 2792300 h 2792300"/>
                <a:gd name="connsiteX7" fmla="*/ 0 w 1166812"/>
                <a:gd name="connsiteY7" fmla="*/ 2703874 h 2792300"/>
                <a:gd name="connsiteX8" fmla="*/ 0 w 1166812"/>
                <a:gd name="connsiteY8" fmla="*/ 1319949 h 2792300"/>
                <a:gd name="connsiteX9" fmla="*/ 650116 w 1166812"/>
                <a:gd name="connsiteY9" fmla="*/ 181526 h 2792300"/>
                <a:gd name="connsiteX10" fmla="*/ 473032 w 1166812"/>
                <a:gd name="connsiteY10" fmla="*/ 72610 h 2792300"/>
                <a:gd name="connsiteX11" fmla="*/ 975174 w 1166812"/>
                <a:gd name="connsiteY11" fmla="*/ 0 h 279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6812" h="2792300">
                  <a:moveTo>
                    <a:pt x="975174" y="0"/>
                  </a:moveTo>
                  <a:cubicBezTo>
                    <a:pt x="1166812" y="500492"/>
                    <a:pt x="1166812" y="500492"/>
                    <a:pt x="1166812" y="500492"/>
                  </a:cubicBezTo>
                  <a:cubicBezTo>
                    <a:pt x="992154" y="394170"/>
                    <a:pt x="992154" y="394170"/>
                    <a:pt x="992154" y="394170"/>
                  </a:cubicBezTo>
                  <a:lnTo>
                    <a:pt x="453626" y="1319949"/>
                  </a:lnTo>
                  <a:cubicBezTo>
                    <a:pt x="453626" y="2271336"/>
                    <a:pt x="453626" y="2628107"/>
                    <a:pt x="453626" y="2761896"/>
                  </a:cubicBezTo>
                  <a:lnTo>
                    <a:pt x="453626" y="2792300"/>
                  </a:lnTo>
                  <a:lnTo>
                    <a:pt x="0" y="2792300"/>
                  </a:lnTo>
                  <a:lnTo>
                    <a:pt x="0" y="2703874"/>
                  </a:lnTo>
                  <a:cubicBezTo>
                    <a:pt x="0" y="1319949"/>
                    <a:pt x="0" y="1319949"/>
                    <a:pt x="0" y="1319949"/>
                  </a:cubicBezTo>
                  <a:cubicBezTo>
                    <a:pt x="650116" y="181526"/>
                    <a:pt x="650116" y="181526"/>
                    <a:pt x="650116" y="181526"/>
                  </a:cubicBezTo>
                  <a:cubicBezTo>
                    <a:pt x="473032" y="72610"/>
                    <a:pt x="473032" y="72610"/>
                    <a:pt x="473032" y="72610"/>
                  </a:cubicBezTo>
                  <a:cubicBezTo>
                    <a:pt x="975174" y="0"/>
                    <a:pt x="975174" y="0"/>
                    <a:pt x="97517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noProof="1">
                <a:solidFill>
                  <a:schemeClr val="bg1"/>
                </a:solidFill>
                <a:latin typeface="Batang" panose="02030600000101010101" charset="-127"/>
                <a:ea typeface="Batang" panose="02030600000101010101" charset="-127"/>
              </a:endParaRPr>
            </a:p>
          </p:txBody>
        </p:sp>
        <p:sp>
          <p:nvSpPr>
            <p:cNvPr id="9" name="矩形 8">
              <a:extLst>
                <a:ext uri="{FF2B5EF4-FFF2-40B4-BE49-F238E27FC236}">
                  <a16:creationId xmlns:a16="http://schemas.microsoft.com/office/drawing/2014/main" id="{7AF37B68-B2A2-2881-3724-32F03856E40A}"/>
                </a:ext>
              </a:extLst>
            </p:cNvPr>
            <p:cNvSpPr/>
            <p:nvPr/>
          </p:nvSpPr>
          <p:spPr>
            <a:xfrm>
              <a:off x="3170327" y="2444234"/>
              <a:ext cx="391478" cy="368174"/>
            </a:xfrm>
            <a:prstGeom prst="rect">
              <a:avLst/>
            </a:prstGeom>
            <a:noFill/>
          </p:spPr>
          <p:txBody>
            <a:bodyPr wrap="none">
              <a:spAutoFit/>
            </a:bodyPr>
            <a:lstStyle/>
            <a:p>
              <a:pPr>
                <a:defRPr/>
              </a:pPr>
              <a:r>
                <a:rPr lang="en-US" altLang="zh-CN" sz="2400" b="1" noProof="1">
                  <a:solidFill>
                    <a:schemeClr val="bg1"/>
                  </a:solidFill>
                  <a:latin typeface="Batang" panose="02030600000101010101" charset="-127"/>
                  <a:ea typeface="Batang" panose="02030600000101010101" charset="-127"/>
                  <a:cs typeface="Arial" panose="020B0604020202020204" pitchFamily="34" charset="0"/>
                </a:rPr>
                <a:t>02</a:t>
              </a:r>
            </a:p>
          </p:txBody>
        </p:sp>
      </p:grpSp>
      <p:grpSp>
        <p:nvGrpSpPr>
          <p:cNvPr id="4" name="组合 3">
            <a:extLst>
              <a:ext uri="{FF2B5EF4-FFF2-40B4-BE49-F238E27FC236}">
                <a16:creationId xmlns:a16="http://schemas.microsoft.com/office/drawing/2014/main" id="{96BE97F4-7B2A-0EF3-E0AC-838B698A635B}"/>
              </a:ext>
            </a:extLst>
          </p:cNvPr>
          <p:cNvGrpSpPr/>
          <p:nvPr/>
        </p:nvGrpSpPr>
        <p:grpSpPr>
          <a:xfrm>
            <a:off x="4911950" y="887767"/>
            <a:ext cx="1557867" cy="4487184"/>
            <a:chOff x="2078038" y="1543050"/>
            <a:chExt cx="1168400" cy="3613038"/>
          </a:xfrm>
          <a:solidFill>
            <a:srgbClr val="FFC000"/>
          </a:solidFill>
        </p:grpSpPr>
        <p:sp>
          <p:nvSpPr>
            <p:cNvPr id="5" name="任意多边形 30">
              <a:extLst>
                <a:ext uri="{FF2B5EF4-FFF2-40B4-BE49-F238E27FC236}">
                  <a16:creationId xmlns:a16="http://schemas.microsoft.com/office/drawing/2014/main" id="{76632DAD-38FA-D6AC-D9C4-331E376CB455}"/>
                </a:ext>
              </a:extLst>
            </p:cNvPr>
            <p:cNvSpPr/>
            <p:nvPr/>
          </p:nvSpPr>
          <p:spPr bwMode="auto">
            <a:xfrm>
              <a:off x="2078038" y="1543050"/>
              <a:ext cx="1168400" cy="3613038"/>
            </a:xfrm>
            <a:custGeom>
              <a:avLst/>
              <a:gdLst>
                <a:gd name="connsiteX0" fmla="*/ 976313 w 1168400"/>
                <a:gd name="connsiteY0" fmla="*/ 0 h 3613038"/>
                <a:gd name="connsiteX1" fmla="*/ 1168400 w 1168400"/>
                <a:gd name="connsiteY1" fmla="*/ 499372 h 3613038"/>
                <a:gd name="connsiteX2" fmla="*/ 992188 w 1168400"/>
                <a:gd name="connsiteY2" fmla="*/ 390665 h 3613038"/>
                <a:gd name="connsiteX3" fmla="*/ 454025 w 1168400"/>
                <a:gd name="connsiteY3" fmla="*/ 1319769 h 3613038"/>
                <a:gd name="connsiteX4" fmla="*/ 454025 w 1168400"/>
                <a:gd name="connsiteY4" fmla="*/ 3613038 h 3613038"/>
                <a:gd name="connsiteX5" fmla="*/ 0 w 1168400"/>
                <a:gd name="connsiteY5" fmla="*/ 3613038 h 3613038"/>
                <a:gd name="connsiteX6" fmla="*/ 0 w 1168400"/>
                <a:gd name="connsiteY6" fmla="*/ 1319769 h 3613038"/>
                <a:gd name="connsiteX7" fmla="*/ 650875 w 1168400"/>
                <a:gd name="connsiteY7" fmla="*/ 181744 h 3613038"/>
                <a:gd name="connsiteX8" fmla="*/ 473075 w 1168400"/>
                <a:gd name="connsiteY8" fmla="*/ 71339 h 3613038"/>
                <a:gd name="connsiteX9" fmla="*/ 976313 w 1168400"/>
                <a:gd name="connsiteY9" fmla="*/ 0 h 361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8400" h="3613038">
                  <a:moveTo>
                    <a:pt x="976313" y="0"/>
                  </a:moveTo>
                  <a:lnTo>
                    <a:pt x="1168400" y="499372"/>
                  </a:lnTo>
                  <a:lnTo>
                    <a:pt x="992188" y="390665"/>
                  </a:lnTo>
                  <a:lnTo>
                    <a:pt x="454025" y="1319769"/>
                  </a:lnTo>
                  <a:lnTo>
                    <a:pt x="454025" y="3613038"/>
                  </a:lnTo>
                  <a:lnTo>
                    <a:pt x="0" y="3613038"/>
                  </a:lnTo>
                  <a:lnTo>
                    <a:pt x="0" y="1319769"/>
                  </a:lnTo>
                  <a:lnTo>
                    <a:pt x="650875" y="181744"/>
                  </a:lnTo>
                  <a:lnTo>
                    <a:pt x="473075" y="71339"/>
                  </a:lnTo>
                  <a:lnTo>
                    <a:pt x="976313" y="0"/>
                  </a:lnTo>
                  <a:close/>
                </a:path>
              </a:pathLst>
            </a:custGeom>
            <a:grpFill/>
            <a:ln>
              <a:noFill/>
            </a:ln>
          </p:spPr>
          <p:txBody>
            <a:bodyPr lIns="121920" tIns="60960" rIns="121920" bIns="60960"/>
            <a:lstStyle/>
            <a:p>
              <a:pPr>
                <a:defRPr/>
              </a:pPr>
              <a:endParaRPr lang="zh-CN" altLang="en-US" sz="2400" noProof="1">
                <a:solidFill>
                  <a:prstClr val="black"/>
                </a:solidFill>
                <a:latin typeface="Batang" panose="02030600000101010101" charset="-127"/>
                <a:ea typeface="Batang" panose="02030600000101010101" charset="-127"/>
              </a:endParaRPr>
            </a:p>
          </p:txBody>
        </p:sp>
        <p:sp>
          <p:nvSpPr>
            <p:cNvPr id="6" name="矩形 5">
              <a:extLst>
                <a:ext uri="{FF2B5EF4-FFF2-40B4-BE49-F238E27FC236}">
                  <a16:creationId xmlns:a16="http://schemas.microsoft.com/office/drawing/2014/main" id="{B41598C1-8B49-2500-CCC0-1A4E1F8A2580}"/>
                </a:ext>
              </a:extLst>
            </p:cNvPr>
            <p:cNvSpPr/>
            <p:nvPr/>
          </p:nvSpPr>
          <p:spPr>
            <a:xfrm>
              <a:off x="2694077" y="1596509"/>
              <a:ext cx="391478" cy="368133"/>
            </a:xfrm>
            <a:prstGeom prst="rect">
              <a:avLst/>
            </a:prstGeom>
            <a:noFill/>
          </p:spPr>
          <p:txBody>
            <a:bodyPr wrap="none">
              <a:spAutoFit/>
            </a:bodyPr>
            <a:lstStyle/>
            <a:p>
              <a:pPr>
                <a:defRPr/>
              </a:pPr>
              <a:r>
                <a:rPr lang="en-US" altLang="zh-CN" sz="2400" b="1" noProof="1">
                  <a:solidFill>
                    <a:srgbClr val="FFFFFF"/>
                  </a:solidFill>
                  <a:latin typeface="Batang" panose="02030600000101010101" charset="-127"/>
                  <a:ea typeface="Batang" panose="02030600000101010101" charset="-127"/>
                  <a:cs typeface="Arial" panose="020B0604020202020204" pitchFamily="34" charset="0"/>
                </a:rPr>
                <a:t>01</a:t>
              </a:r>
            </a:p>
          </p:txBody>
        </p:sp>
      </p:grpSp>
      <p:pic>
        <p:nvPicPr>
          <p:cNvPr id="3" name="图片 41">
            <a:extLst>
              <a:ext uri="{FF2B5EF4-FFF2-40B4-BE49-F238E27FC236}">
                <a16:creationId xmlns:a16="http://schemas.microsoft.com/office/drawing/2014/main" id="{F5F83C63-F796-0D0D-BE28-16505965C41F}"/>
              </a:ext>
            </a:extLst>
          </p:cNvPr>
          <p:cNvPicPr>
            <a:picLocks noChangeAspect="1"/>
          </p:cNvPicPr>
          <p:nvPr/>
        </p:nvPicPr>
        <p:blipFill>
          <a:blip r:embed="rId4"/>
          <a:stretch>
            <a:fillRect/>
          </a:stretch>
        </p:blipFill>
        <p:spPr>
          <a:xfrm>
            <a:off x="93663" y="107950"/>
            <a:ext cx="3879850" cy="708025"/>
          </a:xfrm>
          <a:prstGeom prst="rect">
            <a:avLst/>
          </a:prstGeom>
          <a:effectLst>
            <a:outerShdw blurRad="50800" dist="38100" dir="10800000" algn="r" rotWithShape="0">
              <a:prstClr val="black">
                <a:alpha val="40000"/>
              </a:prstClr>
            </a:outerShdw>
          </a:effectLst>
        </p:spPr>
      </p:pic>
      <p:sp>
        <p:nvSpPr>
          <p:cNvPr id="16" name="矩形 42">
            <a:extLst>
              <a:ext uri="{FF2B5EF4-FFF2-40B4-BE49-F238E27FC236}">
                <a16:creationId xmlns:a16="http://schemas.microsoft.com/office/drawing/2014/main" id="{1795698D-4E6C-FF23-1B8A-32C46FDFC5C3}"/>
              </a:ext>
            </a:extLst>
          </p:cNvPr>
          <p:cNvSpPr>
            <a:spLocks noChangeArrowheads="1"/>
          </p:cNvSpPr>
          <p:nvPr/>
        </p:nvSpPr>
        <p:spPr bwMode="auto">
          <a:xfrm>
            <a:off x="1078117" y="216817"/>
            <a:ext cx="29431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hangingPunct="1">
              <a:lnSpc>
                <a:spcPct val="100000"/>
              </a:lnSpc>
              <a:spcBef>
                <a:spcPct val="0"/>
              </a:spcBef>
              <a:buFontTx/>
              <a:buNone/>
            </a:pPr>
            <a:r>
              <a:rPr lang="vi-VN" altLang="zh-CN" b="1" dirty="0">
                <a:latin typeface="Calibri Light" panose="020F0302020204030204" pitchFamily="34" charset="0"/>
                <a:ea typeface="Microsoft YaHei" panose="020B0503020204020204" pitchFamily="34" charset="-122"/>
                <a:cs typeface="Calibri Light" panose="020F0302020204030204" pitchFamily="34" charset="0"/>
              </a:rPr>
              <a:t>TRÒ CHƠI TIẾP SỨC</a:t>
            </a:r>
            <a:endParaRPr lang="zh-CN" altLang="en-US" b="1" dirty="0">
              <a:latin typeface="Calibri Light" panose="020F0302020204030204" pitchFamily="34" charset="0"/>
              <a:ea typeface="Microsoft YaHei" panose="020B0503020204020204" pitchFamily="34" charset="-122"/>
              <a:cs typeface="Calibri Light" panose="020F0302020204030204" pitchFamily="34" charset="0"/>
            </a:endParaRPr>
          </a:p>
        </p:txBody>
      </p:sp>
      <p:sp>
        <p:nvSpPr>
          <p:cNvPr id="17" name="Snip Diagonal Corner Rectangle 4">
            <a:extLst>
              <a:ext uri="{FF2B5EF4-FFF2-40B4-BE49-F238E27FC236}">
                <a16:creationId xmlns:a16="http://schemas.microsoft.com/office/drawing/2014/main" id="{9D871DE4-B5ED-43B3-4D4B-DAD45E6A20A6}"/>
              </a:ext>
            </a:extLst>
          </p:cNvPr>
          <p:cNvSpPr/>
          <p:nvPr/>
        </p:nvSpPr>
        <p:spPr>
          <a:xfrm>
            <a:off x="93663" y="1514365"/>
            <a:ext cx="3632863" cy="4487184"/>
          </a:xfrm>
          <a:prstGeom prst="snip2DiagRect">
            <a:avLst/>
          </a:prstGeom>
          <a:solidFill>
            <a:schemeClr val="accent3">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2200" b="1" dirty="0">
                <a:solidFill>
                  <a:schemeClr val="tx1"/>
                </a:solidFill>
                <a:latin typeface="Times    New Roman"/>
              </a:rPr>
              <a:t>CÁCH CHƠI</a:t>
            </a:r>
          </a:p>
          <a:p>
            <a:pPr algn="just"/>
            <a:r>
              <a:rPr lang="en-US" sz="2200" b="1" dirty="0" err="1">
                <a:solidFill>
                  <a:schemeClr val="tx1"/>
                </a:solidFill>
                <a:latin typeface="Times    New Roman"/>
              </a:rPr>
              <a:t>Bước</a:t>
            </a:r>
            <a:r>
              <a:rPr lang="en-US" sz="2200" b="1" dirty="0">
                <a:solidFill>
                  <a:schemeClr val="tx1"/>
                </a:solidFill>
                <a:latin typeface="Times    New Roman"/>
              </a:rPr>
              <a:t> 1</a:t>
            </a:r>
            <a:r>
              <a:rPr lang="en-US" sz="2200" dirty="0">
                <a:solidFill>
                  <a:schemeClr val="tx1"/>
                </a:solidFill>
                <a:latin typeface="Times    New Roman"/>
              </a:rPr>
              <a:t>: </a:t>
            </a:r>
            <a:r>
              <a:rPr lang="vi-VN" sz="2200" dirty="0">
                <a:solidFill>
                  <a:schemeClr val="tx1"/>
                </a:solidFill>
                <a:latin typeface="Times    New Roman"/>
              </a:rPr>
              <a:t>Chọn ra 4 đội chơi, mỗi đội có 3 thành viên</a:t>
            </a:r>
          </a:p>
          <a:p>
            <a:pPr algn="just"/>
            <a:r>
              <a:rPr lang="en-US" sz="2200" b="1" dirty="0" err="1">
                <a:solidFill>
                  <a:schemeClr val="tx1"/>
                </a:solidFill>
                <a:latin typeface="Times    New Roman"/>
              </a:rPr>
              <a:t>Bước</a:t>
            </a:r>
            <a:r>
              <a:rPr lang="en-US" sz="2200" b="1" dirty="0">
                <a:solidFill>
                  <a:schemeClr val="tx1"/>
                </a:solidFill>
                <a:latin typeface="Times    New Roman"/>
              </a:rPr>
              <a:t> 2</a:t>
            </a:r>
            <a:r>
              <a:rPr lang="en-US" sz="2200" dirty="0">
                <a:solidFill>
                  <a:schemeClr val="tx1"/>
                </a:solidFill>
                <a:latin typeface="Times    New Roman"/>
              </a:rPr>
              <a:t>: </a:t>
            </a:r>
            <a:r>
              <a:rPr lang="vi-VN" sz="2200" dirty="0">
                <a:solidFill>
                  <a:schemeClr val="tx1"/>
                </a:solidFill>
                <a:latin typeface="Times    New Roman"/>
              </a:rPr>
              <a:t>Các đội bốc thăm lựa chọn loại phân bón.</a:t>
            </a:r>
          </a:p>
          <a:p>
            <a:pPr algn="just"/>
            <a:r>
              <a:rPr lang="vi-VN" sz="2200" b="1" dirty="0">
                <a:solidFill>
                  <a:schemeClr val="tx1"/>
                </a:solidFill>
                <a:latin typeface="Times    New Roman"/>
              </a:rPr>
              <a:t>Bước 3</a:t>
            </a:r>
            <a:r>
              <a:rPr lang="vi-VN" sz="2200" dirty="0">
                <a:solidFill>
                  <a:schemeClr val="tx1"/>
                </a:solidFill>
                <a:latin typeface="Times    New Roman"/>
              </a:rPr>
              <a:t>: Các thành viên trong đội lần lượt lựa chọn thông tin về loại phân bón của nhóm mình và hoàn thành bảng</a:t>
            </a:r>
          </a:p>
        </p:txBody>
      </p:sp>
      <p:sp>
        <p:nvSpPr>
          <p:cNvPr id="2" name="Snip Diagonal Corner Rectangle 4">
            <a:extLst>
              <a:ext uri="{FF2B5EF4-FFF2-40B4-BE49-F238E27FC236}">
                <a16:creationId xmlns:a16="http://schemas.microsoft.com/office/drawing/2014/main" id="{CA516F9F-2C3F-00FD-2406-FA27637F7C6D}"/>
              </a:ext>
            </a:extLst>
          </p:cNvPr>
          <p:cNvSpPr/>
          <p:nvPr/>
        </p:nvSpPr>
        <p:spPr>
          <a:xfrm>
            <a:off x="8465474" y="3116463"/>
            <a:ext cx="3632863" cy="1911975"/>
          </a:xfrm>
          <a:prstGeom prst="snip2DiagRect">
            <a:avLst/>
          </a:prstGeom>
          <a:solidFill>
            <a:schemeClr val="accent3">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r>
              <a:rPr lang="vi-VN" sz="2800" dirty="0">
                <a:solidFill>
                  <a:schemeClr val="tx1"/>
                </a:solidFill>
                <a:latin typeface="Times    New Roman"/>
              </a:rPr>
              <a:t>Đội nào điền thông tin nhanh và chính xác nhất là đội giành chiến thắng</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0-#ppt_w/2"/>
                                          </p:val>
                                        </p:tav>
                                        <p:tav tm="100000">
                                          <p:val>
                                            <p:strVal val="#ppt_x"/>
                                          </p:val>
                                        </p:tav>
                                      </p:tavLst>
                                    </p:anim>
                                    <p:anim calcmode="lin" valueType="num">
                                      <p:cBhvr additive="base">
                                        <p:cTn id="13" dur="500" fill="hold"/>
                                        <p:tgtEl>
                                          <p:spTgt spid="1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4" presetClass="entr" presetSubtype="10"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childTnLst>
                          </p:cTn>
                        </p:par>
                        <p:par>
                          <p:cTn id="18" fill="hold">
                            <p:stCondLst>
                              <p:cond delay="1500"/>
                            </p:stCondLst>
                            <p:childTnLst>
                              <p:par>
                                <p:cTn id="19" presetID="22" presetClass="entr" presetSubtype="4"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1000"/>
                                        <p:tgtEl>
                                          <p:spTgt spid="4"/>
                                        </p:tgtEl>
                                      </p:cBhvr>
                                    </p:animEffect>
                                  </p:childTnLst>
                                </p:cTn>
                              </p:par>
                            </p:childTnLst>
                          </p:cTn>
                        </p:par>
                        <p:par>
                          <p:cTn id="22" fill="hold" nodeType="afterGroup">
                            <p:stCondLst>
                              <p:cond delay="2500"/>
                            </p:stCondLst>
                            <p:childTnLst>
                              <p:par>
                                <p:cTn id="23" presetID="22" presetClass="entr" presetSubtype="4"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1000"/>
                                        <p:tgtEl>
                                          <p:spTgt spid="7"/>
                                        </p:tgtEl>
                                      </p:cBhvr>
                                    </p:animEffect>
                                  </p:childTnLst>
                                </p:cTn>
                              </p:par>
                            </p:childTnLst>
                          </p:cTn>
                        </p:par>
                        <p:par>
                          <p:cTn id="26" fill="hold" nodeType="afterGroup">
                            <p:stCondLst>
                              <p:cond delay="3500"/>
                            </p:stCondLst>
                            <p:childTnLst>
                              <p:par>
                                <p:cTn id="27" presetID="22" presetClass="entr" presetSubtype="4" fill="hold"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1000"/>
                                        <p:tgtEl>
                                          <p:spTgt spid="13"/>
                                        </p:tgtEl>
                                      </p:cBhvr>
                                    </p:animEffect>
                                  </p:childTnLst>
                                </p:cTn>
                              </p:par>
                            </p:childTnLst>
                          </p:cTn>
                        </p:par>
                        <p:par>
                          <p:cTn id="30" fill="hold">
                            <p:stCondLst>
                              <p:cond delay="4500"/>
                            </p:stCondLst>
                            <p:childTnLst>
                              <p:par>
                                <p:cTn id="31" presetID="14" presetClass="entr" presetSubtype="10" fill="hold" grpId="0" nodeType="after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randombar(horizontal)">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C0ADB28B-C2AA-3C70-14AF-11DF28235816}"/>
              </a:ext>
            </a:extLst>
          </p:cNvPr>
          <p:cNvGraphicFramePr>
            <a:graphicFrameLocks noGrp="1"/>
          </p:cNvGraphicFramePr>
          <p:nvPr>
            <p:extLst>
              <p:ext uri="{D42A27DB-BD31-4B8C-83A1-F6EECF244321}">
                <p14:modId xmlns:p14="http://schemas.microsoft.com/office/powerpoint/2010/main" val="732640093"/>
              </p:ext>
            </p:extLst>
          </p:nvPr>
        </p:nvGraphicFramePr>
        <p:xfrm>
          <a:off x="93784" y="1107830"/>
          <a:ext cx="12041944" cy="5220582"/>
        </p:xfrm>
        <a:graphic>
          <a:graphicData uri="http://schemas.openxmlformats.org/drawingml/2006/table">
            <a:tbl>
              <a:tblPr firstRow="1" firstCol="1" bandRow="1">
                <a:tableStyleId>{5C22544A-7EE6-4342-B048-85BDC9FD1C3A}</a:tableStyleId>
              </a:tblPr>
              <a:tblGrid>
                <a:gridCol w="2030133">
                  <a:extLst>
                    <a:ext uri="{9D8B030D-6E8A-4147-A177-3AD203B41FA5}">
                      <a16:colId xmlns:a16="http://schemas.microsoft.com/office/drawing/2014/main" val="967358142"/>
                    </a:ext>
                  </a:extLst>
                </a:gridCol>
                <a:gridCol w="2373054">
                  <a:extLst>
                    <a:ext uri="{9D8B030D-6E8A-4147-A177-3AD203B41FA5}">
                      <a16:colId xmlns:a16="http://schemas.microsoft.com/office/drawing/2014/main" val="1563167753"/>
                    </a:ext>
                  </a:extLst>
                </a:gridCol>
                <a:gridCol w="3662282">
                  <a:extLst>
                    <a:ext uri="{9D8B030D-6E8A-4147-A177-3AD203B41FA5}">
                      <a16:colId xmlns:a16="http://schemas.microsoft.com/office/drawing/2014/main" val="3976043372"/>
                    </a:ext>
                  </a:extLst>
                </a:gridCol>
                <a:gridCol w="3976475">
                  <a:extLst>
                    <a:ext uri="{9D8B030D-6E8A-4147-A177-3AD203B41FA5}">
                      <a16:colId xmlns:a16="http://schemas.microsoft.com/office/drawing/2014/main" val="3678432212"/>
                    </a:ext>
                  </a:extLst>
                </a:gridCol>
              </a:tblGrid>
              <a:tr h="1030460">
                <a:tc>
                  <a:txBody>
                    <a:bodyPr/>
                    <a:lstStyle/>
                    <a:p>
                      <a:pPr algn="just">
                        <a:lnSpc>
                          <a:spcPct val="119000"/>
                        </a:lnSpc>
                        <a:spcAft>
                          <a:spcPts val="200"/>
                        </a:spcAft>
                        <a:tabLst>
                          <a:tab pos="598170" algn="l"/>
                        </a:tabLst>
                      </a:pPr>
                      <a:r>
                        <a:rPr lang="vi-VN" sz="2400" dirty="0">
                          <a:solidFill>
                            <a:schemeClr val="tx1"/>
                          </a:solidFill>
                          <a:effectLst/>
                          <a:latin typeface="Times    New Roman"/>
                        </a:rPr>
                        <a:t>Loại phân bón</a:t>
                      </a:r>
                      <a:endParaRPr lang="en-US" sz="2400" dirty="0">
                        <a:solidFill>
                          <a:schemeClr val="tx1"/>
                        </a:solidFill>
                        <a:effectLst/>
                        <a:latin typeface="Times    New Roman"/>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gn="just">
                        <a:lnSpc>
                          <a:spcPct val="119000"/>
                        </a:lnSpc>
                        <a:spcAft>
                          <a:spcPts val="200"/>
                        </a:spcAft>
                        <a:tabLst>
                          <a:tab pos="598170" algn="l"/>
                        </a:tabLst>
                      </a:pPr>
                      <a:r>
                        <a:rPr lang="vi-VN" sz="2400" dirty="0">
                          <a:solidFill>
                            <a:schemeClr val="tx1"/>
                          </a:solidFill>
                          <a:effectLst/>
                          <a:latin typeface="Times    New Roman"/>
                        </a:rPr>
                        <a:t>Nguyên tố dinh dưỡng chính</a:t>
                      </a:r>
                      <a:endParaRPr lang="en-US" sz="2400" dirty="0">
                        <a:solidFill>
                          <a:schemeClr val="tx1"/>
                        </a:solidFill>
                        <a:effectLst/>
                        <a:latin typeface="Times    New Roman"/>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gn="just">
                        <a:lnSpc>
                          <a:spcPct val="119000"/>
                        </a:lnSpc>
                        <a:spcAft>
                          <a:spcPts val="200"/>
                        </a:spcAft>
                        <a:tabLst>
                          <a:tab pos="598170" algn="l"/>
                        </a:tabLst>
                      </a:pPr>
                      <a:r>
                        <a:rPr lang="vi-VN" sz="2400" dirty="0">
                          <a:solidFill>
                            <a:schemeClr val="tx1"/>
                          </a:solidFill>
                          <a:effectLst/>
                          <a:latin typeface="Times    New Roman"/>
                        </a:rPr>
                        <a:t>Tác dụng đối với cây trồng</a:t>
                      </a:r>
                      <a:endParaRPr lang="en-US" sz="2400" dirty="0">
                        <a:solidFill>
                          <a:schemeClr val="tx1"/>
                        </a:solidFill>
                        <a:effectLst/>
                        <a:latin typeface="Times    New Roman"/>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gn="just">
                        <a:lnSpc>
                          <a:spcPct val="119000"/>
                        </a:lnSpc>
                        <a:spcAft>
                          <a:spcPts val="200"/>
                        </a:spcAft>
                        <a:tabLst>
                          <a:tab pos="598170" algn="l"/>
                        </a:tabLst>
                      </a:pPr>
                      <a:r>
                        <a:rPr lang="vi-VN" sz="2400" dirty="0">
                          <a:solidFill>
                            <a:schemeClr val="tx1"/>
                          </a:solidFill>
                          <a:effectLst/>
                          <a:latin typeface="Times    New Roman"/>
                        </a:rPr>
                        <a:t>Bón cho thời kì sinh trưởng nào của cây trồng</a:t>
                      </a:r>
                      <a:endParaRPr lang="en-US" sz="2400" dirty="0">
                        <a:solidFill>
                          <a:schemeClr val="tx1"/>
                        </a:solidFill>
                        <a:effectLst/>
                        <a:latin typeface="Times    New Roman"/>
                        <a:ea typeface="Calibri" panose="020F0502020204030204" pitchFamily="34" charset="0"/>
                        <a:cs typeface="Times New Roman" panose="02020603050405020304" pitchFamily="18" charset="0"/>
                      </a:endParaRPr>
                    </a:p>
                  </a:txBody>
                  <a:tcPr marL="68580" marR="68580" marT="0" marB="0">
                    <a:solidFill>
                      <a:srgbClr val="FFC000"/>
                    </a:solidFill>
                  </a:tcPr>
                </a:tc>
                <a:extLst>
                  <a:ext uri="{0D108BD9-81ED-4DB2-BD59-A6C34878D82A}">
                    <a16:rowId xmlns:a16="http://schemas.microsoft.com/office/drawing/2014/main" val="1575466879"/>
                  </a:ext>
                </a:extLst>
              </a:tr>
              <a:tr h="1493227">
                <a:tc>
                  <a:txBody>
                    <a:bodyPr/>
                    <a:lstStyle/>
                    <a:p>
                      <a:pPr algn="just">
                        <a:lnSpc>
                          <a:spcPct val="119000"/>
                        </a:lnSpc>
                        <a:spcAft>
                          <a:spcPts val="200"/>
                        </a:spcAft>
                        <a:tabLst>
                          <a:tab pos="598170" algn="l"/>
                        </a:tabLst>
                      </a:pPr>
                      <a:r>
                        <a:rPr lang="vi-VN" sz="2400">
                          <a:effectLst/>
                          <a:latin typeface="Times    New Roman"/>
                        </a:rPr>
                        <a:t>Phân đạm</a:t>
                      </a:r>
                      <a:endParaRPr lang="en-US" sz="2400">
                        <a:solidFill>
                          <a:srgbClr val="000000"/>
                        </a:solidFill>
                        <a:effectLst/>
                        <a:latin typeface="Times    New Roman"/>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9000"/>
                        </a:lnSpc>
                        <a:spcAft>
                          <a:spcPts val="200"/>
                        </a:spcAft>
                        <a:tabLst>
                          <a:tab pos="598170" algn="l"/>
                        </a:tabLst>
                      </a:pPr>
                      <a:r>
                        <a:rPr lang="vi-VN" sz="2400" dirty="0">
                          <a:effectLst/>
                          <a:latin typeface="Times    New Roman"/>
                        </a:rPr>
                        <a:t>N</a:t>
                      </a:r>
                      <a:endParaRPr lang="en-US" sz="2400" dirty="0">
                        <a:solidFill>
                          <a:srgbClr val="000000"/>
                        </a:solidFill>
                        <a:effectLst/>
                        <a:latin typeface="Times    New Roman"/>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9000"/>
                        </a:lnSpc>
                        <a:spcAft>
                          <a:spcPts val="200"/>
                        </a:spcAft>
                        <a:tabLst>
                          <a:tab pos="598170" algn="l"/>
                        </a:tabLst>
                      </a:pPr>
                      <a:r>
                        <a:rPr lang="en-US" sz="2400" dirty="0" err="1">
                          <a:effectLst/>
                          <a:latin typeface="Times    New Roman"/>
                        </a:rPr>
                        <a:t>Kích</a:t>
                      </a:r>
                      <a:r>
                        <a:rPr lang="en-US" sz="2400" dirty="0">
                          <a:effectLst/>
                          <a:latin typeface="Times    New Roman"/>
                        </a:rPr>
                        <a:t> </a:t>
                      </a:r>
                      <a:r>
                        <a:rPr lang="en-US" sz="2400" dirty="0" err="1">
                          <a:effectLst/>
                          <a:latin typeface="Times    New Roman"/>
                        </a:rPr>
                        <a:t>thích</a:t>
                      </a:r>
                      <a:r>
                        <a:rPr lang="en-US" sz="2400" dirty="0">
                          <a:effectLst/>
                          <a:latin typeface="Times    New Roman"/>
                        </a:rPr>
                        <a:t> </a:t>
                      </a:r>
                      <a:r>
                        <a:rPr lang="en-US" sz="2400" dirty="0" err="1">
                          <a:effectLst/>
                          <a:latin typeface="Times    New Roman"/>
                        </a:rPr>
                        <a:t>cây</a:t>
                      </a:r>
                      <a:r>
                        <a:rPr lang="en-US" sz="2400" dirty="0">
                          <a:effectLst/>
                          <a:latin typeface="Times    New Roman"/>
                        </a:rPr>
                        <a:t> </a:t>
                      </a:r>
                      <a:r>
                        <a:rPr lang="en-US" sz="2400" dirty="0" err="1">
                          <a:effectLst/>
                          <a:latin typeface="Times    New Roman"/>
                        </a:rPr>
                        <a:t>trổng</a:t>
                      </a:r>
                      <a:r>
                        <a:rPr lang="en-US" sz="2400" dirty="0">
                          <a:effectLst/>
                          <a:latin typeface="Times    New Roman"/>
                        </a:rPr>
                        <a:t> </a:t>
                      </a:r>
                      <a:r>
                        <a:rPr lang="en-US" sz="2400" dirty="0" err="1">
                          <a:effectLst/>
                          <a:latin typeface="Times    New Roman"/>
                        </a:rPr>
                        <a:t>phát</a:t>
                      </a:r>
                      <a:r>
                        <a:rPr lang="en-US" sz="2400" dirty="0">
                          <a:effectLst/>
                          <a:latin typeface="Times    New Roman"/>
                        </a:rPr>
                        <a:t> </a:t>
                      </a:r>
                      <a:r>
                        <a:rPr lang="en-US" sz="2400" dirty="0" err="1">
                          <a:effectLst/>
                          <a:latin typeface="Times    New Roman"/>
                        </a:rPr>
                        <a:t>triển</a:t>
                      </a:r>
                      <a:r>
                        <a:rPr lang="en-US" sz="2400" dirty="0">
                          <a:effectLst/>
                          <a:latin typeface="Times    New Roman"/>
                        </a:rPr>
                        <a:t> </a:t>
                      </a:r>
                      <a:r>
                        <a:rPr lang="en-US" sz="2400" dirty="0" err="1">
                          <a:effectLst/>
                          <a:latin typeface="Times    New Roman"/>
                        </a:rPr>
                        <a:t>mạnh</a:t>
                      </a:r>
                      <a:endParaRPr lang="en-US" sz="2400" dirty="0">
                        <a:solidFill>
                          <a:srgbClr val="000000"/>
                        </a:solidFill>
                        <a:effectLst/>
                        <a:latin typeface="Times    New Roman"/>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9000"/>
                        </a:lnSpc>
                        <a:spcAft>
                          <a:spcPts val="200"/>
                        </a:spcAft>
                        <a:tabLst>
                          <a:tab pos="598170" algn="l"/>
                        </a:tabLst>
                      </a:pPr>
                      <a:r>
                        <a:rPr lang="vi-VN" sz="2400">
                          <a:effectLst/>
                          <a:latin typeface="Times    New Roman"/>
                        </a:rPr>
                        <a:t>Bón lót hoặc bón trong quá trình cây đang sinh trưởng và phát triển</a:t>
                      </a:r>
                      <a:endParaRPr lang="en-US" sz="2400">
                        <a:solidFill>
                          <a:srgbClr val="000000"/>
                        </a:solidFill>
                        <a:effectLst/>
                        <a:latin typeface="Times    New Roman"/>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54728084"/>
                  </a:ext>
                </a:extLst>
              </a:tr>
              <a:tr h="724706">
                <a:tc>
                  <a:txBody>
                    <a:bodyPr/>
                    <a:lstStyle/>
                    <a:p>
                      <a:pPr algn="just">
                        <a:lnSpc>
                          <a:spcPct val="119000"/>
                        </a:lnSpc>
                        <a:spcAft>
                          <a:spcPts val="200"/>
                        </a:spcAft>
                        <a:tabLst>
                          <a:tab pos="598170" algn="l"/>
                        </a:tabLst>
                      </a:pPr>
                      <a:r>
                        <a:rPr lang="vi-VN" sz="2400" dirty="0">
                          <a:effectLst/>
                          <a:latin typeface="Times    New Roman"/>
                        </a:rPr>
                        <a:t>Phân lân</a:t>
                      </a:r>
                      <a:endParaRPr lang="en-US" sz="2400" dirty="0">
                        <a:solidFill>
                          <a:srgbClr val="000000"/>
                        </a:solidFill>
                        <a:effectLst/>
                        <a:latin typeface="Times    New Roman"/>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9000"/>
                        </a:lnSpc>
                        <a:spcAft>
                          <a:spcPts val="200"/>
                        </a:spcAft>
                        <a:tabLst>
                          <a:tab pos="598170" algn="l"/>
                        </a:tabLst>
                      </a:pPr>
                      <a:r>
                        <a:rPr lang="vi-VN" sz="2400" dirty="0">
                          <a:effectLst/>
                          <a:latin typeface="Times    New Roman"/>
                        </a:rPr>
                        <a:t>P</a:t>
                      </a:r>
                      <a:endParaRPr lang="en-US" sz="2400" dirty="0">
                        <a:solidFill>
                          <a:srgbClr val="000000"/>
                        </a:solidFill>
                        <a:effectLst/>
                        <a:latin typeface="Times    New Roman"/>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9000"/>
                        </a:lnSpc>
                        <a:spcAft>
                          <a:spcPts val="200"/>
                        </a:spcAft>
                        <a:tabLst>
                          <a:tab pos="598170" algn="l"/>
                        </a:tabLst>
                      </a:pPr>
                      <a:r>
                        <a:rPr lang="en-US" sz="2400" dirty="0" err="1">
                          <a:effectLst/>
                          <a:latin typeface="Times    New Roman"/>
                        </a:rPr>
                        <a:t>Kích</a:t>
                      </a:r>
                      <a:r>
                        <a:rPr lang="en-US" sz="2400" dirty="0">
                          <a:effectLst/>
                          <a:latin typeface="Times    New Roman"/>
                        </a:rPr>
                        <a:t> </a:t>
                      </a:r>
                      <a:r>
                        <a:rPr lang="en-US" sz="2400" dirty="0" err="1">
                          <a:effectLst/>
                          <a:latin typeface="Times    New Roman"/>
                        </a:rPr>
                        <a:t>thích</a:t>
                      </a:r>
                      <a:r>
                        <a:rPr lang="en-US" sz="2400" dirty="0">
                          <a:effectLst/>
                          <a:latin typeface="Times    New Roman"/>
                        </a:rPr>
                        <a:t> </a:t>
                      </a:r>
                      <a:r>
                        <a:rPr lang="en-US" sz="2400" dirty="0" err="1">
                          <a:effectLst/>
                          <a:latin typeface="Times    New Roman"/>
                        </a:rPr>
                        <a:t>sự</a:t>
                      </a:r>
                      <a:r>
                        <a:rPr lang="en-US" sz="2400" dirty="0">
                          <a:effectLst/>
                          <a:latin typeface="Times    New Roman"/>
                        </a:rPr>
                        <a:t> </a:t>
                      </a:r>
                      <a:r>
                        <a:rPr lang="en-US" sz="2400" dirty="0" err="1">
                          <a:effectLst/>
                          <a:latin typeface="Times    New Roman"/>
                        </a:rPr>
                        <a:t>phát</a:t>
                      </a:r>
                      <a:r>
                        <a:rPr lang="en-US" sz="2400" dirty="0">
                          <a:effectLst/>
                          <a:latin typeface="Times    New Roman"/>
                        </a:rPr>
                        <a:t> </a:t>
                      </a:r>
                      <a:r>
                        <a:rPr lang="en-US" sz="2400" dirty="0" err="1">
                          <a:effectLst/>
                          <a:latin typeface="Times    New Roman"/>
                        </a:rPr>
                        <a:t>triển</a:t>
                      </a:r>
                      <a:r>
                        <a:rPr lang="en-US" sz="2400" dirty="0">
                          <a:effectLst/>
                          <a:latin typeface="Times    New Roman"/>
                        </a:rPr>
                        <a:t> </a:t>
                      </a:r>
                      <a:r>
                        <a:rPr lang="en-US" sz="2400" dirty="0" err="1">
                          <a:effectLst/>
                          <a:latin typeface="Times    New Roman"/>
                        </a:rPr>
                        <a:t>bộ</a:t>
                      </a:r>
                      <a:r>
                        <a:rPr lang="en-US" sz="2400" dirty="0">
                          <a:effectLst/>
                          <a:latin typeface="Times    New Roman"/>
                        </a:rPr>
                        <a:t> </a:t>
                      </a:r>
                      <a:r>
                        <a:rPr lang="en-US" sz="2400" dirty="0" err="1">
                          <a:effectLst/>
                          <a:latin typeface="Times    New Roman"/>
                        </a:rPr>
                        <a:t>rễ</a:t>
                      </a:r>
                      <a:r>
                        <a:rPr lang="en-US" sz="2400" dirty="0">
                          <a:effectLst/>
                          <a:latin typeface="Times    New Roman"/>
                        </a:rPr>
                        <a:t> </a:t>
                      </a:r>
                      <a:r>
                        <a:rPr lang="en-US" sz="2400" dirty="0" err="1">
                          <a:effectLst/>
                          <a:latin typeface="Times    New Roman"/>
                        </a:rPr>
                        <a:t>của</a:t>
                      </a:r>
                      <a:r>
                        <a:rPr lang="en-US" sz="2400" dirty="0">
                          <a:effectLst/>
                          <a:latin typeface="Times    New Roman"/>
                        </a:rPr>
                        <a:t> </a:t>
                      </a:r>
                      <a:r>
                        <a:rPr lang="en-US" sz="2400" dirty="0" err="1">
                          <a:effectLst/>
                          <a:latin typeface="Times    New Roman"/>
                        </a:rPr>
                        <a:t>cây</a:t>
                      </a:r>
                      <a:r>
                        <a:rPr lang="en-US" sz="2400" dirty="0">
                          <a:effectLst/>
                          <a:latin typeface="Times    New Roman"/>
                        </a:rPr>
                        <a:t> </a:t>
                      </a:r>
                      <a:endParaRPr lang="en-US" sz="2400" dirty="0">
                        <a:solidFill>
                          <a:srgbClr val="000000"/>
                        </a:solidFill>
                        <a:effectLst/>
                        <a:latin typeface="Times    New Roman"/>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19000"/>
                        </a:lnSpc>
                        <a:spcAft>
                          <a:spcPts val="200"/>
                        </a:spcAft>
                        <a:tabLst>
                          <a:tab pos="598170" algn="l"/>
                        </a:tabLst>
                      </a:pPr>
                      <a:r>
                        <a:rPr lang="vi-VN" sz="2400">
                          <a:effectLst/>
                          <a:latin typeface="Times    New Roman"/>
                        </a:rPr>
                        <a:t>Cây đang phát triển, chuẩn bị tạo củ </a:t>
                      </a:r>
                      <a:endParaRPr lang="en-US" sz="2400">
                        <a:solidFill>
                          <a:srgbClr val="000000"/>
                        </a:solidFill>
                        <a:effectLst/>
                        <a:latin typeface="Times    New Roman"/>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330757"/>
                  </a:ext>
                </a:extLst>
              </a:tr>
              <a:tr h="718113">
                <a:tc>
                  <a:txBody>
                    <a:bodyPr/>
                    <a:lstStyle/>
                    <a:p>
                      <a:pPr algn="just">
                        <a:lnSpc>
                          <a:spcPct val="119000"/>
                        </a:lnSpc>
                        <a:spcAft>
                          <a:spcPts val="200"/>
                        </a:spcAft>
                        <a:tabLst>
                          <a:tab pos="598170" algn="l"/>
                        </a:tabLst>
                      </a:pPr>
                      <a:r>
                        <a:rPr lang="vi-VN" sz="2400" dirty="0">
                          <a:effectLst/>
                          <a:latin typeface="Times    New Roman"/>
                        </a:rPr>
                        <a:t>Phân Kali</a:t>
                      </a:r>
                      <a:endParaRPr lang="en-US" sz="2400" dirty="0">
                        <a:solidFill>
                          <a:srgbClr val="000000"/>
                        </a:solidFill>
                        <a:effectLst/>
                        <a:latin typeface="Times    New Roman"/>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9000"/>
                        </a:lnSpc>
                        <a:spcAft>
                          <a:spcPts val="200"/>
                        </a:spcAft>
                        <a:tabLst>
                          <a:tab pos="598170" algn="l"/>
                        </a:tabLst>
                      </a:pPr>
                      <a:r>
                        <a:rPr lang="vi-VN" sz="2400" dirty="0">
                          <a:effectLst/>
                          <a:latin typeface="Times    New Roman"/>
                        </a:rPr>
                        <a:t>K</a:t>
                      </a:r>
                      <a:endParaRPr lang="en-US" sz="2400" dirty="0">
                        <a:solidFill>
                          <a:srgbClr val="000000"/>
                        </a:solidFill>
                        <a:effectLst/>
                        <a:latin typeface="Times    New Roman"/>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algn="just">
                        <a:lnSpc>
                          <a:spcPct val="119000"/>
                        </a:lnSpc>
                        <a:spcAft>
                          <a:spcPts val="200"/>
                        </a:spcAft>
                        <a:tabLst>
                          <a:tab pos="598170" algn="l"/>
                        </a:tabLst>
                      </a:pPr>
                      <a:r>
                        <a:rPr lang="en-US" sz="2400" dirty="0" err="1">
                          <a:effectLst/>
                          <a:latin typeface="Times    New Roman"/>
                        </a:rPr>
                        <a:t>Kích</a:t>
                      </a:r>
                      <a:r>
                        <a:rPr lang="en-US" sz="2400" dirty="0">
                          <a:effectLst/>
                          <a:latin typeface="Times    New Roman"/>
                        </a:rPr>
                        <a:t> </a:t>
                      </a:r>
                      <a:r>
                        <a:rPr lang="en-US" sz="2400" dirty="0" err="1">
                          <a:effectLst/>
                          <a:latin typeface="Times    New Roman"/>
                        </a:rPr>
                        <a:t>thích</a:t>
                      </a:r>
                      <a:r>
                        <a:rPr lang="en-US" sz="2400" dirty="0">
                          <a:effectLst/>
                          <a:latin typeface="Times    New Roman"/>
                        </a:rPr>
                        <a:t> </a:t>
                      </a:r>
                      <a:r>
                        <a:rPr lang="en-US" sz="2400" dirty="0" err="1">
                          <a:effectLst/>
                          <a:latin typeface="Times    New Roman"/>
                        </a:rPr>
                        <a:t>cây</a:t>
                      </a:r>
                      <a:r>
                        <a:rPr lang="en-US" sz="2400" dirty="0">
                          <a:effectLst/>
                          <a:latin typeface="Times    New Roman"/>
                        </a:rPr>
                        <a:t> </a:t>
                      </a:r>
                      <a:r>
                        <a:rPr lang="en-US" sz="2400" dirty="0" err="1">
                          <a:effectLst/>
                          <a:latin typeface="Times    New Roman"/>
                        </a:rPr>
                        <a:t>trồng</a:t>
                      </a:r>
                      <a:r>
                        <a:rPr lang="en-US" sz="2400" dirty="0">
                          <a:effectLst/>
                          <a:latin typeface="Times    New Roman"/>
                        </a:rPr>
                        <a:t> </a:t>
                      </a:r>
                      <a:r>
                        <a:rPr lang="en-US" sz="2400" dirty="0" err="1">
                          <a:effectLst/>
                          <a:latin typeface="Times    New Roman"/>
                        </a:rPr>
                        <a:t>ra</a:t>
                      </a:r>
                      <a:r>
                        <a:rPr lang="en-US" sz="2400" dirty="0">
                          <a:effectLst/>
                          <a:latin typeface="Times    New Roman"/>
                        </a:rPr>
                        <a:t> </a:t>
                      </a:r>
                      <a:r>
                        <a:rPr lang="en-US" sz="2400" dirty="0" err="1">
                          <a:effectLst/>
                          <a:latin typeface="Times    New Roman"/>
                        </a:rPr>
                        <a:t>hoa</a:t>
                      </a:r>
                      <a:r>
                        <a:rPr lang="en-US" sz="2400" dirty="0">
                          <a:effectLst/>
                          <a:latin typeface="Times    New Roman"/>
                        </a:rPr>
                        <a:t>,</a:t>
                      </a:r>
                      <a:r>
                        <a:rPr lang="vi-VN" sz="2400" dirty="0">
                          <a:effectLst/>
                          <a:latin typeface="Times    New Roman"/>
                        </a:rPr>
                        <a:t> làm hạt</a:t>
                      </a:r>
                      <a:endParaRPr lang="en-US" sz="2400" dirty="0">
                        <a:solidFill>
                          <a:srgbClr val="000000"/>
                        </a:solidFill>
                        <a:effectLst/>
                        <a:latin typeface="Times    New Roman"/>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algn="just">
                        <a:lnSpc>
                          <a:spcPct val="119000"/>
                        </a:lnSpc>
                        <a:spcAft>
                          <a:spcPts val="200"/>
                        </a:spcAft>
                        <a:tabLst>
                          <a:tab pos="598170" algn="l"/>
                        </a:tabLst>
                      </a:pPr>
                      <a:r>
                        <a:rPr lang="vi-VN" sz="2400" dirty="0">
                          <a:effectLst/>
                          <a:latin typeface="Times    New Roman"/>
                        </a:rPr>
                        <a:t>Bón thúc để cây ra hoa, đậu quả nhiều</a:t>
                      </a:r>
                      <a:endParaRPr lang="en-US" sz="2400" dirty="0">
                        <a:solidFill>
                          <a:srgbClr val="000000"/>
                        </a:solidFill>
                        <a:effectLst/>
                        <a:latin typeface="Times    New Roman"/>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extLst>
                  <a:ext uri="{0D108BD9-81ED-4DB2-BD59-A6C34878D82A}">
                    <a16:rowId xmlns:a16="http://schemas.microsoft.com/office/drawing/2014/main" val="387451549"/>
                  </a:ext>
                </a:extLst>
              </a:tr>
              <a:tr h="1030655">
                <a:tc>
                  <a:txBody>
                    <a:bodyPr/>
                    <a:lstStyle/>
                    <a:p>
                      <a:pPr algn="just">
                        <a:lnSpc>
                          <a:spcPct val="119000"/>
                        </a:lnSpc>
                        <a:spcAft>
                          <a:spcPts val="200"/>
                        </a:spcAft>
                        <a:tabLst>
                          <a:tab pos="598170" algn="l"/>
                        </a:tabLst>
                      </a:pPr>
                      <a:r>
                        <a:rPr lang="vi-VN" sz="2400">
                          <a:effectLst/>
                          <a:latin typeface="Times    New Roman"/>
                        </a:rPr>
                        <a:t>Phân N-P-K</a:t>
                      </a:r>
                      <a:endParaRPr lang="en-US" sz="2400">
                        <a:solidFill>
                          <a:srgbClr val="000000"/>
                        </a:solidFill>
                        <a:effectLst/>
                        <a:latin typeface="Times    New Roman"/>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9000"/>
                        </a:lnSpc>
                        <a:spcAft>
                          <a:spcPts val="200"/>
                        </a:spcAft>
                        <a:tabLst>
                          <a:tab pos="598170" algn="l"/>
                        </a:tabLst>
                      </a:pPr>
                      <a:r>
                        <a:rPr lang="vi-VN" sz="2400" dirty="0">
                          <a:effectLst/>
                          <a:latin typeface="Times    New Roman"/>
                        </a:rPr>
                        <a:t>N, P, K</a:t>
                      </a:r>
                      <a:endParaRPr lang="en-US" sz="2400" dirty="0">
                        <a:solidFill>
                          <a:srgbClr val="000000"/>
                        </a:solidFill>
                        <a:effectLst/>
                        <a:latin typeface="Times    New Roman"/>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gn="just">
                        <a:lnSpc>
                          <a:spcPct val="119000"/>
                        </a:lnSpc>
                        <a:spcAft>
                          <a:spcPts val="200"/>
                        </a:spcAft>
                        <a:tabLst>
                          <a:tab pos="598170" algn="l"/>
                        </a:tabLst>
                      </a:pPr>
                      <a:r>
                        <a:rPr lang="vi-VN" sz="2400" dirty="0">
                          <a:effectLst/>
                          <a:latin typeface="Times    New Roman"/>
                        </a:rPr>
                        <a:t>Kích thích cây phát triển, tăng sức đề kháng cho cây</a:t>
                      </a:r>
                      <a:endParaRPr lang="en-US" sz="2400" dirty="0">
                        <a:solidFill>
                          <a:srgbClr val="000000"/>
                        </a:solidFill>
                        <a:effectLst/>
                        <a:latin typeface="Times    New Roman"/>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gn="just">
                        <a:lnSpc>
                          <a:spcPct val="119000"/>
                        </a:lnSpc>
                        <a:spcAft>
                          <a:spcPts val="200"/>
                        </a:spcAft>
                        <a:tabLst>
                          <a:tab pos="598170" algn="l"/>
                        </a:tabLst>
                      </a:pPr>
                      <a:r>
                        <a:rPr lang="vi-VN" sz="2400" dirty="0">
                          <a:effectLst/>
                          <a:latin typeface="Times    New Roman"/>
                        </a:rPr>
                        <a:t>Tất cả các giai đoạn sinh trưởng, phát triển của cây</a:t>
                      </a:r>
                      <a:endParaRPr lang="en-US" sz="2400" dirty="0">
                        <a:solidFill>
                          <a:srgbClr val="000000"/>
                        </a:solidFill>
                        <a:effectLst/>
                        <a:latin typeface="Times    New Roman"/>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4130204980"/>
                  </a:ext>
                </a:extLst>
              </a:tr>
            </a:tbl>
          </a:graphicData>
        </a:graphic>
      </p:graphicFrame>
      <p:pic>
        <p:nvPicPr>
          <p:cNvPr id="7" name="图片 9" descr="波浪线">
            <a:extLst>
              <a:ext uri="{FF2B5EF4-FFF2-40B4-BE49-F238E27FC236}">
                <a16:creationId xmlns:a16="http://schemas.microsoft.com/office/drawing/2014/main" id="{BD40E25C-4270-4B93-9F5F-19625735D03F}"/>
              </a:ext>
            </a:extLst>
          </p:cNvPr>
          <p:cNvPicPr>
            <a:picLocks noChangeAspect="1"/>
          </p:cNvPicPr>
          <p:nvPr/>
        </p:nvPicPr>
        <p:blipFill>
          <a:blip r:embed="rId2"/>
          <a:stretch>
            <a:fillRect/>
          </a:stretch>
        </p:blipFill>
        <p:spPr>
          <a:xfrm>
            <a:off x="4562618" y="584787"/>
            <a:ext cx="2583766" cy="211738"/>
          </a:xfrm>
          <a:prstGeom prst="rect">
            <a:avLst/>
          </a:prstGeom>
        </p:spPr>
      </p:pic>
      <p:sp>
        <p:nvSpPr>
          <p:cNvPr id="8" name="Hộp Văn bản 11">
            <a:extLst>
              <a:ext uri="{FF2B5EF4-FFF2-40B4-BE49-F238E27FC236}">
                <a16:creationId xmlns:a16="http://schemas.microsoft.com/office/drawing/2014/main" id="{BE13F034-1E19-5FF0-FEDA-C1142B5710CF}"/>
              </a:ext>
            </a:extLst>
          </p:cNvPr>
          <p:cNvSpPr txBox="1"/>
          <p:nvPr/>
        </p:nvSpPr>
        <p:spPr>
          <a:xfrm>
            <a:off x="4112452" y="104986"/>
            <a:ext cx="3484098" cy="558743"/>
          </a:xfrm>
          <a:prstGeom prst="rect">
            <a:avLst/>
          </a:prstGeom>
          <a:noFill/>
        </p:spPr>
        <p:txBody>
          <a:bodyPr wrap="square">
            <a:spAutoFit/>
          </a:bodyPr>
          <a:lstStyle/>
          <a:p>
            <a:pPr algn="ctr">
              <a:lnSpc>
                <a:spcPct val="115000"/>
              </a:lnSpc>
              <a:spcAft>
                <a:spcPts val="800"/>
              </a:spcAft>
            </a:pPr>
            <a:r>
              <a:rPr lang="vi-VN" sz="2800" b="1" dirty="0">
                <a:solidFill>
                  <a:schemeClr val="accent3">
                    <a:lumMod val="50000"/>
                  </a:schemeClr>
                </a:solidFill>
                <a:effectLst/>
                <a:latin typeface="Calibri" panose="020F0502020204030204" pitchFamily="34" charset="0"/>
                <a:cs typeface="Calibri" panose="020F0502020204030204" pitchFamily="34" charset="0"/>
              </a:rPr>
              <a:t>PHIẾU HỌC TẬP SỐ 2</a:t>
            </a:r>
            <a:endParaRPr lang="vi-VN" sz="2000" b="1" dirty="0">
              <a:solidFill>
                <a:schemeClr val="accent3">
                  <a:lumMod val="50000"/>
                </a:schemeClr>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810144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nip Diagonal Corner Rectangle 4"/>
          <p:cNvSpPr/>
          <p:nvPr/>
        </p:nvSpPr>
        <p:spPr>
          <a:xfrm>
            <a:off x="1625756" y="1702191"/>
            <a:ext cx="8900576" cy="3008922"/>
          </a:xfrm>
          <a:prstGeom prst="snip2Diag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5400" b="1" dirty="0"/>
              <a:t>CÁCH CHƠI</a:t>
            </a:r>
          </a:p>
          <a:p>
            <a:r>
              <a:rPr lang="en-US" sz="2800" dirty="0" err="1"/>
              <a:t>Bước</a:t>
            </a:r>
            <a:r>
              <a:rPr lang="en-US" sz="2800" dirty="0"/>
              <a:t> 1: </a:t>
            </a:r>
            <a:r>
              <a:rPr lang="en-US" sz="2800" dirty="0" err="1"/>
              <a:t>Bấm</a:t>
            </a:r>
            <a:r>
              <a:rPr lang="en-US" sz="2800" dirty="0"/>
              <a:t> </a:t>
            </a:r>
            <a:r>
              <a:rPr lang="en-US" sz="2800" dirty="0" err="1"/>
              <a:t>vào</a:t>
            </a:r>
            <a:r>
              <a:rPr lang="en-US" sz="2800" dirty="0"/>
              <a:t> </a:t>
            </a:r>
            <a:r>
              <a:rPr lang="en-US" sz="2800" dirty="0" err="1"/>
              <a:t>màn</a:t>
            </a:r>
            <a:r>
              <a:rPr lang="en-US" sz="2800" dirty="0"/>
              <a:t> </a:t>
            </a:r>
            <a:r>
              <a:rPr lang="en-US" sz="2800" dirty="0" err="1"/>
              <a:t>hình</a:t>
            </a:r>
            <a:r>
              <a:rPr lang="en-US" sz="2800" dirty="0"/>
              <a:t> </a:t>
            </a:r>
            <a:r>
              <a:rPr lang="en-US" sz="2800" dirty="0" err="1"/>
              <a:t>ra</a:t>
            </a:r>
            <a:r>
              <a:rPr lang="en-US" sz="2800" dirty="0"/>
              <a:t> </a:t>
            </a:r>
            <a:r>
              <a:rPr lang="en-US" sz="2800" dirty="0" err="1"/>
              <a:t>câu</a:t>
            </a:r>
            <a:r>
              <a:rPr lang="en-US" sz="2800" dirty="0"/>
              <a:t> </a:t>
            </a:r>
            <a:r>
              <a:rPr lang="en-US" sz="2800" dirty="0" err="1"/>
              <a:t>hỏi</a:t>
            </a:r>
            <a:endParaRPr lang="en-US" sz="2800" dirty="0"/>
          </a:p>
          <a:p>
            <a:r>
              <a:rPr lang="en-US" sz="2800" dirty="0" err="1"/>
              <a:t>Bước</a:t>
            </a:r>
            <a:r>
              <a:rPr lang="en-US" sz="2800" dirty="0"/>
              <a:t> 2: </a:t>
            </a:r>
            <a:r>
              <a:rPr lang="en-US" sz="2800" dirty="0" err="1"/>
              <a:t>Bấm</a:t>
            </a:r>
            <a:r>
              <a:rPr lang="en-US" sz="2800" dirty="0"/>
              <a:t> </a:t>
            </a:r>
            <a:r>
              <a:rPr lang="en-US" sz="2800" dirty="0" err="1"/>
              <a:t>tiếp</a:t>
            </a:r>
            <a:r>
              <a:rPr lang="en-US" sz="2800" dirty="0"/>
              <a:t> </a:t>
            </a:r>
            <a:r>
              <a:rPr lang="en-US" sz="2800" dirty="0" err="1"/>
              <a:t>vào</a:t>
            </a:r>
            <a:r>
              <a:rPr lang="en-US" sz="2800" dirty="0"/>
              <a:t> </a:t>
            </a:r>
            <a:r>
              <a:rPr lang="en-US" sz="2800" dirty="0" err="1"/>
              <a:t>màn</a:t>
            </a:r>
            <a:r>
              <a:rPr lang="en-US" sz="2800" dirty="0"/>
              <a:t> </a:t>
            </a:r>
            <a:r>
              <a:rPr lang="en-US" sz="2800" dirty="0" err="1"/>
              <a:t>hình</a:t>
            </a:r>
            <a:r>
              <a:rPr lang="en-US" sz="2800" dirty="0"/>
              <a:t> </a:t>
            </a:r>
            <a:r>
              <a:rPr lang="en-US" sz="2800" dirty="0" err="1"/>
              <a:t>ra</a:t>
            </a:r>
            <a:r>
              <a:rPr lang="en-US" sz="2800" dirty="0"/>
              <a:t> </a:t>
            </a:r>
            <a:r>
              <a:rPr lang="en-US" sz="2800" dirty="0" err="1"/>
              <a:t>đáp</a:t>
            </a:r>
            <a:r>
              <a:rPr lang="en-US" sz="2800" dirty="0"/>
              <a:t> </a:t>
            </a:r>
            <a:r>
              <a:rPr lang="en-US" sz="2800" dirty="0" err="1"/>
              <a:t>án</a:t>
            </a:r>
            <a:endParaRPr lang="en-US" sz="2800" dirty="0"/>
          </a:p>
          <a:p>
            <a:r>
              <a:rPr lang="en-US" sz="2800" dirty="0" err="1"/>
              <a:t>Bước</a:t>
            </a:r>
            <a:r>
              <a:rPr lang="en-US" sz="2800" dirty="0"/>
              <a:t> 3: </a:t>
            </a:r>
            <a:r>
              <a:rPr lang="en-US" sz="2800" dirty="0" err="1"/>
              <a:t>Bấm</a:t>
            </a:r>
            <a:r>
              <a:rPr lang="en-US" sz="2800" dirty="0"/>
              <a:t> </a:t>
            </a:r>
            <a:r>
              <a:rPr lang="en-US" sz="2800" dirty="0" err="1"/>
              <a:t>vào</a:t>
            </a:r>
            <a:r>
              <a:rPr lang="en-US" sz="2800" dirty="0"/>
              <a:t> </a:t>
            </a:r>
            <a:r>
              <a:rPr lang="en-US" sz="2800" dirty="0" err="1"/>
              <a:t>chiếc</a:t>
            </a:r>
            <a:r>
              <a:rPr lang="en-US" sz="2800" dirty="0"/>
              <a:t> </a:t>
            </a:r>
            <a:r>
              <a:rPr lang="en-US" sz="2800" dirty="0" err="1"/>
              <a:t>xe</a:t>
            </a:r>
            <a:r>
              <a:rPr lang="en-US" sz="2800" dirty="0"/>
              <a:t> </a:t>
            </a:r>
            <a:r>
              <a:rPr lang="en-US" sz="2800" dirty="0" err="1"/>
              <a:t>của</a:t>
            </a:r>
            <a:r>
              <a:rPr lang="en-US" sz="2800" dirty="0"/>
              <a:t> </a:t>
            </a:r>
            <a:r>
              <a:rPr lang="en-US" sz="2800" dirty="0" err="1"/>
              <a:t>xì</a:t>
            </a:r>
            <a:r>
              <a:rPr lang="en-US" sz="2800" dirty="0"/>
              <a:t> </a:t>
            </a:r>
            <a:r>
              <a:rPr lang="en-US" sz="2800" dirty="0" err="1"/>
              <a:t>trum</a:t>
            </a:r>
            <a:r>
              <a:rPr lang="en-US" sz="2800" dirty="0"/>
              <a:t> </a:t>
            </a:r>
            <a:r>
              <a:rPr lang="en-US" sz="2800" dirty="0" err="1"/>
              <a:t>để</a:t>
            </a:r>
            <a:r>
              <a:rPr lang="en-US" sz="2800" dirty="0"/>
              <a:t> </a:t>
            </a:r>
            <a:r>
              <a:rPr lang="en-US" sz="2800" dirty="0" err="1"/>
              <a:t>vượt</a:t>
            </a:r>
            <a:r>
              <a:rPr lang="en-US" sz="2800" dirty="0"/>
              <a:t> </a:t>
            </a:r>
            <a:r>
              <a:rPr lang="en-US" sz="2800" dirty="0" err="1"/>
              <a:t>chướng</a:t>
            </a:r>
            <a:r>
              <a:rPr lang="en-US" sz="2800" dirty="0"/>
              <a:t> </a:t>
            </a:r>
            <a:r>
              <a:rPr lang="en-US" sz="2800" dirty="0" err="1"/>
              <a:t>ngại</a:t>
            </a:r>
            <a:r>
              <a:rPr lang="en-US" sz="2800" dirty="0"/>
              <a:t> </a:t>
            </a:r>
            <a:r>
              <a:rPr lang="en-US" sz="2800" dirty="0" err="1"/>
              <a:t>vật</a:t>
            </a:r>
            <a:r>
              <a:rPr lang="en-US" sz="2800" dirty="0"/>
              <a: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9658" y="696336"/>
            <a:ext cx="1688407" cy="154902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616588" y="3967358"/>
            <a:ext cx="1487510" cy="1487510"/>
          </a:xfrm>
          <a:prstGeom prst="rect">
            <a:avLst/>
          </a:prstGeom>
        </p:spPr>
      </p:pic>
    </p:spTree>
    <p:extLst>
      <p:ext uri="{BB962C8B-B14F-4D97-AF65-F5344CB8AC3E}">
        <p14:creationId xmlns:p14="http://schemas.microsoft.com/office/powerpoint/2010/main" val="20957909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F29BF49-5209-7974-62D2-3BAF55103CC4}"/>
              </a:ext>
            </a:extLst>
          </p:cNvPr>
          <p:cNvGrpSpPr/>
          <p:nvPr/>
        </p:nvGrpSpPr>
        <p:grpSpPr>
          <a:xfrm>
            <a:off x="0" y="0"/>
            <a:ext cx="3756074" cy="2723627"/>
            <a:chOff x="0" y="0"/>
            <a:chExt cx="3756074" cy="2723627"/>
          </a:xfrm>
        </p:grpSpPr>
        <p:pic>
          <p:nvPicPr>
            <p:cNvPr id="2" name="图片 15384" descr="19">
              <a:extLst>
                <a:ext uri="{FF2B5EF4-FFF2-40B4-BE49-F238E27FC236}">
                  <a16:creationId xmlns:a16="http://schemas.microsoft.com/office/drawing/2014/main" id="{83D00979-60D5-3D9C-76FC-121C9FE22920}"/>
                </a:ext>
              </a:extLst>
            </p:cNvPr>
            <p:cNvPicPr>
              <a:picLocks noChangeAspect="1"/>
            </p:cNvPicPr>
            <p:nvPr/>
          </p:nvPicPr>
          <p:blipFill>
            <a:blip r:embed="rId2"/>
            <a:stretch>
              <a:fillRect/>
            </a:stretch>
          </p:blipFill>
          <p:spPr>
            <a:xfrm>
              <a:off x="0" y="0"/>
              <a:ext cx="3756074" cy="2723627"/>
            </a:xfrm>
            <a:prstGeom prst="rect">
              <a:avLst/>
            </a:prstGeom>
            <a:noFill/>
            <a:ln w="9525">
              <a:noFill/>
            </a:ln>
          </p:spPr>
        </p:pic>
        <p:sp>
          <p:nvSpPr>
            <p:cNvPr id="3" name="Hộp Văn bản 11">
              <a:extLst>
                <a:ext uri="{FF2B5EF4-FFF2-40B4-BE49-F238E27FC236}">
                  <a16:creationId xmlns:a16="http://schemas.microsoft.com/office/drawing/2014/main" id="{66FDBD1A-53DB-5264-05AD-DFB1011EA076}"/>
                </a:ext>
              </a:extLst>
            </p:cNvPr>
            <p:cNvSpPr txBox="1"/>
            <p:nvPr/>
          </p:nvSpPr>
          <p:spPr>
            <a:xfrm>
              <a:off x="1716258" y="772920"/>
              <a:ext cx="1885071" cy="1341586"/>
            </a:xfrm>
            <a:prstGeom prst="rect">
              <a:avLst/>
            </a:prstGeom>
            <a:noFill/>
          </p:spPr>
          <p:txBody>
            <a:bodyPr wrap="square">
              <a:spAutoFit/>
            </a:bodyPr>
            <a:lstStyle/>
            <a:p>
              <a:pPr algn="ctr">
                <a:lnSpc>
                  <a:spcPct val="115000"/>
                </a:lnSpc>
                <a:spcAft>
                  <a:spcPts val="800"/>
                </a:spcAft>
              </a:pPr>
              <a:r>
                <a:rPr lang="vi-VN" sz="2400" b="1" dirty="0">
                  <a:solidFill>
                    <a:schemeClr val="accent3">
                      <a:lumMod val="50000"/>
                    </a:schemeClr>
                  </a:solidFill>
                  <a:effectLst/>
                  <a:latin typeface="Calibri" panose="020F0502020204030204" pitchFamily="34" charset="0"/>
                  <a:cs typeface="Calibri" panose="020F0502020204030204" pitchFamily="34" charset="0"/>
                </a:rPr>
                <a:t>MỘT SỐ LOẠI PHÂN BÓN HÓA HỌC</a:t>
              </a:r>
            </a:p>
          </p:txBody>
        </p:sp>
      </p:grpSp>
      <p:pic>
        <p:nvPicPr>
          <p:cNvPr id="5" name="Picture 4">
            <a:extLst>
              <a:ext uri="{FF2B5EF4-FFF2-40B4-BE49-F238E27FC236}">
                <a16:creationId xmlns:a16="http://schemas.microsoft.com/office/drawing/2014/main" id="{A1B30300-8E08-014C-DCB5-A6B1CD672F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431" y="2706324"/>
            <a:ext cx="5932242" cy="4076907"/>
          </a:xfrm>
          <a:prstGeom prst="rect">
            <a:avLst/>
          </a:prstGeom>
        </p:spPr>
      </p:pic>
      <p:pic>
        <p:nvPicPr>
          <p:cNvPr id="7" name="Picture 6">
            <a:extLst>
              <a:ext uri="{FF2B5EF4-FFF2-40B4-BE49-F238E27FC236}">
                <a16:creationId xmlns:a16="http://schemas.microsoft.com/office/drawing/2014/main" id="{671C0A60-7966-F257-1BBD-C889D653D3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5811" y="772920"/>
            <a:ext cx="6296474" cy="4637793"/>
          </a:xfrm>
          <a:prstGeom prst="rect">
            <a:avLst/>
          </a:prstGeom>
        </p:spPr>
      </p:pic>
    </p:spTree>
    <p:extLst>
      <p:ext uri="{BB962C8B-B14F-4D97-AF65-F5344CB8AC3E}">
        <p14:creationId xmlns:p14="http://schemas.microsoft.com/office/powerpoint/2010/main" val="11191613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图片 39941" descr="1-47"/>
          <p:cNvPicPr>
            <a:picLocks noChangeAspect="1"/>
          </p:cNvPicPr>
          <p:nvPr/>
        </p:nvPicPr>
        <p:blipFill>
          <a:blip r:embed="rId3"/>
          <a:stretch>
            <a:fillRect/>
          </a:stretch>
        </p:blipFill>
        <p:spPr>
          <a:xfrm>
            <a:off x="-423733" y="0"/>
            <a:ext cx="13051162" cy="6892801"/>
          </a:xfrm>
          <a:prstGeom prst="rect">
            <a:avLst/>
          </a:prstGeom>
          <a:noFill/>
          <a:ln w="9525">
            <a:noFill/>
          </a:ln>
        </p:spPr>
      </p:pic>
      <p:pic>
        <p:nvPicPr>
          <p:cNvPr id="39943" name="图片 39942" descr="15"/>
          <p:cNvPicPr>
            <a:picLocks noChangeAspect="1"/>
          </p:cNvPicPr>
          <p:nvPr/>
        </p:nvPicPr>
        <p:blipFill>
          <a:blip r:embed="rId4"/>
          <a:stretch>
            <a:fillRect/>
          </a:stretch>
        </p:blipFill>
        <p:spPr>
          <a:xfrm>
            <a:off x="39592" y="2478614"/>
            <a:ext cx="2014300" cy="2626786"/>
          </a:xfrm>
          <a:prstGeom prst="rect">
            <a:avLst/>
          </a:prstGeom>
          <a:noFill/>
          <a:ln w="9525">
            <a:noFill/>
          </a:ln>
        </p:spPr>
      </p:pic>
      <p:pic>
        <p:nvPicPr>
          <p:cNvPr id="3" name="Picture 6" descr="1-52">
            <a:extLst>
              <a:ext uri="{FF2B5EF4-FFF2-40B4-BE49-F238E27FC236}">
                <a16:creationId xmlns:a16="http://schemas.microsoft.com/office/drawing/2014/main" id="{D0C35215-CDCE-BC1C-20C4-51BAD39109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3733" y="3352800"/>
            <a:ext cx="5145088"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C7511DB6-2B92-C8F8-9FF6-C93A9422C2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03603" y="740228"/>
            <a:ext cx="3288397" cy="3782333"/>
          </a:xfrm>
          <a:prstGeom prst="rect">
            <a:avLst/>
          </a:prstGeom>
        </p:spPr>
      </p:pic>
      <p:pic>
        <p:nvPicPr>
          <p:cNvPr id="5" name="Picture 4">
            <a:extLst>
              <a:ext uri="{FF2B5EF4-FFF2-40B4-BE49-F238E27FC236}">
                <a16:creationId xmlns:a16="http://schemas.microsoft.com/office/drawing/2014/main" id="{12F17435-B0FE-97A4-781C-FA17798222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92609" y="2950715"/>
            <a:ext cx="4095423" cy="2908754"/>
          </a:xfrm>
          <a:prstGeom prst="rect">
            <a:avLst/>
          </a:prstGeom>
        </p:spPr>
      </p:pic>
      <p:sp>
        <p:nvSpPr>
          <p:cNvPr id="7" name="TextBox 6">
            <a:extLst>
              <a:ext uri="{FF2B5EF4-FFF2-40B4-BE49-F238E27FC236}">
                <a16:creationId xmlns:a16="http://schemas.microsoft.com/office/drawing/2014/main" id="{82F404BD-7F08-9B79-7F4C-DDEBE64BC644}"/>
              </a:ext>
            </a:extLst>
          </p:cNvPr>
          <p:cNvSpPr txBox="1"/>
          <p:nvPr/>
        </p:nvSpPr>
        <p:spPr>
          <a:xfrm>
            <a:off x="97378" y="102529"/>
            <a:ext cx="8748440" cy="1938992"/>
          </a:xfrm>
          <a:prstGeom prst="rect">
            <a:avLst/>
          </a:prstGeom>
          <a:solidFill>
            <a:schemeClr val="accent5">
              <a:lumMod val="20000"/>
              <a:lumOff val="80000"/>
            </a:schemeClr>
          </a:solidFill>
        </p:spPr>
        <p:txBody>
          <a:bodyPr wrap="square">
            <a:spAutoFit/>
          </a:bodyPr>
          <a:lstStyle/>
          <a:p>
            <a:pPr algn="just"/>
            <a:r>
              <a:rPr lang="en-US" sz="2400" dirty="0" err="1">
                <a:effectLst/>
                <a:latin typeface="Times New Roman" panose="02020603050405020304" pitchFamily="18" charset="0"/>
                <a:ea typeface="Calibri" panose="020F0502020204030204" pitchFamily="34" charset="0"/>
              </a:rPr>
              <a:t>Các</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nguyên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tố</a:t>
            </a:r>
            <a:r>
              <a:rPr lang="en-US" sz="2400" dirty="0">
                <a:effectLst/>
                <a:latin typeface="Times New Roman" panose="02020603050405020304" pitchFamily="18" charset="0"/>
                <a:ea typeface="Calibri" panose="020F0502020204030204" pitchFamily="34" charset="0"/>
              </a:rPr>
              <a:t> vi </a:t>
            </a:r>
            <a:r>
              <a:rPr lang="en-US" sz="2400" dirty="0" err="1">
                <a:effectLst/>
                <a:latin typeface="Times New Roman" panose="02020603050405020304" pitchFamily="18" charset="0"/>
                <a:ea typeface="Calibri" panose="020F0502020204030204" pitchFamily="34" charset="0"/>
              </a:rPr>
              <a:t>lượng</a:t>
            </a:r>
            <a:r>
              <a:rPr lang="vi-VN" sz="2400" dirty="0">
                <a:effectLst/>
                <a:latin typeface="Times New Roman" panose="02020603050405020304" pitchFamily="18" charset="0"/>
                <a:ea typeface="Calibri" panose="020F0502020204030204" pitchFamily="34" charset="0"/>
              </a:rPr>
              <a:t>: Zn, Mn, Fe, Cu...</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tuy</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cần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hàm</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lượng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ít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nhưng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không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thể</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thiếu</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đối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với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cầy</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trồng</a:t>
            </a:r>
            <a:r>
              <a:rPr lang="vi-VN" sz="2400" dirty="0">
                <a:effectLst/>
                <a:latin typeface="Times New Roman" panose="02020603050405020304" pitchFamily="18" charset="0"/>
                <a:ea typeface="Calibri" panose="020F0502020204030204" pitchFamily="34" charset="0"/>
              </a:rPr>
              <a: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có</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vai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trò</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kích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thích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quá</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trình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sinh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trưởng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và</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trao</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đổi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chất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của</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thực</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vật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tăng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hiệu</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lực</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quang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hợp</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giúp</a:t>
            </a:r>
            <a:r>
              <a:rPr lang="vi-VN" sz="2400" dirty="0">
                <a:effectLst/>
                <a:latin typeface="Times New Roman" panose="02020603050405020304" pitchFamily="18" charset="0"/>
                <a:ea typeface="Calibri" panose="020F0502020204030204" pitchFamily="34" charset="0"/>
              </a:rPr>
              <a:t> cây trồng phát triển mạnh và sản phẩm thu hoạch đạt chất lượng tốt hơn</a:t>
            </a:r>
            <a:endParaRPr lang="en-US" sz="24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12">
            <a:extLst>
              <a:ext uri="{FF2B5EF4-FFF2-40B4-BE49-F238E27FC236}">
                <a16:creationId xmlns:a16="http://schemas.microsoft.com/office/drawing/2014/main" id="{4E9B340E-9BD5-401E-CE20-D0A3C654D6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47" y="5782596"/>
            <a:ext cx="12143107" cy="1075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5" descr="17">
            <a:extLst>
              <a:ext uri="{FF2B5EF4-FFF2-40B4-BE49-F238E27FC236}">
                <a16:creationId xmlns:a16="http://schemas.microsoft.com/office/drawing/2014/main" id="{14FB7F6F-4EBD-11E0-BF70-021D66F1FF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0991" y="0"/>
            <a:ext cx="8661009" cy="6766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9" descr="1-37">
            <a:extLst>
              <a:ext uri="{FF2B5EF4-FFF2-40B4-BE49-F238E27FC236}">
                <a16:creationId xmlns:a16="http://schemas.microsoft.com/office/drawing/2014/main" id="{6B82F62E-776B-6FDE-69A4-AF192B2624A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42469" y="3948067"/>
            <a:ext cx="2746888" cy="3074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AD9CAD2F-F852-96DD-0BFA-6782891364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447" y="91915"/>
            <a:ext cx="3699802" cy="4979963"/>
          </a:xfrm>
          <a:prstGeom prst="rect">
            <a:avLst/>
          </a:prstGeom>
        </p:spPr>
      </p:pic>
      <p:sp>
        <p:nvSpPr>
          <p:cNvPr id="3" name="TextBox 2">
            <a:extLst>
              <a:ext uri="{FF2B5EF4-FFF2-40B4-BE49-F238E27FC236}">
                <a16:creationId xmlns:a16="http://schemas.microsoft.com/office/drawing/2014/main" id="{5CA4371E-1807-3A02-09BE-349DD3CB236A}"/>
              </a:ext>
            </a:extLst>
          </p:cNvPr>
          <p:cNvSpPr txBox="1"/>
          <p:nvPr/>
        </p:nvSpPr>
        <p:spPr>
          <a:xfrm>
            <a:off x="4330504" y="1054967"/>
            <a:ext cx="7061982" cy="2893100"/>
          </a:xfrm>
          <a:prstGeom prst="rect">
            <a:avLst/>
          </a:prstGeom>
          <a:noFill/>
        </p:spPr>
        <p:txBody>
          <a:bodyPr wrap="square">
            <a:spAutoFit/>
          </a:bodyPr>
          <a:lstStyle/>
          <a:p>
            <a:pPr algn="just"/>
            <a:r>
              <a:rPr lang="vi-VN" sz="2600" dirty="0">
                <a:solidFill>
                  <a:schemeClr val="bg1"/>
                </a:solidFill>
                <a:effectLst/>
                <a:latin typeface="Times New Roman" panose="02020603050405020304" pitchFamily="18" charset="0"/>
                <a:ea typeface="Calibri" panose="020F0502020204030204" pitchFamily="34" charset="0"/>
              </a:rPr>
              <a:t>Độ dinh dưỡng phân đạm là hàm lượng %N có trong phân bón, độ dinh dưỡng phân lân là hàm lượng % P</a:t>
            </a:r>
            <a:r>
              <a:rPr lang="vi-VN" sz="2600" baseline="-25000" dirty="0">
                <a:solidFill>
                  <a:schemeClr val="bg1"/>
                </a:solidFill>
                <a:effectLst/>
                <a:latin typeface="Times New Roman" panose="02020603050405020304" pitchFamily="18" charset="0"/>
                <a:ea typeface="Calibri" panose="020F0502020204030204" pitchFamily="34" charset="0"/>
              </a:rPr>
              <a:t>2</a:t>
            </a:r>
            <a:r>
              <a:rPr lang="vi-VN" sz="2600" dirty="0">
                <a:solidFill>
                  <a:schemeClr val="bg1"/>
                </a:solidFill>
                <a:effectLst/>
                <a:latin typeface="Times New Roman" panose="02020603050405020304" pitchFamily="18" charset="0"/>
                <a:ea typeface="Calibri" panose="020F0502020204030204" pitchFamily="34" charset="0"/>
              </a:rPr>
              <a:t>O</a:t>
            </a:r>
            <a:r>
              <a:rPr lang="vi-VN" sz="2600" baseline="-25000" dirty="0">
                <a:solidFill>
                  <a:schemeClr val="bg1"/>
                </a:solidFill>
                <a:effectLst/>
                <a:latin typeface="Times New Roman" panose="02020603050405020304" pitchFamily="18" charset="0"/>
                <a:ea typeface="Calibri" panose="020F0502020204030204" pitchFamily="34" charset="0"/>
              </a:rPr>
              <a:t>5</a:t>
            </a:r>
            <a:r>
              <a:rPr lang="vi-VN" sz="2600" dirty="0">
                <a:solidFill>
                  <a:schemeClr val="bg1"/>
                </a:solidFill>
                <a:effectLst/>
                <a:latin typeface="Times New Roman" panose="02020603050405020304" pitchFamily="18" charset="0"/>
                <a:ea typeface="Calibri" panose="020F0502020204030204" pitchFamily="34" charset="0"/>
              </a:rPr>
              <a:t> có trong phân bón, độ dinh dưỡng phân kali là hàm lượng % K</a:t>
            </a:r>
            <a:r>
              <a:rPr lang="vi-VN" sz="2600" baseline="-25000" dirty="0">
                <a:solidFill>
                  <a:schemeClr val="bg1"/>
                </a:solidFill>
                <a:effectLst/>
                <a:latin typeface="Times New Roman" panose="02020603050405020304" pitchFamily="18" charset="0"/>
                <a:ea typeface="Calibri" panose="020F0502020204030204" pitchFamily="34" charset="0"/>
              </a:rPr>
              <a:t>2</a:t>
            </a:r>
            <a:r>
              <a:rPr lang="vi-VN" sz="2600" dirty="0">
                <a:solidFill>
                  <a:schemeClr val="bg1"/>
                </a:solidFill>
                <a:effectLst/>
                <a:latin typeface="Times New Roman" panose="02020603050405020304" pitchFamily="18" charset="0"/>
                <a:ea typeface="Calibri" panose="020F0502020204030204" pitchFamily="34" charset="0"/>
              </a:rPr>
              <a:t>O có trong phân bón. </a:t>
            </a:r>
          </a:p>
          <a:p>
            <a:pPr algn="just"/>
            <a:r>
              <a:rPr lang="vi-VN" sz="2600" dirty="0">
                <a:solidFill>
                  <a:schemeClr val="bg1"/>
                </a:solidFill>
                <a:effectLst/>
                <a:latin typeface="Times New Roman" panose="02020603050405020304" pitchFamily="18" charset="0"/>
                <a:ea typeface="Calibri" panose="020F0502020204030204" pitchFamily="34" charset="0"/>
              </a:rPr>
              <a:t>Các con số 16-16-8...chính là độ dinh dưỡng của mỗi loại phân N-P-K được tính theo khối lượng N, P</a:t>
            </a:r>
            <a:r>
              <a:rPr lang="vi-VN" sz="2600" baseline="-25000" dirty="0">
                <a:solidFill>
                  <a:schemeClr val="bg1"/>
                </a:solidFill>
                <a:effectLst/>
                <a:latin typeface="Times New Roman" panose="02020603050405020304" pitchFamily="18" charset="0"/>
                <a:ea typeface="Calibri" panose="020F0502020204030204" pitchFamily="34" charset="0"/>
              </a:rPr>
              <a:t>2</a:t>
            </a:r>
            <a:r>
              <a:rPr lang="vi-VN" sz="2600" dirty="0">
                <a:solidFill>
                  <a:schemeClr val="bg1"/>
                </a:solidFill>
                <a:effectLst/>
                <a:latin typeface="Times New Roman" panose="02020603050405020304" pitchFamily="18" charset="0"/>
                <a:ea typeface="Calibri" panose="020F0502020204030204" pitchFamily="34" charset="0"/>
              </a:rPr>
              <a:t>O</a:t>
            </a:r>
            <a:r>
              <a:rPr lang="vi-VN" sz="2600" baseline="-25000" dirty="0">
                <a:solidFill>
                  <a:schemeClr val="bg1"/>
                </a:solidFill>
                <a:effectLst/>
                <a:latin typeface="Times New Roman" panose="02020603050405020304" pitchFamily="18" charset="0"/>
                <a:ea typeface="Calibri" panose="020F0502020204030204" pitchFamily="34" charset="0"/>
              </a:rPr>
              <a:t>5</a:t>
            </a:r>
            <a:r>
              <a:rPr lang="vi-VN" sz="2600" dirty="0">
                <a:solidFill>
                  <a:schemeClr val="bg1"/>
                </a:solidFill>
                <a:effectLst/>
                <a:latin typeface="Times New Roman" panose="02020603050405020304" pitchFamily="18" charset="0"/>
                <a:ea typeface="Calibri" panose="020F0502020204030204" pitchFamily="34" charset="0"/>
              </a:rPr>
              <a:t>, K</a:t>
            </a:r>
            <a:r>
              <a:rPr lang="vi-VN" sz="2600" baseline="-25000" dirty="0">
                <a:solidFill>
                  <a:schemeClr val="bg1"/>
                </a:solidFill>
                <a:effectLst/>
                <a:latin typeface="Times New Roman" panose="02020603050405020304" pitchFamily="18" charset="0"/>
                <a:ea typeface="Calibri" panose="020F0502020204030204" pitchFamily="34" charset="0"/>
              </a:rPr>
              <a:t>2</a:t>
            </a:r>
            <a:r>
              <a:rPr lang="vi-VN" sz="2600" dirty="0">
                <a:solidFill>
                  <a:schemeClr val="bg1"/>
                </a:solidFill>
                <a:effectLst/>
                <a:latin typeface="Times New Roman" panose="02020603050405020304" pitchFamily="18" charset="0"/>
                <a:ea typeface="Calibri" panose="020F0502020204030204" pitchFamily="34" charset="0"/>
              </a:rPr>
              <a:t>O. </a:t>
            </a:r>
            <a:endParaRPr lang="en-US" sz="26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Nhóm 4">
            <a:extLst>
              <a:ext uri="{FF2B5EF4-FFF2-40B4-BE49-F238E27FC236}">
                <a16:creationId xmlns:a16="http://schemas.microsoft.com/office/drawing/2014/main" id="{B4739FF2-9480-AD3F-AA72-50622F8E672A}"/>
              </a:ext>
            </a:extLst>
          </p:cNvPr>
          <p:cNvGrpSpPr/>
          <p:nvPr/>
        </p:nvGrpSpPr>
        <p:grpSpPr>
          <a:xfrm>
            <a:off x="-407963" y="0"/>
            <a:ext cx="12345409" cy="9200271"/>
            <a:chOff x="6707505" y="1431925"/>
            <a:chExt cx="3527425" cy="4638040"/>
          </a:xfrm>
        </p:grpSpPr>
        <p:sp>
          <p:nvSpPr>
            <p:cNvPr id="2" name="Oval 5"/>
            <p:cNvSpPr>
              <a:spLocks noChangeArrowheads="1"/>
            </p:cNvSpPr>
            <p:nvPr/>
          </p:nvSpPr>
          <p:spPr bwMode="auto">
            <a:xfrm flipH="1">
              <a:off x="6771005" y="5736590"/>
              <a:ext cx="3405505" cy="333375"/>
            </a:xfrm>
            <a:prstGeom prst="ellipse">
              <a:avLst/>
            </a:prstGeom>
            <a:solidFill>
              <a:schemeClr val="bg1">
                <a:lumMod val="85000"/>
              </a:schemeClr>
            </a:solidFill>
            <a:ln>
              <a:noFill/>
            </a:ln>
          </p:spPr>
          <p:txBody>
            <a:bodyPr vert="horz" wrap="square" lIns="91440" tIns="45720" rIns="91440" bIns="45720" numCol="1" anchor="t" anchorCtr="0" compatLnSpc="1"/>
            <a:lstStyle/>
            <a:p>
              <a:endParaRPr lang="zh-CN" altLang="en-US"/>
            </a:p>
          </p:txBody>
        </p:sp>
        <p:sp>
          <p:nvSpPr>
            <p:cNvPr id="7" name="Freeform 6"/>
            <p:cNvSpPr/>
            <p:nvPr/>
          </p:nvSpPr>
          <p:spPr bwMode="auto">
            <a:xfrm flipH="1">
              <a:off x="6884035" y="1815465"/>
              <a:ext cx="3176905" cy="3000375"/>
            </a:xfrm>
            <a:custGeom>
              <a:avLst/>
              <a:gdLst>
                <a:gd name="T0" fmla="*/ 1908 w 2001"/>
                <a:gd name="T1" fmla="*/ 1890 h 1890"/>
                <a:gd name="T2" fmla="*/ 89 w 2001"/>
                <a:gd name="T3" fmla="*/ 1890 h 1890"/>
                <a:gd name="T4" fmla="*/ 0 w 2001"/>
                <a:gd name="T5" fmla="*/ 0 h 1890"/>
                <a:gd name="T6" fmla="*/ 2001 w 2001"/>
                <a:gd name="T7" fmla="*/ 0 h 1890"/>
                <a:gd name="T8" fmla="*/ 1908 w 2001"/>
                <a:gd name="T9" fmla="*/ 1890 h 1890"/>
              </a:gdLst>
              <a:ahLst/>
              <a:cxnLst>
                <a:cxn ang="0">
                  <a:pos x="T0" y="T1"/>
                </a:cxn>
                <a:cxn ang="0">
                  <a:pos x="T2" y="T3"/>
                </a:cxn>
                <a:cxn ang="0">
                  <a:pos x="T4" y="T5"/>
                </a:cxn>
                <a:cxn ang="0">
                  <a:pos x="T6" y="T7"/>
                </a:cxn>
                <a:cxn ang="0">
                  <a:pos x="T8" y="T9"/>
                </a:cxn>
              </a:cxnLst>
              <a:rect l="0" t="0" r="r" b="b"/>
              <a:pathLst>
                <a:path w="2001" h="1890">
                  <a:moveTo>
                    <a:pt x="1908" y="1890"/>
                  </a:moveTo>
                  <a:lnTo>
                    <a:pt x="89" y="1890"/>
                  </a:lnTo>
                  <a:lnTo>
                    <a:pt x="0" y="0"/>
                  </a:lnTo>
                  <a:lnTo>
                    <a:pt x="2001" y="0"/>
                  </a:lnTo>
                  <a:lnTo>
                    <a:pt x="1908" y="1890"/>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 name="Freeform 7"/>
            <p:cNvSpPr/>
            <p:nvPr/>
          </p:nvSpPr>
          <p:spPr bwMode="auto">
            <a:xfrm flipH="1">
              <a:off x="6972935" y="1934210"/>
              <a:ext cx="2999105" cy="2776220"/>
            </a:xfrm>
            <a:custGeom>
              <a:avLst/>
              <a:gdLst>
                <a:gd name="T0" fmla="*/ 1801 w 1889"/>
                <a:gd name="T1" fmla="*/ 1749 h 1749"/>
                <a:gd name="T2" fmla="*/ 84 w 1889"/>
                <a:gd name="T3" fmla="*/ 1749 h 1749"/>
                <a:gd name="T4" fmla="*/ 0 w 1889"/>
                <a:gd name="T5" fmla="*/ 0 h 1749"/>
                <a:gd name="T6" fmla="*/ 1889 w 1889"/>
                <a:gd name="T7" fmla="*/ 0 h 1749"/>
                <a:gd name="T8" fmla="*/ 1801 w 1889"/>
                <a:gd name="T9" fmla="*/ 1749 h 1749"/>
              </a:gdLst>
              <a:ahLst/>
              <a:cxnLst>
                <a:cxn ang="0">
                  <a:pos x="T0" y="T1"/>
                </a:cxn>
                <a:cxn ang="0">
                  <a:pos x="T2" y="T3"/>
                </a:cxn>
                <a:cxn ang="0">
                  <a:pos x="T4" y="T5"/>
                </a:cxn>
                <a:cxn ang="0">
                  <a:pos x="T6" y="T7"/>
                </a:cxn>
                <a:cxn ang="0">
                  <a:pos x="T8" y="T9"/>
                </a:cxn>
              </a:cxnLst>
              <a:rect l="0" t="0" r="r" b="b"/>
              <a:pathLst>
                <a:path w="1889" h="1749">
                  <a:moveTo>
                    <a:pt x="1801" y="1749"/>
                  </a:moveTo>
                  <a:lnTo>
                    <a:pt x="84" y="1749"/>
                  </a:lnTo>
                  <a:lnTo>
                    <a:pt x="0" y="0"/>
                  </a:lnTo>
                  <a:lnTo>
                    <a:pt x="1889" y="0"/>
                  </a:lnTo>
                  <a:lnTo>
                    <a:pt x="1801" y="1749"/>
                  </a:lnTo>
                  <a:close/>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 name="Freeform 8"/>
            <p:cNvSpPr/>
            <p:nvPr/>
          </p:nvSpPr>
          <p:spPr bwMode="auto">
            <a:xfrm flipH="1">
              <a:off x="6707505" y="1715135"/>
              <a:ext cx="3527425" cy="127000"/>
            </a:xfrm>
            <a:custGeom>
              <a:avLst/>
              <a:gdLst>
                <a:gd name="T0" fmla="*/ 1885 w 1885"/>
                <a:gd name="T1" fmla="*/ 34 h 68"/>
                <a:gd name="T2" fmla="*/ 1851 w 1885"/>
                <a:gd name="T3" fmla="*/ 68 h 68"/>
                <a:gd name="T4" fmla="*/ 33 w 1885"/>
                <a:gd name="T5" fmla="*/ 68 h 68"/>
                <a:gd name="T6" fmla="*/ 0 w 1885"/>
                <a:gd name="T7" fmla="*/ 34 h 68"/>
                <a:gd name="T8" fmla="*/ 0 w 1885"/>
                <a:gd name="T9" fmla="*/ 34 h 68"/>
                <a:gd name="T10" fmla="*/ 33 w 1885"/>
                <a:gd name="T11" fmla="*/ 0 h 68"/>
                <a:gd name="T12" fmla="*/ 1851 w 1885"/>
                <a:gd name="T13" fmla="*/ 0 h 68"/>
                <a:gd name="T14" fmla="*/ 1885 w 1885"/>
                <a:gd name="T15" fmla="*/ 34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5" h="68">
                  <a:moveTo>
                    <a:pt x="1885" y="34"/>
                  </a:moveTo>
                  <a:cubicBezTo>
                    <a:pt x="1885" y="53"/>
                    <a:pt x="1870" y="68"/>
                    <a:pt x="1851" y="68"/>
                  </a:cubicBezTo>
                  <a:cubicBezTo>
                    <a:pt x="33" y="68"/>
                    <a:pt x="33" y="68"/>
                    <a:pt x="33" y="68"/>
                  </a:cubicBezTo>
                  <a:cubicBezTo>
                    <a:pt x="15" y="68"/>
                    <a:pt x="0" y="53"/>
                    <a:pt x="0" y="34"/>
                  </a:cubicBezTo>
                  <a:cubicBezTo>
                    <a:pt x="0" y="34"/>
                    <a:pt x="0" y="34"/>
                    <a:pt x="0" y="34"/>
                  </a:cubicBezTo>
                  <a:cubicBezTo>
                    <a:pt x="0" y="16"/>
                    <a:pt x="15" y="0"/>
                    <a:pt x="33" y="0"/>
                  </a:cubicBezTo>
                  <a:cubicBezTo>
                    <a:pt x="1851" y="0"/>
                    <a:pt x="1851" y="0"/>
                    <a:pt x="1851" y="0"/>
                  </a:cubicBezTo>
                  <a:cubicBezTo>
                    <a:pt x="1870" y="0"/>
                    <a:pt x="1885" y="16"/>
                    <a:pt x="1885" y="34"/>
                  </a:cubicBezTo>
                  <a:close/>
                </a:path>
              </a:pathLst>
            </a:custGeom>
            <a:solidFill>
              <a:srgbClr val="E47068">
                <a:alpha val="0"/>
              </a:srgbClr>
            </a:solidFill>
            <a:ln w="25400">
              <a:solidFill>
                <a:srgbClr val="E47068"/>
              </a:solidFill>
              <a:round/>
            </a:ln>
          </p:spPr>
          <p:txBody>
            <a:bodyPr vert="horz" wrap="square" lIns="91440" tIns="45720" rIns="91440" bIns="45720" numCol="1" anchor="t" anchorCtr="0" compatLnSpc="1"/>
            <a:lstStyle/>
            <a:p>
              <a:endParaRPr lang="zh-CN" altLang="en-US"/>
            </a:p>
          </p:txBody>
        </p:sp>
        <p:sp>
          <p:nvSpPr>
            <p:cNvPr id="3" name="Freeform 9"/>
            <p:cNvSpPr/>
            <p:nvPr/>
          </p:nvSpPr>
          <p:spPr bwMode="auto">
            <a:xfrm flipH="1">
              <a:off x="8260080" y="1431925"/>
              <a:ext cx="395605" cy="252095"/>
            </a:xfrm>
            <a:custGeom>
              <a:avLst/>
              <a:gdLst>
                <a:gd name="T0" fmla="*/ 211 w 211"/>
                <a:gd name="T1" fmla="*/ 38 h 135"/>
                <a:gd name="T2" fmla="*/ 173 w 211"/>
                <a:gd name="T3" fmla="*/ 0 h 135"/>
                <a:gd name="T4" fmla="*/ 38 w 211"/>
                <a:gd name="T5" fmla="*/ 0 h 135"/>
                <a:gd name="T6" fmla="*/ 0 w 211"/>
                <a:gd name="T7" fmla="*/ 38 h 135"/>
                <a:gd name="T8" fmla="*/ 0 w 211"/>
                <a:gd name="T9" fmla="*/ 98 h 135"/>
                <a:gd name="T10" fmla="*/ 38 w 211"/>
                <a:gd name="T11" fmla="*/ 135 h 135"/>
                <a:gd name="T12" fmla="*/ 173 w 211"/>
                <a:gd name="T13" fmla="*/ 135 h 135"/>
                <a:gd name="T14" fmla="*/ 211 w 211"/>
                <a:gd name="T15" fmla="*/ 98 h 135"/>
                <a:gd name="T16" fmla="*/ 211 w 211"/>
                <a:gd name="T17" fmla="*/ 3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 h="135">
                  <a:moveTo>
                    <a:pt x="211" y="38"/>
                  </a:moveTo>
                  <a:cubicBezTo>
                    <a:pt x="211" y="17"/>
                    <a:pt x="194" y="0"/>
                    <a:pt x="173" y="0"/>
                  </a:cubicBezTo>
                  <a:cubicBezTo>
                    <a:pt x="38" y="0"/>
                    <a:pt x="38" y="0"/>
                    <a:pt x="38" y="0"/>
                  </a:cubicBezTo>
                  <a:cubicBezTo>
                    <a:pt x="17" y="0"/>
                    <a:pt x="0" y="17"/>
                    <a:pt x="0" y="38"/>
                  </a:cubicBezTo>
                  <a:cubicBezTo>
                    <a:pt x="0" y="98"/>
                    <a:pt x="0" y="98"/>
                    <a:pt x="0" y="98"/>
                  </a:cubicBezTo>
                  <a:cubicBezTo>
                    <a:pt x="0" y="118"/>
                    <a:pt x="17" y="135"/>
                    <a:pt x="38" y="135"/>
                  </a:cubicBezTo>
                  <a:cubicBezTo>
                    <a:pt x="173" y="135"/>
                    <a:pt x="173" y="135"/>
                    <a:pt x="173" y="135"/>
                  </a:cubicBezTo>
                  <a:cubicBezTo>
                    <a:pt x="194" y="135"/>
                    <a:pt x="211" y="118"/>
                    <a:pt x="211" y="98"/>
                  </a:cubicBezTo>
                  <a:lnTo>
                    <a:pt x="211" y="38"/>
                  </a:lnTo>
                  <a:close/>
                </a:path>
              </a:pathLst>
            </a:custGeom>
            <a:solidFill>
              <a:srgbClr val="E47068">
                <a:alpha val="0"/>
              </a:srgbClr>
            </a:solidFill>
            <a:ln w="25400">
              <a:solidFill>
                <a:srgbClr val="E47068"/>
              </a:solidFill>
              <a:round/>
            </a:ln>
          </p:spPr>
          <p:txBody>
            <a:bodyPr vert="horz" wrap="square" lIns="91440" tIns="45720" rIns="91440" bIns="45720" numCol="1" anchor="t" anchorCtr="0" compatLnSpc="1"/>
            <a:lstStyle/>
            <a:p>
              <a:endParaRPr lang="zh-CN" altLang="en-US"/>
            </a:p>
          </p:txBody>
        </p:sp>
        <p:sp>
          <p:nvSpPr>
            <p:cNvPr id="11" name="Freeform 10"/>
            <p:cNvSpPr/>
            <p:nvPr/>
          </p:nvSpPr>
          <p:spPr bwMode="auto">
            <a:xfrm flipH="1">
              <a:off x="7382510" y="4899660"/>
              <a:ext cx="878205" cy="1012825"/>
            </a:xfrm>
            <a:custGeom>
              <a:avLst/>
              <a:gdLst>
                <a:gd name="T0" fmla="*/ 469 w 469"/>
                <a:gd name="T1" fmla="*/ 541 h 541"/>
                <a:gd name="T2" fmla="*/ 135 w 469"/>
                <a:gd name="T3" fmla="*/ 0 h 541"/>
                <a:gd name="T4" fmla="*/ 0 w 469"/>
                <a:gd name="T5" fmla="*/ 0 h 541"/>
                <a:gd name="T6" fmla="*/ 334 w 469"/>
                <a:gd name="T7" fmla="*/ 541 h 541"/>
                <a:gd name="T8" fmla="*/ 469 w 469"/>
                <a:gd name="T9" fmla="*/ 541 h 541"/>
              </a:gdLst>
              <a:ahLst/>
              <a:cxnLst>
                <a:cxn ang="0">
                  <a:pos x="T0" y="T1"/>
                </a:cxn>
                <a:cxn ang="0">
                  <a:pos x="T2" y="T3"/>
                </a:cxn>
                <a:cxn ang="0">
                  <a:pos x="T4" y="T5"/>
                </a:cxn>
                <a:cxn ang="0">
                  <a:pos x="T6" y="T7"/>
                </a:cxn>
                <a:cxn ang="0">
                  <a:pos x="T8" y="T9"/>
                </a:cxn>
              </a:cxnLst>
              <a:rect l="0" t="0" r="r" b="b"/>
              <a:pathLst>
                <a:path w="469" h="541">
                  <a:moveTo>
                    <a:pt x="469" y="541"/>
                  </a:moveTo>
                  <a:cubicBezTo>
                    <a:pt x="469" y="541"/>
                    <a:pt x="139" y="0"/>
                    <a:pt x="135" y="0"/>
                  </a:cubicBezTo>
                  <a:cubicBezTo>
                    <a:pt x="131" y="0"/>
                    <a:pt x="0" y="0"/>
                    <a:pt x="0" y="0"/>
                  </a:cubicBezTo>
                  <a:cubicBezTo>
                    <a:pt x="334" y="541"/>
                    <a:pt x="334" y="541"/>
                    <a:pt x="334" y="541"/>
                  </a:cubicBezTo>
                  <a:cubicBezTo>
                    <a:pt x="334" y="541"/>
                    <a:pt x="431" y="541"/>
                    <a:pt x="469" y="541"/>
                  </a:cubicBezTo>
                  <a:close/>
                </a:path>
              </a:pathLst>
            </a:custGeom>
            <a:solidFill>
              <a:srgbClr val="2B2B2B">
                <a:alpha val="0"/>
              </a:srgbClr>
            </a:solidFill>
            <a:ln w="25400">
              <a:solidFill>
                <a:srgbClr val="E47068"/>
              </a:solidFill>
              <a:round/>
            </a:ln>
          </p:spPr>
          <p:txBody>
            <a:bodyPr vert="horz" wrap="square" lIns="91440" tIns="45720" rIns="91440" bIns="45720" numCol="1" anchor="t" anchorCtr="0" compatLnSpc="1"/>
            <a:lstStyle/>
            <a:p>
              <a:endParaRPr lang="zh-CN" altLang="en-US"/>
            </a:p>
          </p:txBody>
        </p:sp>
        <p:sp>
          <p:nvSpPr>
            <p:cNvPr id="12" name="Freeform 11"/>
            <p:cNvSpPr/>
            <p:nvPr/>
          </p:nvSpPr>
          <p:spPr bwMode="auto">
            <a:xfrm flipH="1">
              <a:off x="8685530" y="4899660"/>
              <a:ext cx="879475" cy="1012825"/>
            </a:xfrm>
            <a:custGeom>
              <a:avLst/>
              <a:gdLst>
                <a:gd name="T0" fmla="*/ 0 w 470"/>
                <a:gd name="T1" fmla="*/ 541 h 541"/>
                <a:gd name="T2" fmla="*/ 334 w 470"/>
                <a:gd name="T3" fmla="*/ 0 h 541"/>
                <a:gd name="T4" fmla="*/ 470 w 470"/>
                <a:gd name="T5" fmla="*/ 0 h 541"/>
                <a:gd name="T6" fmla="*/ 135 w 470"/>
                <a:gd name="T7" fmla="*/ 541 h 541"/>
                <a:gd name="T8" fmla="*/ 0 w 470"/>
                <a:gd name="T9" fmla="*/ 541 h 541"/>
              </a:gdLst>
              <a:ahLst/>
              <a:cxnLst>
                <a:cxn ang="0">
                  <a:pos x="T0" y="T1"/>
                </a:cxn>
                <a:cxn ang="0">
                  <a:pos x="T2" y="T3"/>
                </a:cxn>
                <a:cxn ang="0">
                  <a:pos x="T4" y="T5"/>
                </a:cxn>
                <a:cxn ang="0">
                  <a:pos x="T6" y="T7"/>
                </a:cxn>
                <a:cxn ang="0">
                  <a:pos x="T8" y="T9"/>
                </a:cxn>
              </a:cxnLst>
              <a:rect l="0" t="0" r="r" b="b"/>
              <a:pathLst>
                <a:path w="470" h="541">
                  <a:moveTo>
                    <a:pt x="0" y="541"/>
                  </a:moveTo>
                  <a:cubicBezTo>
                    <a:pt x="0" y="541"/>
                    <a:pt x="331" y="0"/>
                    <a:pt x="334" y="0"/>
                  </a:cubicBezTo>
                  <a:cubicBezTo>
                    <a:pt x="338" y="0"/>
                    <a:pt x="470" y="0"/>
                    <a:pt x="470" y="0"/>
                  </a:cubicBezTo>
                  <a:cubicBezTo>
                    <a:pt x="135" y="541"/>
                    <a:pt x="135" y="541"/>
                    <a:pt x="135" y="541"/>
                  </a:cubicBezTo>
                  <a:cubicBezTo>
                    <a:pt x="135" y="541"/>
                    <a:pt x="44" y="540"/>
                    <a:pt x="0" y="541"/>
                  </a:cubicBezTo>
                  <a:close/>
                </a:path>
              </a:pathLst>
            </a:custGeom>
            <a:solidFill>
              <a:srgbClr val="2B2B2B">
                <a:alpha val="0"/>
              </a:srgbClr>
            </a:solidFill>
            <a:ln w="25400">
              <a:solidFill>
                <a:srgbClr val="E47068"/>
              </a:solidFill>
              <a:round/>
            </a:ln>
          </p:spPr>
          <p:txBody>
            <a:bodyPr vert="horz" wrap="square" lIns="91440" tIns="45720" rIns="91440" bIns="45720" numCol="1" anchor="t" anchorCtr="0" compatLnSpc="1"/>
            <a:lstStyle/>
            <a:p>
              <a:endParaRPr lang="zh-CN" altLang="en-US"/>
            </a:p>
          </p:txBody>
        </p:sp>
        <p:sp>
          <p:nvSpPr>
            <p:cNvPr id="13" name="Freeform 12"/>
            <p:cNvSpPr/>
            <p:nvPr/>
          </p:nvSpPr>
          <p:spPr bwMode="auto">
            <a:xfrm flipH="1">
              <a:off x="6855460" y="4772660"/>
              <a:ext cx="3234055" cy="127000"/>
            </a:xfrm>
            <a:custGeom>
              <a:avLst/>
              <a:gdLst>
                <a:gd name="T0" fmla="*/ 1728 w 1728"/>
                <a:gd name="T1" fmla="*/ 34 h 68"/>
                <a:gd name="T2" fmla="*/ 1697 w 1728"/>
                <a:gd name="T3" fmla="*/ 68 h 68"/>
                <a:gd name="T4" fmla="*/ 31 w 1728"/>
                <a:gd name="T5" fmla="*/ 68 h 68"/>
                <a:gd name="T6" fmla="*/ 0 w 1728"/>
                <a:gd name="T7" fmla="*/ 34 h 68"/>
                <a:gd name="T8" fmla="*/ 0 w 1728"/>
                <a:gd name="T9" fmla="*/ 34 h 68"/>
                <a:gd name="T10" fmla="*/ 31 w 1728"/>
                <a:gd name="T11" fmla="*/ 0 h 68"/>
                <a:gd name="T12" fmla="*/ 1697 w 1728"/>
                <a:gd name="T13" fmla="*/ 0 h 68"/>
                <a:gd name="T14" fmla="*/ 1728 w 1728"/>
                <a:gd name="T15" fmla="*/ 34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8" h="68">
                  <a:moveTo>
                    <a:pt x="1728" y="34"/>
                  </a:moveTo>
                  <a:cubicBezTo>
                    <a:pt x="1728" y="53"/>
                    <a:pt x="1714" y="68"/>
                    <a:pt x="1697" y="68"/>
                  </a:cubicBezTo>
                  <a:cubicBezTo>
                    <a:pt x="31" y="68"/>
                    <a:pt x="31" y="68"/>
                    <a:pt x="31" y="68"/>
                  </a:cubicBezTo>
                  <a:cubicBezTo>
                    <a:pt x="14" y="68"/>
                    <a:pt x="0" y="53"/>
                    <a:pt x="0" y="34"/>
                  </a:cubicBezTo>
                  <a:cubicBezTo>
                    <a:pt x="0" y="34"/>
                    <a:pt x="0" y="34"/>
                    <a:pt x="0" y="34"/>
                  </a:cubicBezTo>
                  <a:cubicBezTo>
                    <a:pt x="0" y="15"/>
                    <a:pt x="14" y="0"/>
                    <a:pt x="31" y="0"/>
                  </a:cubicBezTo>
                  <a:cubicBezTo>
                    <a:pt x="1697" y="0"/>
                    <a:pt x="1697" y="0"/>
                    <a:pt x="1697" y="0"/>
                  </a:cubicBezTo>
                  <a:cubicBezTo>
                    <a:pt x="1714" y="0"/>
                    <a:pt x="1728" y="15"/>
                    <a:pt x="1728" y="34"/>
                  </a:cubicBezTo>
                  <a:close/>
                </a:path>
              </a:pathLst>
            </a:custGeom>
            <a:solidFill>
              <a:srgbClr val="2B2B2B">
                <a:alpha val="0"/>
              </a:srgbClr>
            </a:solidFill>
            <a:ln w="25400">
              <a:solidFill>
                <a:srgbClr val="E47068"/>
              </a:solidFill>
              <a:round/>
            </a:ln>
          </p:spPr>
          <p:txBody>
            <a:bodyPr vert="horz" wrap="square" lIns="91440" tIns="45720" rIns="91440" bIns="45720" numCol="1" anchor="t" anchorCtr="0" compatLnSpc="1"/>
            <a:lstStyle/>
            <a:p>
              <a:endParaRPr lang="zh-CN" altLang="en-US"/>
            </a:p>
          </p:txBody>
        </p:sp>
      </p:grpSp>
      <p:grpSp>
        <p:nvGrpSpPr>
          <p:cNvPr id="15" name="组合 33"/>
          <p:cNvGrpSpPr/>
          <p:nvPr/>
        </p:nvGrpSpPr>
        <p:grpSpPr>
          <a:xfrm flipH="1">
            <a:off x="9484123" y="3657435"/>
            <a:ext cx="2640695" cy="2863403"/>
            <a:chOff x="6065838" y="2187575"/>
            <a:chExt cx="3355975" cy="4094163"/>
          </a:xfrm>
        </p:grpSpPr>
        <p:sp>
          <p:nvSpPr>
            <p:cNvPr id="16" name="Freeform 14"/>
            <p:cNvSpPr/>
            <p:nvPr/>
          </p:nvSpPr>
          <p:spPr bwMode="auto">
            <a:xfrm>
              <a:off x="8180388" y="3546475"/>
              <a:ext cx="328613" cy="190500"/>
            </a:xfrm>
            <a:custGeom>
              <a:avLst/>
              <a:gdLst>
                <a:gd name="T0" fmla="*/ 176 w 176"/>
                <a:gd name="T1" fmla="*/ 63 h 102"/>
                <a:gd name="T2" fmla="*/ 115 w 176"/>
                <a:gd name="T3" fmla="*/ 49 h 102"/>
                <a:gd name="T4" fmla="*/ 59 w 176"/>
                <a:gd name="T5" fmla="*/ 99 h 102"/>
                <a:gd name="T6" fmla="*/ 3 w 176"/>
                <a:gd name="T7" fmla="*/ 65 h 102"/>
                <a:gd name="T8" fmla="*/ 51 w 176"/>
                <a:gd name="T9" fmla="*/ 0 h 102"/>
                <a:gd name="T10" fmla="*/ 176 w 176"/>
                <a:gd name="T11" fmla="*/ 63 h 102"/>
              </a:gdLst>
              <a:ahLst/>
              <a:cxnLst>
                <a:cxn ang="0">
                  <a:pos x="T0" y="T1"/>
                </a:cxn>
                <a:cxn ang="0">
                  <a:pos x="T2" y="T3"/>
                </a:cxn>
                <a:cxn ang="0">
                  <a:pos x="T4" y="T5"/>
                </a:cxn>
                <a:cxn ang="0">
                  <a:pos x="T6" y="T7"/>
                </a:cxn>
                <a:cxn ang="0">
                  <a:pos x="T8" y="T9"/>
                </a:cxn>
                <a:cxn ang="0">
                  <a:pos x="T10" y="T11"/>
                </a:cxn>
              </a:cxnLst>
              <a:rect l="0" t="0" r="r" b="b"/>
              <a:pathLst>
                <a:path w="176" h="102">
                  <a:moveTo>
                    <a:pt x="176" y="63"/>
                  </a:moveTo>
                  <a:cubicBezTo>
                    <a:pt x="176" y="63"/>
                    <a:pt x="129" y="49"/>
                    <a:pt x="115" y="49"/>
                  </a:cubicBezTo>
                  <a:cubicBezTo>
                    <a:pt x="101" y="50"/>
                    <a:pt x="71" y="102"/>
                    <a:pt x="59" y="99"/>
                  </a:cubicBezTo>
                  <a:cubicBezTo>
                    <a:pt x="47" y="96"/>
                    <a:pt x="7" y="88"/>
                    <a:pt x="3" y="65"/>
                  </a:cubicBezTo>
                  <a:cubicBezTo>
                    <a:pt x="0" y="41"/>
                    <a:pt x="51" y="0"/>
                    <a:pt x="51" y="0"/>
                  </a:cubicBezTo>
                  <a:cubicBezTo>
                    <a:pt x="51" y="0"/>
                    <a:pt x="159" y="44"/>
                    <a:pt x="176" y="63"/>
                  </a:cubicBezTo>
                  <a:close/>
                </a:path>
              </a:pathLst>
            </a:custGeom>
            <a:solidFill>
              <a:srgbClr val="F2CE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15"/>
            <p:cNvSpPr/>
            <p:nvPr/>
          </p:nvSpPr>
          <p:spPr bwMode="auto">
            <a:xfrm>
              <a:off x="7980363" y="2513013"/>
              <a:ext cx="1441450" cy="1484312"/>
            </a:xfrm>
            <a:custGeom>
              <a:avLst/>
              <a:gdLst>
                <a:gd name="T0" fmla="*/ 0 w 770"/>
                <a:gd name="T1" fmla="*/ 763 h 793"/>
                <a:gd name="T2" fmla="*/ 753 w 770"/>
                <a:gd name="T3" fmla="*/ 0 h 793"/>
                <a:gd name="T4" fmla="*/ 770 w 770"/>
                <a:gd name="T5" fmla="*/ 16 h 793"/>
                <a:gd name="T6" fmla="*/ 45 w 770"/>
                <a:gd name="T7" fmla="*/ 793 h 793"/>
                <a:gd name="T8" fmla="*/ 0 w 770"/>
                <a:gd name="T9" fmla="*/ 763 h 793"/>
              </a:gdLst>
              <a:ahLst/>
              <a:cxnLst>
                <a:cxn ang="0">
                  <a:pos x="T0" y="T1"/>
                </a:cxn>
                <a:cxn ang="0">
                  <a:pos x="T2" y="T3"/>
                </a:cxn>
                <a:cxn ang="0">
                  <a:pos x="T4" y="T5"/>
                </a:cxn>
                <a:cxn ang="0">
                  <a:pos x="T6" y="T7"/>
                </a:cxn>
                <a:cxn ang="0">
                  <a:pos x="T8" y="T9"/>
                </a:cxn>
              </a:cxnLst>
              <a:rect l="0" t="0" r="r" b="b"/>
              <a:pathLst>
                <a:path w="770" h="793">
                  <a:moveTo>
                    <a:pt x="0" y="763"/>
                  </a:moveTo>
                  <a:cubicBezTo>
                    <a:pt x="0" y="763"/>
                    <a:pt x="700" y="39"/>
                    <a:pt x="753" y="0"/>
                  </a:cubicBezTo>
                  <a:cubicBezTo>
                    <a:pt x="753" y="0"/>
                    <a:pt x="762" y="8"/>
                    <a:pt x="770" y="16"/>
                  </a:cubicBezTo>
                  <a:cubicBezTo>
                    <a:pt x="770" y="16"/>
                    <a:pt x="97" y="744"/>
                    <a:pt x="45" y="793"/>
                  </a:cubicBezTo>
                  <a:cubicBezTo>
                    <a:pt x="45" y="793"/>
                    <a:pt x="7" y="791"/>
                    <a:pt x="0" y="763"/>
                  </a:cubicBezTo>
                  <a:close/>
                </a:path>
              </a:pathLst>
            </a:custGeom>
            <a:solidFill>
              <a:srgbClr val="14141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16"/>
            <p:cNvSpPr/>
            <p:nvPr/>
          </p:nvSpPr>
          <p:spPr bwMode="auto">
            <a:xfrm>
              <a:off x="8418513" y="3548063"/>
              <a:ext cx="142875" cy="119062"/>
            </a:xfrm>
            <a:custGeom>
              <a:avLst/>
              <a:gdLst>
                <a:gd name="T0" fmla="*/ 77 w 77"/>
                <a:gd name="T1" fmla="*/ 28 h 64"/>
                <a:gd name="T2" fmla="*/ 24 w 77"/>
                <a:gd name="T3" fmla="*/ 4 h 64"/>
                <a:gd name="T4" fmla="*/ 4 w 77"/>
                <a:gd name="T5" fmla="*/ 41 h 64"/>
                <a:gd name="T6" fmla="*/ 58 w 77"/>
                <a:gd name="T7" fmla="*/ 64 h 64"/>
                <a:gd name="T8" fmla="*/ 77 w 77"/>
                <a:gd name="T9" fmla="*/ 28 h 64"/>
              </a:gdLst>
              <a:ahLst/>
              <a:cxnLst>
                <a:cxn ang="0">
                  <a:pos x="T0" y="T1"/>
                </a:cxn>
                <a:cxn ang="0">
                  <a:pos x="T2" y="T3"/>
                </a:cxn>
                <a:cxn ang="0">
                  <a:pos x="T4" y="T5"/>
                </a:cxn>
                <a:cxn ang="0">
                  <a:pos x="T6" y="T7"/>
                </a:cxn>
                <a:cxn ang="0">
                  <a:pos x="T8" y="T9"/>
                </a:cxn>
              </a:cxnLst>
              <a:rect l="0" t="0" r="r" b="b"/>
              <a:pathLst>
                <a:path w="77" h="64">
                  <a:moveTo>
                    <a:pt x="77" y="28"/>
                  </a:moveTo>
                  <a:cubicBezTo>
                    <a:pt x="77" y="28"/>
                    <a:pt x="33" y="7"/>
                    <a:pt x="24" y="4"/>
                  </a:cubicBezTo>
                  <a:cubicBezTo>
                    <a:pt x="15" y="0"/>
                    <a:pt x="0" y="30"/>
                    <a:pt x="4" y="41"/>
                  </a:cubicBezTo>
                  <a:cubicBezTo>
                    <a:pt x="9" y="53"/>
                    <a:pt x="50" y="64"/>
                    <a:pt x="58" y="64"/>
                  </a:cubicBezTo>
                  <a:cubicBezTo>
                    <a:pt x="65" y="64"/>
                    <a:pt x="77" y="28"/>
                    <a:pt x="77" y="28"/>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17"/>
            <p:cNvSpPr/>
            <p:nvPr/>
          </p:nvSpPr>
          <p:spPr bwMode="auto">
            <a:xfrm>
              <a:off x="8307388" y="3602038"/>
              <a:ext cx="152400" cy="141287"/>
            </a:xfrm>
            <a:custGeom>
              <a:avLst/>
              <a:gdLst>
                <a:gd name="T0" fmla="*/ 47 w 81"/>
                <a:gd name="T1" fmla="*/ 19 h 75"/>
                <a:gd name="T2" fmla="*/ 74 w 81"/>
                <a:gd name="T3" fmla="*/ 62 h 75"/>
                <a:gd name="T4" fmla="*/ 17 w 81"/>
                <a:gd name="T5" fmla="*/ 36 h 75"/>
                <a:gd name="T6" fmla="*/ 47 w 81"/>
                <a:gd name="T7" fmla="*/ 19 h 75"/>
              </a:gdLst>
              <a:ahLst/>
              <a:cxnLst>
                <a:cxn ang="0">
                  <a:pos x="T0" y="T1"/>
                </a:cxn>
                <a:cxn ang="0">
                  <a:pos x="T2" y="T3"/>
                </a:cxn>
                <a:cxn ang="0">
                  <a:pos x="T4" y="T5"/>
                </a:cxn>
                <a:cxn ang="0">
                  <a:pos x="T6" y="T7"/>
                </a:cxn>
              </a:cxnLst>
              <a:rect l="0" t="0" r="r" b="b"/>
              <a:pathLst>
                <a:path w="81" h="75">
                  <a:moveTo>
                    <a:pt x="47" y="19"/>
                  </a:moveTo>
                  <a:cubicBezTo>
                    <a:pt x="47" y="19"/>
                    <a:pt x="81" y="49"/>
                    <a:pt x="74" y="62"/>
                  </a:cubicBezTo>
                  <a:cubicBezTo>
                    <a:pt x="68" y="75"/>
                    <a:pt x="34" y="72"/>
                    <a:pt x="17" y="36"/>
                  </a:cubicBezTo>
                  <a:cubicBezTo>
                    <a:pt x="0" y="0"/>
                    <a:pt x="38" y="10"/>
                    <a:pt x="47" y="19"/>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18"/>
            <p:cNvSpPr/>
            <p:nvPr/>
          </p:nvSpPr>
          <p:spPr bwMode="auto">
            <a:xfrm>
              <a:off x="8270876" y="3665538"/>
              <a:ext cx="120650" cy="117475"/>
            </a:xfrm>
            <a:custGeom>
              <a:avLst/>
              <a:gdLst>
                <a:gd name="T0" fmla="*/ 21 w 65"/>
                <a:gd name="T1" fmla="*/ 1 h 63"/>
                <a:gd name="T2" fmla="*/ 64 w 65"/>
                <a:gd name="T3" fmla="*/ 35 h 63"/>
                <a:gd name="T4" fmla="*/ 33 w 65"/>
                <a:gd name="T5" fmla="*/ 51 h 63"/>
                <a:gd name="T6" fmla="*/ 21 w 65"/>
                <a:gd name="T7" fmla="*/ 1 h 63"/>
              </a:gdLst>
              <a:ahLst/>
              <a:cxnLst>
                <a:cxn ang="0">
                  <a:pos x="T0" y="T1"/>
                </a:cxn>
                <a:cxn ang="0">
                  <a:pos x="T2" y="T3"/>
                </a:cxn>
                <a:cxn ang="0">
                  <a:pos x="T4" y="T5"/>
                </a:cxn>
                <a:cxn ang="0">
                  <a:pos x="T6" y="T7"/>
                </a:cxn>
              </a:cxnLst>
              <a:rect l="0" t="0" r="r" b="b"/>
              <a:pathLst>
                <a:path w="65" h="63">
                  <a:moveTo>
                    <a:pt x="21" y="1"/>
                  </a:moveTo>
                  <a:cubicBezTo>
                    <a:pt x="34" y="0"/>
                    <a:pt x="65" y="24"/>
                    <a:pt x="64" y="35"/>
                  </a:cubicBezTo>
                  <a:cubicBezTo>
                    <a:pt x="63" y="46"/>
                    <a:pt x="51" y="63"/>
                    <a:pt x="33" y="51"/>
                  </a:cubicBezTo>
                  <a:cubicBezTo>
                    <a:pt x="14" y="38"/>
                    <a:pt x="0" y="2"/>
                    <a:pt x="21" y="1"/>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19"/>
            <p:cNvSpPr/>
            <p:nvPr/>
          </p:nvSpPr>
          <p:spPr bwMode="auto">
            <a:xfrm>
              <a:off x="8148638" y="3492500"/>
              <a:ext cx="301625" cy="192087"/>
            </a:xfrm>
            <a:custGeom>
              <a:avLst/>
              <a:gdLst>
                <a:gd name="T0" fmla="*/ 12 w 161"/>
                <a:gd name="T1" fmla="*/ 62 h 103"/>
                <a:gd name="T2" fmla="*/ 54 w 161"/>
                <a:gd name="T3" fmla="*/ 5 h 103"/>
                <a:gd name="T4" fmla="*/ 143 w 161"/>
                <a:gd name="T5" fmla="*/ 48 h 103"/>
                <a:gd name="T6" fmla="*/ 113 w 161"/>
                <a:gd name="T7" fmla="*/ 71 h 103"/>
                <a:gd name="T8" fmla="*/ 69 w 161"/>
                <a:gd name="T9" fmla="*/ 48 h 103"/>
                <a:gd name="T10" fmla="*/ 37 w 161"/>
                <a:gd name="T11" fmla="*/ 94 h 103"/>
                <a:gd name="T12" fmla="*/ 12 w 161"/>
                <a:gd name="T13" fmla="*/ 62 h 103"/>
              </a:gdLst>
              <a:ahLst/>
              <a:cxnLst>
                <a:cxn ang="0">
                  <a:pos x="T0" y="T1"/>
                </a:cxn>
                <a:cxn ang="0">
                  <a:pos x="T2" y="T3"/>
                </a:cxn>
                <a:cxn ang="0">
                  <a:pos x="T4" y="T5"/>
                </a:cxn>
                <a:cxn ang="0">
                  <a:pos x="T6" y="T7"/>
                </a:cxn>
                <a:cxn ang="0">
                  <a:pos x="T8" y="T9"/>
                </a:cxn>
                <a:cxn ang="0">
                  <a:pos x="T10" y="T11"/>
                </a:cxn>
                <a:cxn ang="0">
                  <a:pos x="T12" y="T13"/>
                </a:cxn>
              </a:cxnLst>
              <a:rect l="0" t="0" r="r" b="b"/>
              <a:pathLst>
                <a:path w="161" h="103">
                  <a:moveTo>
                    <a:pt x="12" y="62"/>
                  </a:moveTo>
                  <a:cubicBezTo>
                    <a:pt x="12" y="62"/>
                    <a:pt x="42" y="11"/>
                    <a:pt x="54" y="5"/>
                  </a:cubicBezTo>
                  <a:cubicBezTo>
                    <a:pt x="67" y="0"/>
                    <a:pt x="126" y="48"/>
                    <a:pt x="143" y="48"/>
                  </a:cubicBezTo>
                  <a:cubicBezTo>
                    <a:pt x="161" y="49"/>
                    <a:pt x="131" y="75"/>
                    <a:pt x="113" y="71"/>
                  </a:cubicBezTo>
                  <a:cubicBezTo>
                    <a:pt x="96" y="67"/>
                    <a:pt x="69" y="48"/>
                    <a:pt x="69" y="48"/>
                  </a:cubicBezTo>
                  <a:cubicBezTo>
                    <a:pt x="69" y="48"/>
                    <a:pt x="73" y="85"/>
                    <a:pt x="37" y="94"/>
                  </a:cubicBezTo>
                  <a:cubicBezTo>
                    <a:pt x="0" y="103"/>
                    <a:pt x="12" y="62"/>
                    <a:pt x="12" y="62"/>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20"/>
            <p:cNvSpPr/>
            <p:nvPr/>
          </p:nvSpPr>
          <p:spPr bwMode="auto">
            <a:xfrm>
              <a:off x="6911976" y="3429000"/>
              <a:ext cx="1323975" cy="612775"/>
            </a:xfrm>
            <a:custGeom>
              <a:avLst/>
              <a:gdLst>
                <a:gd name="T0" fmla="*/ 60 w 708"/>
                <a:gd name="T1" fmla="*/ 6 h 328"/>
                <a:gd name="T2" fmla="*/ 668 w 708"/>
                <a:gd name="T3" fmla="*/ 92 h 328"/>
                <a:gd name="T4" fmla="*/ 708 w 708"/>
                <a:gd name="T5" fmla="*/ 155 h 328"/>
                <a:gd name="T6" fmla="*/ 88 w 708"/>
                <a:gd name="T7" fmla="*/ 105 h 328"/>
                <a:gd name="T8" fmla="*/ 60 w 708"/>
                <a:gd name="T9" fmla="*/ 6 h 328"/>
              </a:gdLst>
              <a:ahLst/>
              <a:cxnLst>
                <a:cxn ang="0">
                  <a:pos x="T0" y="T1"/>
                </a:cxn>
                <a:cxn ang="0">
                  <a:pos x="T2" y="T3"/>
                </a:cxn>
                <a:cxn ang="0">
                  <a:pos x="T4" y="T5"/>
                </a:cxn>
                <a:cxn ang="0">
                  <a:pos x="T6" y="T7"/>
                </a:cxn>
                <a:cxn ang="0">
                  <a:pos x="T8" y="T9"/>
                </a:cxn>
              </a:cxnLst>
              <a:rect l="0" t="0" r="r" b="b"/>
              <a:pathLst>
                <a:path w="708" h="328">
                  <a:moveTo>
                    <a:pt x="60" y="6"/>
                  </a:moveTo>
                  <a:cubicBezTo>
                    <a:pt x="79" y="0"/>
                    <a:pt x="350" y="233"/>
                    <a:pt x="668" y="92"/>
                  </a:cubicBezTo>
                  <a:cubicBezTo>
                    <a:pt x="668" y="92"/>
                    <a:pt x="698" y="111"/>
                    <a:pt x="708" y="155"/>
                  </a:cubicBezTo>
                  <a:cubicBezTo>
                    <a:pt x="708" y="155"/>
                    <a:pt x="375" y="328"/>
                    <a:pt x="88" y="105"/>
                  </a:cubicBezTo>
                  <a:cubicBezTo>
                    <a:pt x="88" y="105"/>
                    <a:pt x="0" y="23"/>
                    <a:pt x="60" y="6"/>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21"/>
            <p:cNvSpPr/>
            <p:nvPr/>
          </p:nvSpPr>
          <p:spPr bwMode="auto">
            <a:xfrm>
              <a:off x="6867526" y="2490788"/>
              <a:ext cx="254000" cy="552450"/>
            </a:xfrm>
            <a:custGeom>
              <a:avLst/>
              <a:gdLst>
                <a:gd name="T0" fmla="*/ 64 w 136"/>
                <a:gd name="T1" fmla="*/ 13 h 295"/>
                <a:gd name="T2" fmla="*/ 77 w 136"/>
                <a:gd name="T3" fmla="*/ 197 h 295"/>
                <a:gd name="T4" fmla="*/ 64 w 136"/>
                <a:gd name="T5" fmla="*/ 13 h 295"/>
              </a:gdLst>
              <a:ahLst/>
              <a:cxnLst>
                <a:cxn ang="0">
                  <a:pos x="T0" y="T1"/>
                </a:cxn>
                <a:cxn ang="0">
                  <a:pos x="T2" y="T3"/>
                </a:cxn>
                <a:cxn ang="0">
                  <a:pos x="T4" y="T5"/>
                </a:cxn>
              </a:cxnLst>
              <a:rect l="0" t="0" r="r" b="b"/>
              <a:pathLst>
                <a:path w="136" h="295">
                  <a:moveTo>
                    <a:pt x="64" y="13"/>
                  </a:moveTo>
                  <a:cubicBezTo>
                    <a:pt x="64" y="13"/>
                    <a:pt x="136" y="99"/>
                    <a:pt x="77" y="197"/>
                  </a:cubicBezTo>
                  <a:cubicBezTo>
                    <a:pt x="18" y="295"/>
                    <a:pt x="0" y="0"/>
                    <a:pt x="64" y="13"/>
                  </a:cubicBezTo>
                  <a:close/>
                </a:path>
              </a:pathLst>
            </a:custGeom>
            <a:solidFill>
              <a:srgbClr val="725C2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22"/>
            <p:cNvSpPr/>
            <p:nvPr/>
          </p:nvSpPr>
          <p:spPr bwMode="auto">
            <a:xfrm>
              <a:off x="6399213" y="2408238"/>
              <a:ext cx="693738" cy="968375"/>
            </a:xfrm>
            <a:custGeom>
              <a:avLst/>
              <a:gdLst>
                <a:gd name="T0" fmla="*/ 302 w 371"/>
                <a:gd name="T1" fmla="*/ 84 h 517"/>
                <a:gd name="T2" fmla="*/ 360 w 371"/>
                <a:gd name="T3" fmla="*/ 406 h 517"/>
                <a:gd name="T4" fmla="*/ 109 w 371"/>
                <a:gd name="T5" fmla="*/ 479 h 517"/>
                <a:gd name="T6" fmla="*/ 35 w 371"/>
                <a:gd name="T7" fmla="*/ 301 h 517"/>
                <a:gd name="T8" fmla="*/ 54 w 371"/>
                <a:gd name="T9" fmla="*/ 76 h 517"/>
                <a:gd name="T10" fmla="*/ 302 w 371"/>
                <a:gd name="T11" fmla="*/ 84 h 517"/>
              </a:gdLst>
              <a:ahLst/>
              <a:cxnLst>
                <a:cxn ang="0">
                  <a:pos x="T0" y="T1"/>
                </a:cxn>
                <a:cxn ang="0">
                  <a:pos x="T2" y="T3"/>
                </a:cxn>
                <a:cxn ang="0">
                  <a:pos x="T4" y="T5"/>
                </a:cxn>
                <a:cxn ang="0">
                  <a:pos x="T6" y="T7"/>
                </a:cxn>
                <a:cxn ang="0">
                  <a:pos x="T8" y="T9"/>
                </a:cxn>
                <a:cxn ang="0">
                  <a:pos x="T10" y="T11"/>
                </a:cxn>
              </a:cxnLst>
              <a:rect l="0" t="0" r="r" b="b"/>
              <a:pathLst>
                <a:path w="371" h="517">
                  <a:moveTo>
                    <a:pt x="302" y="84"/>
                  </a:moveTo>
                  <a:cubicBezTo>
                    <a:pt x="302" y="84"/>
                    <a:pt x="371" y="305"/>
                    <a:pt x="360" y="406"/>
                  </a:cubicBezTo>
                  <a:cubicBezTo>
                    <a:pt x="349" y="508"/>
                    <a:pt x="152" y="517"/>
                    <a:pt x="109" y="479"/>
                  </a:cubicBezTo>
                  <a:cubicBezTo>
                    <a:pt x="65" y="442"/>
                    <a:pt x="35" y="301"/>
                    <a:pt x="35" y="301"/>
                  </a:cubicBezTo>
                  <a:cubicBezTo>
                    <a:pt x="35" y="301"/>
                    <a:pt x="0" y="121"/>
                    <a:pt x="54" y="76"/>
                  </a:cubicBezTo>
                  <a:cubicBezTo>
                    <a:pt x="108" y="31"/>
                    <a:pt x="263" y="0"/>
                    <a:pt x="302" y="84"/>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3"/>
            <p:cNvSpPr/>
            <p:nvPr/>
          </p:nvSpPr>
          <p:spPr bwMode="auto">
            <a:xfrm>
              <a:off x="6103938" y="2187575"/>
              <a:ext cx="1173163" cy="896937"/>
            </a:xfrm>
            <a:custGeom>
              <a:avLst/>
              <a:gdLst>
                <a:gd name="T0" fmla="*/ 208 w 627"/>
                <a:gd name="T1" fmla="*/ 464 h 479"/>
                <a:gd name="T2" fmla="*/ 229 w 627"/>
                <a:gd name="T3" fmla="*/ 453 h 479"/>
                <a:gd name="T4" fmla="*/ 208 w 627"/>
                <a:gd name="T5" fmla="*/ 256 h 479"/>
                <a:gd name="T6" fmla="*/ 266 w 627"/>
                <a:gd name="T7" fmla="*/ 269 h 479"/>
                <a:gd name="T8" fmla="*/ 257 w 627"/>
                <a:gd name="T9" fmla="*/ 235 h 479"/>
                <a:gd name="T10" fmla="*/ 357 w 627"/>
                <a:gd name="T11" fmla="*/ 252 h 479"/>
                <a:gd name="T12" fmla="*/ 336 w 627"/>
                <a:gd name="T13" fmla="*/ 216 h 479"/>
                <a:gd name="T14" fmla="*/ 485 w 627"/>
                <a:gd name="T15" fmla="*/ 231 h 479"/>
                <a:gd name="T16" fmla="*/ 460 w 627"/>
                <a:gd name="T17" fmla="*/ 202 h 479"/>
                <a:gd name="T18" fmla="*/ 475 w 627"/>
                <a:gd name="T19" fmla="*/ 36 h 479"/>
                <a:gd name="T20" fmla="*/ 430 w 627"/>
                <a:gd name="T21" fmla="*/ 79 h 479"/>
                <a:gd name="T22" fmla="*/ 281 w 627"/>
                <a:gd name="T23" fmla="*/ 36 h 479"/>
                <a:gd name="T24" fmla="*/ 306 w 627"/>
                <a:gd name="T25" fmla="*/ 96 h 479"/>
                <a:gd name="T26" fmla="*/ 97 w 627"/>
                <a:gd name="T27" fmla="*/ 188 h 479"/>
                <a:gd name="T28" fmla="*/ 82 w 627"/>
                <a:gd name="T29" fmla="*/ 130 h 479"/>
                <a:gd name="T30" fmla="*/ 54 w 627"/>
                <a:gd name="T31" fmla="*/ 197 h 479"/>
                <a:gd name="T32" fmla="*/ 0 w 627"/>
                <a:gd name="T33" fmla="*/ 220 h 479"/>
                <a:gd name="T34" fmla="*/ 37 w 627"/>
                <a:gd name="T35" fmla="*/ 266 h 479"/>
                <a:gd name="T36" fmla="*/ 161 w 627"/>
                <a:gd name="T37" fmla="*/ 479 h 479"/>
                <a:gd name="T38" fmla="*/ 208 w 627"/>
                <a:gd name="T39" fmla="*/ 464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27" h="479">
                  <a:moveTo>
                    <a:pt x="208" y="464"/>
                  </a:moveTo>
                  <a:cubicBezTo>
                    <a:pt x="229" y="453"/>
                    <a:pt x="229" y="453"/>
                    <a:pt x="229" y="453"/>
                  </a:cubicBezTo>
                  <a:cubicBezTo>
                    <a:pt x="229" y="453"/>
                    <a:pt x="244" y="286"/>
                    <a:pt x="208" y="256"/>
                  </a:cubicBezTo>
                  <a:cubicBezTo>
                    <a:pt x="208" y="256"/>
                    <a:pt x="253" y="276"/>
                    <a:pt x="266" y="269"/>
                  </a:cubicBezTo>
                  <a:cubicBezTo>
                    <a:pt x="280" y="261"/>
                    <a:pt x="257" y="235"/>
                    <a:pt x="257" y="235"/>
                  </a:cubicBezTo>
                  <a:cubicBezTo>
                    <a:pt x="257" y="235"/>
                    <a:pt x="340" y="261"/>
                    <a:pt x="357" y="252"/>
                  </a:cubicBezTo>
                  <a:cubicBezTo>
                    <a:pt x="374" y="242"/>
                    <a:pt x="336" y="216"/>
                    <a:pt x="336" y="216"/>
                  </a:cubicBezTo>
                  <a:cubicBezTo>
                    <a:pt x="336" y="216"/>
                    <a:pt x="474" y="252"/>
                    <a:pt x="485" y="231"/>
                  </a:cubicBezTo>
                  <a:cubicBezTo>
                    <a:pt x="496" y="210"/>
                    <a:pt x="460" y="202"/>
                    <a:pt x="460" y="202"/>
                  </a:cubicBezTo>
                  <a:cubicBezTo>
                    <a:pt x="460" y="202"/>
                    <a:pt x="627" y="128"/>
                    <a:pt x="475" y="36"/>
                  </a:cubicBezTo>
                  <a:cubicBezTo>
                    <a:pt x="475" y="36"/>
                    <a:pt x="449" y="32"/>
                    <a:pt x="430" y="79"/>
                  </a:cubicBezTo>
                  <a:cubicBezTo>
                    <a:pt x="430" y="79"/>
                    <a:pt x="302" y="0"/>
                    <a:pt x="281" y="36"/>
                  </a:cubicBezTo>
                  <a:cubicBezTo>
                    <a:pt x="261" y="72"/>
                    <a:pt x="306" y="96"/>
                    <a:pt x="306" y="96"/>
                  </a:cubicBezTo>
                  <a:cubicBezTo>
                    <a:pt x="306" y="96"/>
                    <a:pt x="141" y="83"/>
                    <a:pt x="97" y="188"/>
                  </a:cubicBezTo>
                  <a:cubicBezTo>
                    <a:pt x="97" y="188"/>
                    <a:pt x="90" y="135"/>
                    <a:pt x="82" y="130"/>
                  </a:cubicBezTo>
                  <a:cubicBezTo>
                    <a:pt x="75" y="124"/>
                    <a:pt x="41" y="145"/>
                    <a:pt x="54" y="197"/>
                  </a:cubicBezTo>
                  <a:cubicBezTo>
                    <a:pt x="54" y="197"/>
                    <a:pt x="0" y="177"/>
                    <a:pt x="0" y="220"/>
                  </a:cubicBezTo>
                  <a:cubicBezTo>
                    <a:pt x="0" y="263"/>
                    <a:pt x="37" y="266"/>
                    <a:pt x="37" y="266"/>
                  </a:cubicBezTo>
                  <a:cubicBezTo>
                    <a:pt x="37" y="266"/>
                    <a:pt x="26" y="432"/>
                    <a:pt x="161" y="479"/>
                  </a:cubicBezTo>
                  <a:lnTo>
                    <a:pt x="208" y="464"/>
                  </a:lnTo>
                  <a:close/>
                </a:path>
              </a:pathLst>
            </a:custGeom>
            <a:solidFill>
              <a:srgbClr val="725C2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24"/>
            <p:cNvSpPr/>
            <p:nvPr/>
          </p:nvSpPr>
          <p:spPr bwMode="auto">
            <a:xfrm>
              <a:off x="6303963" y="2974975"/>
              <a:ext cx="298450" cy="320675"/>
            </a:xfrm>
            <a:custGeom>
              <a:avLst/>
              <a:gdLst>
                <a:gd name="T0" fmla="*/ 109 w 160"/>
                <a:gd name="T1" fmla="*/ 39 h 171"/>
                <a:gd name="T2" fmla="*/ 36 w 160"/>
                <a:gd name="T3" fmla="*/ 20 h 171"/>
                <a:gd name="T4" fmla="*/ 126 w 160"/>
                <a:gd name="T5" fmla="*/ 124 h 171"/>
                <a:gd name="T6" fmla="*/ 109 w 160"/>
                <a:gd name="T7" fmla="*/ 39 h 171"/>
              </a:gdLst>
              <a:ahLst/>
              <a:cxnLst>
                <a:cxn ang="0">
                  <a:pos x="T0" y="T1"/>
                </a:cxn>
                <a:cxn ang="0">
                  <a:pos x="T2" y="T3"/>
                </a:cxn>
                <a:cxn ang="0">
                  <a:pos x="T4" y="T5"/>
                </a:cxn>
                <a:cxn ang="0">
                  <a:pos x="T6" y="T7"/>
                </a:cxn>
              </a:cxnLst>
              <a:rect l="0" t="0" r="r" b="b"/>
              <a:pathLst>
                <a:path w="160" h="171">
                  <a:moveTo>
                    <a:pt x="109" y="39"/>
                  </a:moveTo>
                  <a:cubicBezTo>
                    <a:pt x="109" y="39"/>
                    <a:pt x="71" y="0"/>
                    <a:pt x="36" y="20"/>
                  </a:cubicBezTo>
                  <a:cubicBezTo>
                    <a:pt x="0" y="41"/>
                    <a:pt x="47" y="171"/>
                    <a:pt x="126" y="124"/>
                  </a:cubicBezTo>
                  <a:cubicBezTo>
                    <a:pt x="160" y="105"/>
                    <a:pt x="109" y="39"/>
                    <a:pt x="109" y="39"/>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25"/>
            <p:cNvSpPr/>
            <p:nvPr/>
          </p:nvSpPr>
          <p:spPr bwMode="auto">
            <a:xfrm>
              <a:off x="6881813" y="2776538"/>
              <a:ext cx="128588" cy="165100"/>
            </a:xfrm>
            <a:custGeom>
              <a:avLst/>
              <a:gdLst>
                <a:gd name="T0" fmla="*/ 9 w 69"/>
                <a:gd name="T1" fmla="*/ 0 h 88"/>
                <a:gd name="T2" fmla="*/ 9 w 69"/>
                <a:gd name="T3" fmla="*/ 58 h 88"/>
                <a:gd name="T4" fmla="*/ 56 w 69"/>
                <a:gd name="T5" fmla="*/ 58 h 88"/>
                <a:gd name="T6" fmla="*/ 24 w 69"/>
                <a:gd name="T7" fmla="*/ 88 h 88"/>
                <a:gd name="T8" fmla="*/ 69 w 69"/>
                <a:gd name="T9" fmla="*/ 68 h 88"/>
                <a:gd name="T10" fmla="*/ 26 w 69"/>
                <a:gd name="T11" fmla="*/ 49 h 88"/>
                <a:gd name="T12" fmla="*/ 9 w 69"/>
                <a:gd name="T13" fmla="*/ 0 h 88"/>
              </a:gdLst>
              <a:ahLst/>
              <a:cxnLst>
                <a:cxn ang="0">
                  <a:pos x="T0" y="T1"/>
                </a:cxn>
                <a:cxn ang="0">
                  <a:pos x="T2" y="T3"/>
                </a:cxn>
                <a:cxn ang="0">
                  <a:pos x="T4" y="T5"/>
                </a:cxn>
                <a:cxn ang="0">
                  <a:pos x="T6" y="T7"/>
                </a:cxn>
                <a:cxn ang="0">
                  <a:pos x="T8" y="T9"/>
                </a:cxn>
                <a:cxn ang="0">
                  <a:pos x="T10" y="T11"/>
                </a:cxn>
                <a:cxn ang="0">
                  <a:pos x="T12" y="T13"/>
                </a:cxn>
              </a:cxnLst>
              <a:rect l="0" t="0" r="r" b="b"/>
              <a:pathLst>
                <a:path w="69" h="88">
                  <a:moveTo>
                    <a:pt x="9" y="0"/>
                  </a:moveTo>
                  <a:cubicBezTo>
                    <a:pt x="9" y="0"/>
                    <a:pt x="0" y="45"/>
                    <a:pt x="9" y="58"/>
                  </a:cubicBezTo>
                  <a:cubicBezTo>
                    <a:pt x="18" y="70"/>
                    <a:pt x="52" y="44"/>
                    <a:pt x="56" y="58"/>
                  </a:cubicBezTo>
                  <a:cubicBezTo>
                    <a:pt x="59" y="71"/>
                    <a:pt x="55" y="83"/>
                    <a:pt x="24" y="88"/>
                  </a:cubicBezTo>
                  <a:cubicBezTo>
                    <a:pt x="24" y="88"/>
                    <a:pt x="69" y="87"/>
                    <a:pt x="69" y="68"/>
                  </a:cubicBezTo>
                  <a:cubicBezTo>
                    <a:pt x="69" y="39"/>
                    <a:pt x="51" y="36"/>
                    <a:pt x="26" y="49"/>
                  </a:cubicBezTo>
                  <a:cubicBezTo>
                    <a:pt x="9" y="58"/>
                    <a:pt x="9" y="25"/>
                    <a:pt x="9" y="0"/>
                  </a:cubicBezTo>
                  <a:close/>
                </a:path>
              </a:pathLst>
            </a:custGeom>
            <a:solidFill>
              <a:srgbClr val="CB8F5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26"/>
            <p:cNvSpPr/>
            <p:nvPr/>
          </p:nvSpPr>
          <p:spPr bwMode="auto">
            <a:xfrm>
              <a:off x="6727826" y="2808288"/>
              <a:ext cx="57150" cy="79375"/>
            </a:xfrm>
            <a:custGeom>
              <a:avLst/>
              <a:gdLst>
                <a:gd name="T0" fmla="*/ 28 w 30"/>
                <a:gd name="T1" fmla="*/ 18 h 42"/>
                <a:gd name="T2" fmla="*/ 19 w 30"/>
                <a:gd name="T3" fmla="*/ 40 h 42"/>
                <a:gd name="T4" fmla="*/ 2 w 30"/>
                <a:gd name="T5" fmla="*/ 23 h 42"/>
                <a:gd name="T6" fmla="*/ 11 w 30"/>
                <a:gd name="T7" fmla="*/ 1 h 42"/>
                <a:gd name="T8" fmla="*/ 28 w 30"/>
                <a:gd name="T9" fmla="*/ 18 h 42"/>
              </a:gdLst>
              <a:ahLst/>
              <a:cxnLst>
                <a:cxn ang="0">
                  <a:pos x="T0" y="T1"/>
                </a:cxn>
                <a:cxn ang="0">
                  <a:pos x="T2" y="T3"/>
                </a:cxn>
                <a:cxn ang="0">
                  <a:pos x="T4" y="T5"/>
                </a:cxn>
                <a:cxn ang="0">
                  <a:pos x="T6" y="T7"/>
                </a:cxn>
                <a:cxn ang="0">
                  <a:pos x="T8" y="T9"/>
                </a:cxn>
              </a:cxnLst>
              <a:rect l="0" t="0" r="r" b="b"/>
              <a:pathLst>
                <a:path w="30" h="42">
                  <a:moveTo>
                    <a:pt x="28" y="18"/>
                  </a:moveTo>
                  <a:cubicBezTo>
                    <a:pt x="30" y="29"/>
                    <a:pt x="26" y="39"/>
                    <a:pt x="19" y="40"/>
                  </a:cubicBezTo>
                  <a:cubicBezTo>
                    <a:pt x="12" y="42"/>
                    <a:pt x="4" y="34"/>
                    <a:pt x="2" y="23"/>
                  </a:cubicBezTo>
                  <a:cubicBezTo>
                    <a:pt x="0" y="12"/>
                    <a:pt x="4" y="2"/>
                    <a:pt x="11" y="1"/>
                  </a:cubicBezTo>
                  <a:cubicBezTo>
                    <a:pt x="18" y="0"/>
                    <a:pt x="26" y="7"/>
                    <a:pt x="28" y="18"/>
                  </a:cubicBezTo>
                  <a:close/>
                </a:path>
              </a:pathLst>
            </a:custGeom>
            <a:solidFill>
              <a:srgbClr val="190F0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27"/>
            <p:cNvSpPr/>
            <p:nvPr/>
          </p:nvSpPr>
          <p:spPr bwMode="auto">
            <a:xfrm>
              <a:off x="6943726" y="2774950"/>
              <a:ext cx="50800" cy="71437"/>
            </a:xfrm>
            <a:custGeom>
              <a:avLst/>
              <a:gdLst>
                <a:gd name="T0" fmla="*/ 25 w 27"/>
                <a:gd name="T1" fmla="*/ 16 h 38"/>
                <a:gd name="T2" fmla="*/ 17 w 27"/>
                <a:gd name="T3" fmla="*/ 36 h 38"/>
                <a:gd name="T4" fmla="*/ 2 w 27"/>
                <a:gd name="T5" fmla="*/ 21 h 38"/>
                <a:gd name="T6" fmla="*/ 10 w 27"/>
                <a:gd name="T7" fmla="*/ 1 h 38"/>
                <a:gd name="T8" fmla="*/ 25 w 27"/>
                <a:gd name="T9" fmla="*/ 16 h 38"/>
              </a:gdLst>
              <a:ahLst/>
              <a:cxnLst>
                <a:cxn ang="0">
                  <a:pos x="T0" y="T1"/>
                </a:cxn>
                <a:cxn ang="0">
                  <a:pos x="T2" y="T3"/>
                </a:cxn>
                <a:cxn ang="0">
                  <a:pos x="T4" y="T5"/>
                </a:cxn>
                <a:cxn ang="0">
                  <a:pos x="T6" y="T7"/>
                </a:cxn>
                <a:cxn ang="0">
                  <a:pos x="T8" y="T9"/>
                </a:cxn>
              </a:cxnLst>
              <a:rect l="0" t="0" r="r" b="b"/>
              <a:pathLst>
                <a:path w="27" h="38">
                  <a:moveTo>
                    <a:pt x="25" y="16"/>
                  </a:moveTo>
                  <a:cubicBezTo>
                    <a:pt x="27" y="26"/>
                    <a:pt x="23" y="35"/>
                    <a:pt x="17" y="36"/>
                  </a:cubicBezTo>
                  <a:cubicBezTo>
                    <a:pt x="10" y="38"/>
                    <a:pt x="4" y="31"/>
                    <a:pt x="2" y="21"/>
                  </a:cubicBezTo>
                  <a:cubicBezTo>
                    <a:pt x="0" y="11"/>
                    <a:pt x="3" y="3"/>
                    <a:pt x="10" y="1"/>
                  </a:cubicBezTo>
                  <a:cubicBezTo>
                    <a:pt x="16" y="0"/>
                    <a:pt x="23" y="7"/>
                    <a:pt x="25" y="16"/>
                  </a:cubicBezTo>
                  <a:close/>
                </a:path>
              </a:pathLst>
            </a:custGeom>
            <a:solidFill>
              <a:srgbClr val="190F0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28"/>
            <p:cNvSpPr/>
            <p:nvPr/>
          </p:nvSpPr>
          <p:spPr bwMode="auto">
            <a:xfrm>
              <a:off x="6665913" y="3170238"/>
              <a:ext cx="250825" cy="120650"/>
            </a:xfrm>
            <a:custGeom>
              <a:avLst/>
              <a:gdLst>
                <a:gd name="T0" fmla="*/ 0 w 134"/>
                <a:gd name="T1" fmla="*/ 6 h 65"/>
                <a:gd name="T2" fmla="*/ 101 w 134"/>
                <a:gd name="T3" fmla="*/ 59 h 65"/>
                <a:gd name="T4" fmla="*/ 134 w 134"/>
                <a:gd name="T5" fmla="*/ 43 h 65"/>
                <a:gd name="T6" fmla="*/ 0 w 134"/>
                <a:gd name="T7" fmla="*/ 6 h 65"/>
              </a:gdLst>
              <a:ahLst/>
              <a:cxnLst>
                <a:cxn ang="0">
                  <a:pos x="T0" y="T1"/>
                </a:cxn>
                <a:cxn ang="0">
                  <a:pos x="T2" y="T3"/>
                </a:cxn>
                <a:cxn ang="0">
                  <a:pos x="T4" y="T5"/>
                </a:cxn>
                <a:cxn ang="0">
                  <a:pos x="T6" y="T7"/>
                </a:cxn>
              </a:cxnLst>
              <a:rect l="0" t="0" r="r" b="b"/>
              <a:pathLst>
                <a:path w="134" h="65">
                  <a:moveTo>
                    <a:pt x="0" y="6"/>
                  </a:moveTo>
                  <a:cubicBezTo>
                    <a:pt x="24" y="35"/>
                    <a:pt x="59" y="65"/>
                    <a:pt x="101" y="59"/>
                  </a:cubicBezTo>
                  <a:cubicBezTo>
                    <a:pt x="114" y="57"/>
                    <a:pt x="126" y="51"/>
                    <a:pt x="134" y="43"/>
                  </a:cubicBezTo>
                  <a:cubicBezTo>
                    <a:pt x="100" y="0"/>
                    <a:pt x="35" y="1"/>
                    <a:pt x="0" y="6"/>
                  </a:cubicBezTo>
                  <a:close/>
                </a:path>
              </a:pathLst>
            </a:custGeom>
            <a:solidFill>
              <a:srgbClr val="DA908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29"/>
            <p:cNvSpPr/>
            <p:nvPr/>
          </p:nvSpPr>
          <p:spPr bwMode="auto">
            <a:xfrm>
              <a:off x="6602413" y="3001963"/>
              <a:ext cx="393700" cy="249237"/>
            </a:xfrm>
            <a:custGeom>
              <a:avLst/>
              <a:gdLst>
                <a:gd name="T0" fmla="*/ 204 w 210"/>
                <a:gd name="T1" fmla="*/ 0 h 133"/>
                <a:gd name="T2" fmla="*/ 0 w 210"/>
                <a:gd name="T3" fmla="*/ 44 h 133"/>
                <a:gd name="T4" fmla="*/ 34 w 210"/>
                <a:gd name="T5" fmla="*/ 96 h 133"/>
                <a:gd name="T6" fmla="*/ 168 w 210"/>
                <a:gd name="T7" fmla="*/ 133 h 133"/>
                <a:gd name="T8" fmla="*/ 204 w 210"/>
                <a:gd name="T9" fmla="*/ 0 h 133"/>
              </a:gdLst>
              <a:ahLst/>
              <a:cxnLst>
                <a:cxn ang="0">
                  <a:pos x="T0" y="T1"/>
                </a:cxn>
                <a:cxn ang="0">
                  <a:pos x="T2" y="T3"/>
                </a:cxn>
                <a:cxn ang="0">
                  <a:pos x="T4" y="T5"/>
                </a:cxn>
                <a:cxn ang="0">
                  <a:pos x="T6" y="T7"/>
                </a:cxn>
                <a:cxn ang="0">
                  <a:pos x="T8" y="T9"/>
                </a:cxn>
              </a:cxnLst>
              <a:rect l="0" t="0" r="r" b="b"/>
              <a:pathLst>
                <a:path w="210" h="133">
                  <a:moveTo>
                    <a:pt x="204" y="0"/>
                  </a:moveTo>
                  <a:cubicBezTo>
                    <a:pt x="125" y="0"/>
                    <a:pt x="0" y="44"/>
                    <a:pt x="0" y="44"/>
                  </a:cubicBezTo>
                  <a:cubicBezTo>
                    <a:pt x="0" y="44"/>
                    <a:pt x="12" y="70"/>
                    <a:pt x="34" y="96"/>
                  </a:cubicBezTo>
                  <a:cubicBezTo>
                    <a:pt x="69" y="91"/>
                    <a:pt x="134" y="90"/>
                    <a:pt x="168" y="133"/>
                  </a:cubicBezTo>
                  <a:cubicBezTo>
                    <a:pt x="210" y="94"/>
                    <a:pt x="204" y="0"/>
                    <a:pt x="204" y="0"/>
                  </a:cubicBezTo>
                  <a:close/>
                </a:path>
              </a:pathLst>
            </a:custGeom>
            <a:solidFill>
              <a:srgbClr val="75342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30"/>
            <p:cNvSpPr/>
            <p:nvPr/>
          </p:nvSpPr>
          <p:spPr bwMode="auto">
            <a:xfrm>
              <a:off x="6665913" y="2676525"/>
              <a:ext cx="117475" cy="84137"/>
            </a:xfrm>
            <a:custGeom>
              <a:avLst/>
              <a:gdLst>
                <a:gd name="T0" fmla="*/ 0 w 62"/>
                <a:gd name="T1" fmla="*/ 45 h 45"/>
                <a:gd name="T2" fmla="*/ 62 w 62"/>
                <a:gd name="T3" fmla="*/ 25 h 45"/>
                <a:gd name="T4" fmla="*/ 0 w 62"/>
                <a:gd name="T5" fmla="*/ 45 h 45"/>
              </a:gdLst>
              <a:ahLst/>
              <a:cxnLst>
                <a:cxn ang="0">
                  <a:pos x="T0" y="T1"/>
                </a:cxn>
                <a:cxn ang="0">
                  <a:pos x="T2" y="T3"/>
                </a:cxn>
                <a:cxn ang="0">
                  <a:pos x="T4" y="T5"/>
                </a:cxn>
              </a:cxnLst>
              <a:rect l="0" t="0" r="r" b="b"/>
              <a:pathLst>
                <a:path w="62" h="45">
                  <a:moveTo>
                    <a:pt x="0" y="45"/>
                  </a:moveTo>
                  <a:cubicBezTo>
                    <a:pt x="0" y="45"/>
                    <a:pt x="30" y="21"/>
                    <a:pt x="62" y="25"/>
                  </a:cubicBezTo>
                  <a:cubicBezTo>
                    <a:pt x="62" y="25"/>
                    <a:pt x="19" y="0"/>
                    <a:pt x="0" y="45"/>
                  </a:cubicBezTo>
                  <a:close/>
                </a:path>
              </a:pathLst>
            </a:custGeom>
            <a:solidFill>
              <a:srgbClr val="4939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31"/>
            <p:cNvSpPr/>
            <p:nvPr/>
          </p:nvSpPr>
          <p:spPr bwMode="auto">
            <a:xfrm>
              <a:off x="6891338" y="2647950"/>
              <a:ext cx="93663" cy="61912"/>
            </a:xfrm>
            <a:custGeom>
              <a:avLst/>
              <a:gdLst>
                <a:gd name="T0" fmla="*/ 0 w 50"/>
                <a:gd name="T1" fmla="*/ 33 h 33"/>
                <a:gd name="T2" fmla="*/ 50 w 50"/>
                <a:gd name="T3" fmla="*/ 33 h 33"/>
                <a:gd name="T4" fmla="*/ 0 w 50"/>
                <a:gd name="T5" fmla="*/ 33 h 33"/>
              </a:gdLst>
              <a:ahLst/>
              <a:cxnLst>
                <a:cxn ang="0">
                  <a:pos x="T0" y="T1"/>
                </a:cxn>
                <a:cxn ang="0">
                  <a:pos x="T2" y="T3"/>
                </a:cxn>
                <a:cxn ang="0">
                  <a:pos x="T4" y="T5"/>
                </a:cxn>
              </a:cxnLst>
              <a:rect l="0" t="0" r="r" b="b"/>
              <a:pathLst>
                <a:path w="50" h="33">
                  <a:moveTo>
                    <a:pt x="0" y="33"/>
                  </a:moveTo>
                  <a:cubicBezTo>
                    <a:pt x="0" y="33"/>
                    <a:pt x="37" y="21"/>
                    <a:pt x="50" y="33"/>
                  </a:cubicBezTo>
                  <a:cubicBezTo>
                    <a:pt x="50" y="33"/>
                    <a:pt x="21" y="0"/>
                    <a:pt x="0" y="33"/>
                  </a:cubicBezTo>
                  <a:close/>
                </a:path>
              </a:pathLst>
            </a:custGeom>
            <a:solidFill>
              <a:srgbClr val="4939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32"/>
            <p:cNvSpPr/>
            <p:nvPr/>
          </p:nvSpPr>
          <p:spPr bwMode="auto">
            <a:xfrm>
              <a:off x="7105651" y="5964238"/>
              <a:ext cx="414338" cy="269875"/>
            </a:xfrm>
            <a:custGeom>
              <a:avLst/>
              <a:gdLst>
                <a:gd name="T0" fmla="*/ 102 w 221"/>
                <a:gd name="T1" fmla="*/ 30 h 144"/>
                <a:gd name="T2" fmla="*/ 132 w 221"/>
                <a:gd name="T3" fmla="*/ 72 h 144"/>
                <a:gd name="T4" fmla="*/ 206 w 221"/>
                <a:gd name="T5" fmla="*/ 86 h 144"/>
                <a:gd name="T6" fmla="*/ 206 w 221"/>
                <a:gd name="T7" fmla="*/ 124 h 144"/>
                <a:gd name="T8" fmla="*/ 14 w 221"/>
                <a:gd name="T9" fmla="*/ 124 h 144"/>
                <a:gd name="T10" fmla="*/ 14 w 221"/>
                <a:gd name="T11" fmla="*/ 30 h 144"/>
                <a:gd name="T12" fmla="*/ 102 w 221"/>
                <a:gd name="T13" fmla="*/ 30 h 144"/>
              </a:gdLst>
              <a:ahLst/>
              <a:cxnLst>
                <a:cxn ang="0">
                  <a:pos x="T0" y="T1"/>
                </a:cxn>
                <a:cxn ang="0">
                  <a:pos x="T2" y="T3"/>
                </a:cxn>
                <a:cxn ang="0">
                  <a:pos x="T4" y="T5"/>
                </a:cxn>
                <a:cxn ang="0">
                  <a:pos x="T6" y="T7"/>
                </a:cxn>
                <a:cxn ang="0">
                  <a:pos x="T8" y="T9"/>
                </a:cxn>
                <a:cxn ang="0">
                  <a:pos x="T10" y="T11"/>
                </a:cxn>
                <a:cxn ang="0">
                  <a:pos x="T12" y="T13"/>
                </a:cxn>
              </a:cxnLst>
              <a:rect l="0" t="0" r="r" b="b"/>
              <a:pathLst>
                <a:path w="221" h="144">
                  <a:moveTo>
                    <a:pt x="102" y="30"/>
                  </a:moveTo>
                  <a:cubicBezTo>
                    <a:pt x="102" y="30"/>
                    <a:pt x="114" y="66"/>
                    <a:pt x="132" y="72"/>
                  </a:cubicBezTo>
                  <a:cubicBezTo>
                    <a:pt x="149" y="78"/>
                    <a:pt x="191" y="74"/>
                    <a:pt x="206" y="86"/>
                  </a:cubicBezTo>
                  <a:cubicBezTo>
                    <a:pt x="221" y="98"/>
                    <a:pt x="206" y="124"/>
                    <a:pt x="206" y="124"/>
                  </a:cubicBezTo>
                  <a:cubicBezTo>
                    <a:pt x="206" y="124"/>
                    <a:pt x="49" y="144"/>
                    <a:pt x="14" y="124"/>
                  </a:cubicBezTo>
                  <a:cubicBezTo>
                    <a:pt x="14" y="124"/>
                    <a:pt x="0" y="60"/>
                    <a:pt x="14" y="30"/>
                  </a:cubicBezTo>
                  <a:cubicBezTo>
                    <a:pt x="28" y="0"/>
                    <a:pt x="102" y="30"/>
                    <a:pt x="102" y="30"/>
                  </a:cubicBezTo>
                  <a:close/>
                </a:path>
              </a:pathLst>
            </a:custGeom>
            <a:solidFill>
              <a:srgbClr val="281D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33"/>
            <p:cNvSpPr/>
            <p:nvPr/>
          </p:nvSpPr>
          <p:spPr bwMode="auto">
            <a:xfrm>
              <a:off x="6923088" y="5995988"/>
              <a:ext cx="390525" cy="285750"/>
            </a:xfrm>
            <a:custGeom>
              <a:avLst/>
              <a:gdLst>
                <a:gd name="T0" fmla="*/ 112 w 209"/>
                <a:gd name="T1" fmla="*/ 23 h 153"/>
                <a:gd name="T2" fmla="*/ 142 w 209"/>
                <a:gd name="T3" fmla="*/ 72 h 153"/>
                <a:gd name="T4" fmla="*/ 200 w 209"/>
                <a:gd name="T5" fmla="*/ 94 h 153"/>
                <a:gd name="T6" fmla="*/ 200 w 209"/>
                <a:gd name="T7" fmla="*/ 122 h 153"/>
                <a:gd name="T8" fmla="*/ 0 w 209"/>
                <a:gd name="T9" fmla="*/ 107 h 153"/>
                <a:gd name="T10" fmla="*/ 9 w 209"/>
                <a:gd name="T11" fmla="*/ 23 h 153"/>
                <a:gd name="T12" fmla="*/ 112 w 209"/>
                <a:gd name="T13" fmla="*/ 23 h 153"/>
              </a:gdLst>
              <a:ahLst/>
              <a:cxnLst>
                <a:cxn ang="0">
                  <a:pos x="T0" y="T1"/>
                </a:cxn>
                <a:cxn ang="0">
                  <a:pos x="T2" y="T3"/>
                </a:cxn>
                <a:cxn ang="0">
                  <a:pos x="T4" y="T5"/>
                </a:cxn>
                <a:cxn ang="0">
                  <a:pos x="T6" y="T7"/>
                </a:cxn>
                <a:cxn ang="0">
                  <a:pos x="T8" y="T9"/>
                </a:cxn>
                <a:cxn ang="0">
                  <a:pos x="T10" y="T11"/>
                </a:cxn>
                <a:cxn ang="0">
                  <a:pos x="T12" y="T13"/>
                </a:cxn>
              </a:cxnLst>
              <a:rect l="0" t="0" r="r" b="b"/>
              <a:pathLst>
                <a:path w="209" h="153">
                  <a:moveTo>
                    <a:pt x="112" y="23"/>
                  </a:moveTo>
                  <a:cubicBezTo>
                    <a:pt x="112" y="23"/>
                    <a:pt x="113" y="60"/>
                    <a:pt x="142" y="72"/>
                  </a:cubicBezTo>
                  <a:cubicBezTo>
                    <a:pt x="159" y="78"/>
                    <a:pt x="189" y="84"/>
                    <a:pt x="200" y="94"/>
                  </a:cubicBezTo>
                  <a:cubicBezTo>
                    <a:pt x="209" y="100"/>
                    <a:pt x="201" y="108"/>
                    <a:pt x="200" y="122"/>
                  </a:cubicBezTo>
                  <a:cubicBezTo>
                    <a:pt x="198" y="153"/>
                    <a:pt x="38" y="121"/>
                    <a:pt x="0" y="107"/>
                  </a:cubicBezTo>
                  <a:cubicBezTo>
                    <a:pt x="0" y="107"/>
                    <a:pt x="2" y="46"/>
                    <a:pt x="9" y="23"/>
                  </a:cubicBezTo>
                  <a:cubicBezTo>
                    <a:pt x="16" y="0"/>
                    <a:pt x="112" y="23"/>
                    <a:pt x="112" y="23"/>
                  </a:cubicBezTo>
                  <a:close/>
                </a:path>
              </a:pathLst>
            </a:custGeom>
            <a:solidFill>
              <a:srgbClr val="382B1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34"/>
            <p:cNvSpPr/>
            <p:nvPr/>
          </p:nvSpPr>
          <p:spPr bwMode="auto">
            <a:xfrm>
              <a:off x="6864351" y="4429125"/>
              <a:ext cx="542925" cy="1658937"/>
            </a:xfrm>
            <a:custGeom>
              <a:avLst/>
              <a:gdLst>
                <a:gd name="T0" fmla="*/ 0 w 290"/>
                <a:gd name="T1" fmla="*/ 62 h 886"/>
                <a:gd name="T2" fmla="*/ 35 w 290"/>
                <a:gd name="T3" fmla="*/ 866 h 886"/>
                <a:gd name="T4" fmla="*/ 162 w 290"/>
                <a:gd name="T5" fmla="*/ 866 h 886"/>
                <a:gd name="T6" fmla="*/ 224 w 290"/>
                <a:gd name="T7" fmla="*/ 135 h 886"/>
                <a:gd name="T8" fmla="*/ 290 w 290"/>
                <a:gd name="T9" fmla="*/ 15 h 886"/>
                <a:gd name="T10" fmla="*/ 0 w 290"/>
                <a:gd name="T11" fmla="*/ 62 h 886"/>
              </a:gdLst>
              <a:ahLst/>
              <a:cxnLst>
                <a:cxn ang="0">
                  <a:pos x="T0" y="T1"/>
                </a:cxn>
                <a:cxn ang="0">
                  <a:pos x="T2" y="T3"/>
                </a:cxn>
                <a:cxn ang="0">
                  <a:pos x="T4" y="T5"/>
                </a:cxn>
                <a:cxn ang="0">
                  <a:pos x="T6" y="T7"/>
                </a:cxn>
                <a:cxn ang="0">
                  <a:pos x="T8" y="T9"/>
                </a:cxn>
                <a:cxn ang="0">
                  <a:pos x="T10" y="T11"/>
                </a:cxn>
              </a:cxnLst>
              <a:rect l="0" t="0" r="r" b="b"/>
              <a:pathLst>
                <a:path w="290" h="886">
                  <a:moveTo>
                    <a:pt x="0" y="62"/>
                  </a:moveTo>
                  <a:cubicBezTo>
                    <a:pt x="0" y="62"/>
                    <a:pt x="69" y="543"/>
                    <a:pt x="35" y="866"/>
                  </a:cubicBezTo>
                  <a:cubicBezTo>
                    <a:pt x="35" y="866"/>
                    <a:pt x="105" y="886"/>
                    <a:pt x="162" y="866"/>
                  </a:cubicBezTo>
                  <a:cubicBezTo>
                    <a:pt x="162" y="866"/>
                    <a:pt x="224" y="195"/>
                    <a:pt x="224" y="135"/>
                  </a:cubicBezTo>
                  <a:cubicBezTo>
                    <a:pt x="224" y="75"/>
                    <a:pt x="290" y="15"/>
                    <a:pt x="290" y="15"/>
                  </a:cubicBezTo>
                  <a:cubicBezTo>
                    <a:pt x="290" y="15"/>
                    <a:pt x="29" y="0"/>
                    <a:pt x="0" y="62"/>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35"/>
            <p:cNvSpPr/>
            <p:nvPr/>
          </p:nvSpPr>
          <p:spPr bwMode="auto">
            <a:xfrm>
              <a:off x="7121526" y="4405313"/>
              <a:ext cx="357188" cy="1662112"/>
            </a:xfrm>
            <a:custGeom>
              <a:avLst/>
              <a:gdLst>
                <a:gd name="T0" fmla="*/ 173 w 191"/>
                <a:gd name="T1" fmla="*/ 28 h 888"/>
                <a:gd name="T2" fmla="*/ 98 w 191"/>
                <a:gd name="T3" fmla="*/ 873 h 888"/>
                <a:gd name="T4" fmla="*/ 0 w 191"/>
                <a:gd name="T5" fmla="*/ 863 h 888"/>
                <a:gd name="T6" fmla="*/ 20 w 191"/>
                <a:gd name="T7" fmla="*/ 356 h 888"/>
                <a:gd name="T8" fmla="*/ 52 w 191"/>
                <a:gd name="T9" fmla="*/ 45 h 888"/>
                <a:gd name="T10" fmla="*/ 173 w 191"/>
                <a:gd name="T11" fmla="*/ 28 h 888"/>
              </a:gdLst>
              <a:ahLst/>
              <a:cxnLst>
                <a:cxn ang="0">
                  <a:pos x="T0" y="T1"/>
                </a:cxn>
                <a:cxn ang="0">
                  <a:pos x="T2" y="T3"/>
                </a:cxn>
                <a:cxn ang="0">
                  <a:pos x="T4" y="T5"/>
                </a:cxn>
                <a:cxn ang="0">
                  <a:pos x="T6" y="T7"/>
                </a:cxn>
                <a:cxn ang="0">
                  <a:pos x="T8" y="T9"/>
                </a:cxn>
                <a:cxn ang="0">
                  <a:pos x="T10" y="T11"/>
                </a:cxn>
              </a:cxnLst>
              <a:rect l="0" t="0" r="r" b="b"/>
              <a:pathLst>
                <a:path w="191" h="888">
                  <a:moveTo>
                    <a:pt x="173" y="28"/>
                  </a:moveTo>
                  <a:cubicBezTo>
                    <a:pt x="173" y="28"/>
                    <a:pt x="191" y="485"/>
                    <a:pt x="98" y="873"/>
                  </a:cubicBezTo>
                  <a:cubicBezTo>
                    <a:pt x="98" y="873"/>
                    <a:pt x="44" y="888"/>
                    <a:pt x="0" y="863"/>
                  </a:cubicBezTo>
                  <a:cubicBezTo>
                    <a:pt x="0" y="863"/>
                    <a:pt x="20" y="436"/>
                    <a:pt x="20" y="356"/>
                  </a:cubicBezTo>
                  <a:cubicBezTo>
                    <a:pt x="20" y="276"/>
                    <a:pt x="45" y="64"/>
                    <a:pt x="52" y="45"/>
                  </a:cubicBezTo>
                  <a:cubicBezTo>
                    <a:pt x="60" y="26"/>
                    <a:pt x="127" y="0"/>
                    <a:pt x="173" y="28"/>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36"/>
            <p:cNvSpPr/>
            <p:nvPr/>
          </p:nvSpPr>
          <p:spPr bwMode="auto">
            <a:xfrm>
              <a:off x="7192963" y="4556125"/>
              <a:ext cx="131763" cy="1338262"/>
            </a:xfrm>
            <a:custGeom>
              <a:avLst/>
              <a:gdLst>
                <a:gd name="T0" fmla="*/ 71 w 71"/>
                <a:gd name="T1" fmla="*/ 0 h 715"/>
                <a:gd name="T2" fmla="*/ 47 w 71"/>
                <a:gd name="T3" fmla="*/ 99 h 715"/>
                <a:gd name="T4" fmla="*/ 0 w 71"/>
                <a:gd name="T5" fmla="*/ 715 h 715"/>
                <a:gd name="T6" fmla="*/ 36 w 71"/>
                <a:gd name="T7" fmla="*/ 103 h 715"/>
                <a:gd name="T8" fmla="*/ 71 w 71"/>
                <a:gd name="T9" fmla="*/ 0 h 715"/>
              </a:gdLst>
              <a:ahLst/>
              <a:cxnLst>
                <a:cxn ang="0">
                  <a:pos x="T0" y="T1"/>
                </a:cxn>
                <a:cxn ang="0">
                  <a:pos x="T2" y="T3"/>
                </a:cxn>
                <a:cxn ang="0">
                  <a:pos x="T4" y="T5"/>
                </a:cxn>
                <a:cxn ang="0">
                  <a:pos x="T6" y="T7"/>
                </a:cxn>
                <a:cxn ang="0">
                  <a:pos x="T8" y="T9"/>
                </a:cxn>
              </a:cxnLst>
              <a:rect l="0" t="0" r="r" b="b"/>
              <a:pathLst>
                <a:path w="71" h="715">
                  <a:moveTo>
                    <a:pt x="71" y="0"/>
                  </a:moveTo>
                  <a:cubicBezTo>
                    <a:pt x="71" y="0"/>
                    <a:pt x="50" y="30"/>
                    <a:pt x="47" y="99"/>
                  </a:cubicBezTo>
                  <a:cubicBezTo>
                    <a:pt x="43" y="169"/>
                    <a:pt x="16" y="606"/>
                    <a:pt x="0" y="715"/>
                  </a:cubicBezTo>
                  <a:cubicBezTo>
                    <a:pt x="0" y="715"/>
                    <a:pt x="38" y="156"/>
                    <a:pt x="36" y="103"/>
                  </a:cubicBezTo>
                  <a:cubicBezTo>
                    <a:pt x="34" y="51"/>
                    <a:pt x="63" y="13"/>
                    <a:pt x="71" y="0"/>
                  </a:cubicBezTo>
                  <a:close/>
                </a:path>
              </a:pathLst>
            </a:custGeom>
            <a:solidFill>
              <a:srgbClr val="2327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37"/>
            <p:cNvSpPr/>
            <p:nvPr/>
          </p:nvSpPr>
          <p:spPr bwMode="auto">
            <a:xfrm>
              <a:off x="6443663" y="3440113"/>
              <a:ext cx="1073150" cy="1185862"/>
            </a:xfrm>
            <a:custGeom>
              <a:avLst/>
              <a:gdLst>
                <a:gd name="T0" fmla="*/ 127 w 573"/>
                <a:gd name="T1" fmla="*/ 11 h 634"/>
                <a:gd name="T2" fmla="*/ 19 w 573"/>
                <a:gd name="T3" fmla="*/ 35 h 634"/>
                <a:gd name="T4" fmla="*/ 85 w 573"/>
                <a:gd name="T5" fmla="*/ 178 h 634"/>
                <a:gd name="T6" fmla="*/ 201 w 573"/>
                <a:gd name="T7" fmla="*/ 634 h 634"/>
                <a:gd name="T8" fmla="*/ 458 w 573"/>
                <a:gd name="T9" fmla="*/ 578 h 634"/>
                <a:gd name="T10" fmla="*/ 458 w 573"/>
                <a:gd name="T11" fmla="*/ 539 h 634"/>
                <a:gd name="T12" fmla="*/ 475 w 573"/>
                <a:gd name="T13" fmla="*/ 573 h 634"/>
                <a:gd name="T14" fmla="*/ 573 w 573"/>
                <a:gd name="T15" fmla="*/ 573 h 634"/>
                <a:gd name="T16" fmla="*/ 310 w 573"/>
                <a:gd name="T17" fmla="*/ 0 h 634"/>
                <a:gd name="T18" fmla="*/ 127 w 573"/>
                <a:gd name="T19" fmla="*/ 11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3" h="634">
                  <a:moveTo>
                    <a:pt x="127" y="11"/>
                  </a:moveTo>
                  <a:cubicBezTo>
                    <a:pt x="127" y="11"/>
                    <a:pt x="38" y="30"/>
                    <a:pt x="19" y="35"/>
                  </a:cubicBezTo>
                  <a:cubicBezTo>
                    <a:pt x="0" y="41"/>
                    <a:pt x="56" y="114"/>
                    <a:pt x="85" y="178"/>
                  </a:cubicBezTo>
                  <a:cubicBezTo>
                    <a:pt x="113" y="242"/>
                    <a:pt x="193" y="537"/>
                    <a:pt x="201" y="634"/>
                  </a:cubicBezTo>
                  <a:cubicBezTo>
                    <a:pt x="201" y="634"/>
                    <a:pt x="421" y="578"/>
                    <a:pt x="458" y="578"/>
                  </a:cubicBezTo>
                  <a:cubicBezTo>
                    <a:pt x="458" y="539"/>
                    <a:pt x="458" y="539"/>
                    <a:pt x="458" y="539"/>
                  </a:cubicBezTo>
                  <a:cubicBezTo>
                    <a:pt x="458" y="539"/>
                    <a:pt x="469" y="557"/>
                    <a:pt x="475" y="573"/>
                  </a:cubicBezTo>
                  <a:cubicBezTo>
                    <a:pt x="475" y="573"/>
                    <a:pt x="550" y="571"/>
                    <a:pt x="573" y="573"/>
                  </a:cubicBezTo>
                  <a:cubicBezTo>
                    <a:pt x="573" y="573"/>
                    <a:pt x="382" y="116"/>
                    <a:pt x="310" y="0"/>
                  </a:cubicBezTo>
                  <a:cubicBezTo>
                    <a:pt x="310" y="0"/>
                    <a:pt x="174" y="0"/>
                    <a:pt x="127" y="1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38"/>
            <p:cNvSpPr/>
            <p:nvPr/>
          </p:nvSpPr>
          <p:spPr bwMode="auto">
            <a:xfrm>
              <a:off x="6721476" y="3271838"/>
              <a:ext cx="204788" cy="414337"/>
            </a:xfrm>
            <a:custGeom>
              <a:avLst/>
              <a:gdLst>
                <a:gd name="T0" fmla="*/ 55 w 110"/>
                <a:gd name="T1" fmla="*/ 28 h 222"/>
                <a:gd name="T2" fmla="*/ 100 w 110"/>
                <a:gd name="T3" fmla="*/ 99 h 222"/>
                <a:gd name="T4" fmla="*/ 32 w 110"/>
                <a:gd name="T5" fmla="*/ 114 h 222"/>
                <a:gd name="T6" fmla="*/ 6 w 110"/>
                <a:gd name="T7" fmla="*/ 28 h 222"/>
                <a:gd name="T8" fmla="*/ 55 w 110"/>
                <a:gd name="T9" fmla="*/ 28 h 222"/>
              </a:gdLst>
              <a:ahLst/>
              <a:cxnLst>
                <a:cxn ang="0">
                  <a:pos x="T0" y="T1"/>
                </a:cxn>
                <a:cxn ang="0">
                  <a:pos x="T2" y="T3"/>
                </a:cxn>
                <a:cxn ang="0">
                  <a:pos x="T4" y="T5"/>
                </a:cxn>
                <a:cxn ang="0">
                  <a:pos x="T6" y="T7"/>
                </a:cxn>
                <a:cxn ang="0">
                  <a:pos x="T8" y="T9"/>
                </a:cxn>
              </a:cxnLst>
              <a:rect l="0" t="0" r="r" b="b"/>
              <a:pathLst>
                <a:path w="110" h="222">
                  <a:moveTo>
                    <a:pt x="55" y="28"/>
                  </a:moveTo>
                  <a:cubicBezTo>
                    <a:pt x="55" y="28"/>
                    <a:pt x="88" y="90"/>
                    <a:pt x="100" y="99"/>
                  </a:cubicBezTo>
                  <a:cubicBezTo>
                    <a:pt x="110" y="222"/>
                    <a:pt x="32" y="114"/>
                    <a:pt x="32" y="114"/>
                  </a:cubicBezTo>
                  <a:cubicBezTo>
                    <a:pt x="32" y="114"/>
                    <a:pt x="12" y="56"/>
                    <a:pt x="6" y="28"/>
                  </a:cubicBezTo>
                  <a:cubicBezTo>
                    <a:pt x="0" y="0"/>
                    <a:pt x="55" y="28"/>
                    <a:pt x="55" y="28"/>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39"/>
            <p:cNvSpPr/>
            <p:nvPr/>
          </p:nvSpPr>
          <p:spPr bwMode="auto">
            <a:xfrm>
              <a:off x="6681788" y="3440113"/>
              <a:ext cx="430213" cy="536575"/>
            </a:xfrm>
            <a:custGeom>
              <a:avLst/>
              <a:gdLst>
                <a:gd name="T0" fmla="*/ 74 w 230"/>
                <a:gd name="T1" fmla="*/ 0 h 287"/>
                <a:gd name="T2" fmla="*/ 112 w 230"/>
                <a:gd name="T3" fmla="*/ 62 h 287"/>
                <a:gd name="T4" fmla="*/ 96 w 230"/>
                <a:gd name="T5" fmla="*/ 0 h 287"/>
                <a:gd name="T6" fmla="*/ 144 w 230"/>
                <a:gd name="T7" fmla="*/ 0 h 287"/>
                <a:gd name="T8" fmla="*/ 230 w 230"/>
                <a:gd name="T9" fmla="*/ 287 h 287"/>
                <a:gd name="T10" fmla="*/ 0 w 230"/>
                <a:gd name="T11" fmla="*/ 38 h 287"/>
                <a:gd name="T12" fmla="*/ 74 w 230"/>
                <a:gd name="T13" fmla="*/ 0 h 287"/>
              </a:gdLst>
              <a:ahLst/>
              <a:cxnLst>
                <a:cxn ang="0">
                  <a:pos x="T0" y="T1"/>
                </a:cxn>
                <a:cxn ang="0">
                  <a:pos x="T2" y="T3"/>
                </a:cxn>
                <a:cxn ang="0">
                  <a:pos x="T4" y="T5"/>
                </a:cxn>
                <a:cxn ang="0">
                  <a:pos x="T6" y="T7"/>
                </a:cxn>
                <a:cxn ang="0">
                  <a:pos x="T8" y="T9"/>
                </a:cxn>
                <a:cxn ang="0">
                  <a:pos x="T10" y="T11"/>
                </a:cxn>
                <a:cxn ang="0">
                  <a:pos x="T12" y="T13"/>
                </a:cxn>
              </a:cxnLst>
              <a:rect l="0" t="0" r="r" b="b"/>
              <a:pathLst>
                <a:path w="230" h="287">
                  <a:moveTo>
                    <a:pt x="74" y="0"/>
                  </a:moveTo>
                  <a:cubicBezTo>
                    <a:pt x="112" y="62"/>
                    <a:pt x="112" y="62"/>
                    <a:pt x="112" y="62"/>
                  </a:cubicBezTo>
                  <a:cubicBezTo>
                    <a:pt x="96" y="0"/>
                    <a:pt x="96" y="0"/>
                    <a:pt x="96" y="0"/>
                  </a:cubicBezTo>
                  <a:cubicBezTo>
                    <a:pt x="144" y="0"/>
                    <a:pt x="144" y="0"/>
                    <a:pt x="144" y="0"/>
                  </a:cubicBezTo>
                  <a:cubicBezTo>
                    <a:pt x="144" y="0"/>
                    <a:pt x="221" y="197"/>
                    <a:pt x="230" y="287"/>
                  </a:cubicBezTo>
                  <a:cubicBezTo>
                    <a:pt x="230" y="287"/>
                    <a:pt x="46" y="72"/>
                    <a:pt x="0" y="38"/>
                  </a:cubicBezTo>
                  <a:lnTo>
                    <a:pt x="74" y="0"/>
                  </a:lnTo>
                  <a:close/>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40"/>
            <p:cNvSpPr/>
            <p:nvPr/>
          </p:nvSpPr>
          <p:spPr bwMode="auto">
            <a:xfrm>
              <a:off x="6665913" y="3414713"/>
              <a:ext cx="153988" cy="141287"/>
            </a:xfrm>
            <a:custGeom>
              <a:avLst/>
              <a:gdLst>
                <a:gd name="T0" fmla="*/ 0 w 82"/>
                <a:gd name="T1" fmla="*/ 0 h 75"/>
                <a:gd name="T2" fmla="*/ 82 w 82"/>
                <a:gd name="T3" fmla="*/ 13 h 75"/>
                <a:gd name="T4" fmla="*/ 82 w 82"/>
                <a:gd name="T5" fmla="*/ 75 h 75"/>
                <a:gd name="T6" fmla="*/ 0 w 82"/>
                <a:gd name="T7" fmla="*/ 47 h 75"/>
                <a:gd name="T8" fmla="*/ 0 w 82"/>
                <a:gd name="T9" fmla="*/ 0 h 75"/>
              </a:gdLst>
              <a:ahLst/>
              <a:cxnLst>
                <a:cxn ang="0">
                  <a:pos x="T0" y="T1"/>
                </a:cxn>
                <a:cxn ang="0">
                  <a:pos x="T2" y="T3"/>
                </a:cxn>
                <a:cxn ang="0">
                  <a:pos x="T4" y="T5"/>
                </a:cxn>
                <a:cxn ang="0">
                  <a:pos x="T6" y="T7"/>
                </a:cxn>
                <a:cxn ang="0">
                  <a:pos x="T8" y="T9"/>
                </a:cxn>
              </a:cxnLst>
              <a:rect l="0" t="0" r="r" b="b"/>
              <a:pathLst>
                <a:path w="82" h="75">
                  <a:moveTo>
                    <a:pt x="0" y="0"/>
                  </a:moveTo>
                  <a:cubicBezTo>
                    <a:pt x="82" y="13"/>
                    <a:pt x="82" y="13"/>
                    <a:pt x="82" y="13"/>
                  </a:cubicBezTo>
                  <a:cubicBezTo>
                    <a:pt x="82" y="75"/>
                    <a:pt x="82" y="75"/>
                    <a:pt x="82" y="75"/>
                  </a:cubicBezTo>
                  <a:cubicBezTo>
                    <a:pt x="82" y="75"/>
                    <a:pt x="4" y="52"/>
                    <a:pt x="0" y="47"/>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41"/>
            <p:cNvSpPr/>
            <p:nvPr/>
          </p:nvSpPr>
          <p:spPr bwMode="auto">
            <a:xfrm>
              <a:off x="6843713" y="3530600"/>
              <a:ext cx="123825" cy="93662"/>
            </a:xfrm>
            <a:custGeom>
              <a:avLst/>
              <a:gdLst>
                <a:gd name="T0" fmla="*/ 0 w 66"/>
                <a:gd name="T1" fmla="*/ 22 h 50"/>
                <a:gd name="T2" fmla="*/ 54 w 66"/>
                <a:gd name="T3" fmla="*/ 5 h 50"/>
                <a:gd name="T4" fmla="*/ 66 w 66"/>
                <a:gd name="T5" fmla="*/ 37 h 50"/>
                <a:gd name="T6" fmla="*/ 39 w 66"/>
                <a:gd name="T7" fmla="*/ 50 h 50"/>
                <a:gd name="T8" fmla="*/ 0 w 66"/>
                <a:gd name="T9" fmla="*/ 22 h 50"/>
              </a:gdLst>
              <a:ahLst/>
              <a:cxnLst>
                <a:cxn ang="0">
                  <a:pos x="T0" y="T1"/>
                </a:cxn>
                <a:cxn ang="0">
                  <a:pos x="T2" y="T3"/>
                </a:cxn>
                <a:cxn ang="0">
                  <a:pos x="T4" y="T5"/>
                </a:cxn>
                <a:cxn ang="0">
                  <a:pos x="T6" y="T7"/>
                </a:cxn>
                <a:cxn ang="0">
                  <a:pos x="T8" y="T9"/>
                </a:cxn>
              </a:cxnLst>
              <a:rect l="0" t="0" r="r" b="b"/>
              <a:pathLst>
                <a:path w="66" h="50">
                  <a:moveTo>
                    <a:pt x="0" y="22"/>
                  </a:moveTo>
                  <a:cubicBezTo>
                    <a:pt x="0" y="22"/>
                    <a:pt x="29" y="0"/>
                    <a:pt x="54" y="5"/>
                  </a:cubicBezTo>
                  <a:cubicBezTo>
                    <a:pt x="66" y="37"/>
                    <a:pt x="66" y="37"/>
                    <a:pt x="66" y="37"/>
                  </a:cubicBezTo>
                  <a:cubicBezTo>
                    <a:pt x="39" y="50"/>
                    <a:pt x="39" y="50"/>
                    <a:pt x="39" y="50"/>
                  </a:cubicBezTo>
                  <a:lnTo>
                    <a:pt x="0" y="22"/>
                  </a:lnTo>
                  <a:close/>
                </a:path>
              </a:pathLst>
            </a:custGeom>
            <a:solidFill>
              <a:srgbClr val="14141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42"/>
            <p:cNvSpPr/>
            <p:nvPr/>
          </p:nvSpPr>
          <p:spPr bwMode="auto">
            <a:xfrm>
              <a:off x="6916738" y="3600450"/>
              <a:ext cx="212725" cy="396875"/>
            </a:xfrm>
            <a:custGeom>
              <a:avLst/>
              <a:gdLst>
                <a:gd name="T0" fmla="*/ 11 w 113"/>
                <a:gd name="T1" fmla="*/ 95 h 212"/>
                <a:gd name="T2" fmla="*/ 0 w 113"/>
                <a:gd name="T3" fmla="*/ 13 h 212"/>
                <a:gd name="T4" fmla="*/ 27 w 113"/>
                <a:gd name="T5" fmla="*/ 0 h 212"/>
                <a:gd name="T6" fmla="*/ 94 w 113"/>
                <a:gd name="T7" fmla="*/ 109 h 212"/>
                <a:gd name="T8" fmla="*/ 113 w 113"/>
                <a:gd name="T9" fmla="*/ 212 h 212"/>
                <a:gd name="T10" fmla="*/ 11 w 113"/>
                <a:gd name="T11" fmla="*/ 95 h 212"/>
              </a:gdLst>
              <a:ahLst/>
              <a:cxnLst>
                <a:cxn ang="0">
                  <a:pos x="T0" y="T1"/>
                </a:cxn>
                <a:cxn ang="0">
                  <a:pos x="T2" y="T3"/>
                </a:cxn>
                <a:cxn ang="0">
                  <a:pos x="T4" y="T5"/>
                </a:cxn>
                <a:cxn ang="0">
                  <a:pos x="T6" y="T7"/>
                </a:cxn>
                <a:cxn ang="0">
                  <a:pos x="T8" y="T9"/>
                </a:cxn>
                <a:cxn ang="0">
                  <a:pos x="T10" y="T11"/>
                </a:cxn>
              </a:cxnLst>
              <a:rect l="0" t="0" r="r" b="b"/>
              <a:pathLst>
                <a:path w="113" h="212">
                  <a:moveTo>
                    <a:pt x="11" y="95"/>
                  </a:moveTo>
                  <a:cubicBezTo>
                    <a:pt x="0" y="13"/>
                    <a:pt x="0" y="13"/>
                    <a:pt x="0" y="13"/>
                  </a:cubicBezTo>
                  <a:cubicBezTo>
                    <a:pt x="27" y="0"/>
                    <a:pt x="27" y="0"/>
                    <a:pt x="27" y="0"/>
                  </a:cubicBezTo>
                  <a:cubicBezTo>
                    <a:pt x="27" y="0"/>
                    <a:pt x="79" y="86"/>
                    <a:pt x="94" y="109"/>
                  </a:cubicBezTo>
                  <a:cubicBezTo>
                    <a:pt x="113" y="212"/>
                    <a:pt x="113" y="212"/>
                    <a:pt x="113" y="212"/>
                  </a:cubicBezTo>
                  <a:lnTo>
                    <a:pt x="11" y="95"/>
                  </a:lnTo>
                  <a:close/>
                </a:path>
              </a:pathLst>
            </a:custGeom>
            <a:solidFill>
              <a:srgbClr val="14141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43"/>
            <p:cNvSpPr/>
            <p:nvPr/>
          </p:nvSpPr>
          <p:spPr bwMode="auto">
            <a:xfrm>
              <a:off x="6602413" y="3440113"/>
              <a:ext cx="527050" cy="557212"/>
            </a:xfrm>
            <a:custGeom>
              <a:avLst/>
              <a:gdLst>
                <a:gd name="T0" fmla="*/ 34 w 281"/>
                <a:gd name="T1" fmla="*/ 0 h 298"/>
                <a:gd name="T2" fmla="*/ 0 w 281"/>
                <a:gd name="T3" fmla="*/ 99 h 298"/>
                <a:gd name="T4" fmla="*/ 102 w 281"/>
                <a:gd name="T5" fmla="*/ 122 h 298"/>
                <a:gd name="T6" fmla="*/ 84 w 281"/>
                <a:gd name="T7" fmla="*/ 221 h 298"/>
                <a:gd name="T8" fmla="*/ 281 w 281"/>
                <a:gd name="T9" fmla="*/ 298 h 298"/>
                <a:gd name="T10" fmla="*/ 42 w 281"/>
                <a:gd name="T11" fmla="*/ 35 h 298"/>
                <a:gd name="T12" fmla="*/ 34 w 281"/>
                <a:gd name="T13" fmla="*/ 0 h 298"/>
              </a:gdLst>
              <a:ahLst/>
              <a:cxnLst>
                <a:cxn ang="0">
                  <a:pos x="T0" y="T1"/>
                </a:cxn>
                <a:cxn ang="0">
                  <a:pos x="T2" y="T3"/>
                </a:cxn>
                <a:cxn ang="0">
                  <a:pos x="T4" y="T5"/>
                </a:cxn>
                <a:cxn ang="0">
                  <a:pos x="T6" y="T7"/>
                </a:cxn>
                <a:cxn ang="0">
                  <a:pos x="T8" y="T9"/>
                </a:cxn>
                <a:cxn ang="0">
                  <a:pos x="T10" y="T11"/>
                </a:cxn>
                <a:cxn ang="0">
                  <a:pos x="T12" y="T13"/>
                </a:cxn>
              </a:cxnLst>
              <a:rect l="0" t="0" r="r" b="b"/>
              <a:pathLst>
                <a:path w="281" h="298">
                  <a:moveTo>
                    <a:pt x="34" y="0"/>
                  </a:moveTo>
                  <a:cubicBezTo>
                    <a:pt x="34" y="0"/>
                    <a:pt x="11" y="60"/>
                    <a:pt x="0" y="99"/>
                  </a:cubicBezTo>
                  <a:cubicBezTo>
                    <a:pt x="0" y="99"/>
                    <a:pt x="47" y="116"/>
                    <a:pt x="102" y="122"/>
                  </a:cubicBezTo>
                  <a:cubicBezTo>
                    <a:pt x="102" y="122"/>
                    <a:pt x="81" y="214"/>
                    <a:pt x="84" y="221"/>
                  </a:cubicBezTo>
                  <a:cubicBezTo>
                    <a:pt x="84" y="221"/>
                    <a:pt x="221" y="265"/>
                    <a:pt x="281" y="298"/>
                  </a:cubicBezTo>
                  <a:cubicBezTo>
                    <a:pt x="241" y="251"/>
                    <a:pt x="82" y="73"/>
                    <a:pt x="42" y="35"/>
                  </a:cubicBezTo>
                  <a:lnTo>
                    <a:pt x="34" y="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44"/>
            <p:cNvSpPr/>
            <p:nvPr/>
          </p:nvSpPr>
          <p:spPr bwMode="auto">
            <a:xfrm>
              <a:off x="6937376" y="3409950"/>
              <a:ext cx="244475" cy="587375"/>
            </a:xfrm>
            <a:custGeom>
              <a:avLst/>
              <a:gdLst>
                <a:gd name="T0" fmla="*/ 0 w 130"/>
                <a:gd name="T1" fmla="*/ 0 h 314"/>
                <a:gd name="T2" fmla="*/ 73 w 130"/>
                <a:gd name="T3" fmla="*/ 53 h 314"/>
                <a:gd name="T4" fmla="*/ 55 w 130"/>
                <a:gd name="T5" fmla="*/ 102 h 314"/>
                <a:gd name="T6" fmla="*/ 130 w 130"/>
                <a:gd name="T7" fmla="*/ 159 h 314"/>
                <a:gd name="T8" fmla="*/ 102 w 130"/>
                <a:gd name="T9" fmla="*/ 314 h 314"/>
                <a:gd name="T10" fmla="*/ 0 w 130"/>
                <a:gd name="T11" fmla="*/ 0 h 314"/>
              </a:gdLst>
              <a:ahLst/>
              <a:cxnLst>
                <a:cxn ang="0">
                  <a:pos x="T0" y="T1"/>
                </a:cxn>
                <a:cxn ang="0">
                  <a:pos x="T2" y="T3"/>
                </a:cxn>
                <a:cxn ang="0">
                  <a:pos x="T4" y="T5"/>
                </a:cxn>
                <a:cxn ang="0">
                  <a:pos x="T6" y="T7"/>
                </a:cxn>
                <a:cxn ang="0">
                  <a:pos x="T8" y="T9"/>
                </a:cxn>
                <a:cxn ang="0">
                  <a:pos x="T10" y="T11"/>
                </a:cxn>
              </a:cxnLst>
              <a:rect l="0" t="0" r="r" b="b"/>
              <a:pathLst>
                <a:path w="130" h="314">
                  <a:moveTo>
                    <a:pt x="0" y="0"/>
                  </a:moveTo>
                  <a:cubicBezTo>
                    <a:pt x="0" y="0"/>
                    <a:pt x="39" y="36"/>
                    <a:pt x="73" y="53"/>
                  </a:cubicBezTo>
                  <a:cubicBezTo>
                    <a:pt x="73" y="53"/>
                    <a:pt x="66" y="84"/>
                    <a:pt x="55" y="102"/>
                  </a:cubicBezTo>
                  <a:cubicBezTo>
                    <a:pt x="55" y="102"/>
                    <a:pt x="108" y="138"/>
                    <a:pt x="130" y="159"/>
                  </a:cubicBezTo>
                  <a:cubicBezTo>
                    <a:pt x="130" y="159"/>
                    <a:pt x="102" y="239"/>
                    <a:pt x="102" y="314"/>
                  </a:cubicBezTo>
                  <a:cubicBezTo>
                    <a:pt x="102" y="314"/>
                    <a:pt x="20" y="30"/>
                    <a:pt x="0" y="0"/>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45"/>
            <p:cNvSpPr/>
            <p:nvPr/>
          </p:nvSpPr>
          <p:spPr bwMode="auto">
            <a:xfrm>
              <a:off x="7135813" y="4019550"/>
              <a:ext cx="161925" cy="400050"/>
            </a:xfrm>
            <a:custGeom>
              <a:avLst/>
              <a:gdLst>
                <a:gd name="T0" fmla="*/ 0 w 86"/>
                <a:gd name="T1" fmla="*/ 0 h 214"/>
                <a:gd name="T2" fmla="*/ 86 w 86"/>
                <a:gd name="T3" fmla="*/ 214 h 214"/>
                <a:gd name="T4" fmla="*/ 0 w 86"/>
                <a:gd name="T5" fmla="*/ 0 h 214"/>
              </a:gdLst>
              <a:ahLst/>
              <a:cxnLst>
                <a:cxn ang="0">
                  <a:pos x="T0" y="T1"/>
                </a:cxn>
                <a:cxn ang="0">
                  <a:pos x="T2" y="T3"/>
                </a:cxn>
                <a:cxn ang="0">
                  <a:pos x="T4" y="T5"/>
                </a:cxn>
              </a:cxnLst>
              <a:rect l="0" t="0" r="r" b="b"/>
              <a:pathLst>
                <a:path w="86" h="214">
                  <a:moveTo>
                    <a:pt x="0" y="0"/>
                  </a:moveTo>
                  <a:cubicBezTo>
                    <a:pt x="0" y="0"/>
                    <a:pt x="75" y="154"/>
                    <a:pt x="86" y="214"/>
                  </a:cubicBezTo>
                  <a:cubicBezTo>
                    <a:pt x="86" y="214"/>
                    <a:pt x="9" y="35"/>
                    <a:pt x="0" y="0"/>
                  </a:cubicBezTo>
                  <a:close/>
                </a:path>
              </a:pathLst>
            </a:custGeom>
            <a:solidFill>
              <a:srgbClr val="2327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46"/>
            <p:cNvSpPr/>
            <p:nvPr/>
          </p:nvSpPr>
          <p:spPr bwMode="auto">
            <a:xfrm>
              <a:off x="7164388" y="4302125"/>
              <a:ext cx="55563" cy="60325"/>
            </a:xfrm>
            <a:custGeom>
              <a:avLst/>
              <a:gdLst>
                <a:gd name="T0" fmla="*/ 27 w 30"/>
                <a:gd name="T1" fmla="*/ 11 h 32"/>
                <a:gd name="T2" fmla="*/ 21 w 30"/>
                <a:gd name="T3" fmla="*/ 30 h 32"/>
                <a:gd name="T4" fmla="*/ 3 w 30"/>
                <a:gd name="T5" fmla="*/ 21 h 32"/>
                <a:gd name="T6" fmla="*/ 9 w 30"/>
                <a:gd name="T7" fmla="*/ 2 h 32"/>
                <a:gd name="T8" fmla="*/ 27 w 30"/>
                <a:gd name="T9" fmla="*/ 11 h 32"/>
              </a:gdLst>
              <a:ahLst/>
              <a:cxnLst>
                <a:cxn ang="0">
                  <a:pos x="T0" y="T1"/>
                </a:cxn>
                <a:cxn ang="0">
                  <a:pos x="T2" y="T3"/>
                </a:cxn>
                <a:cxn ang="0">
                  <a:pos x="T4" y="T5"/>
                </a:cxn>
                <a:cxn ang="0">
                  <a:pos x="T6" y="T7"/>
                </a:cxn>
                <a:cxn ang="0">
                  <a:pos x="T8" y="T9"/>
                </a:cxn>
              </a:cxnLst>
              <a:rect l="0" t="0" r="r" b="b"/>
              <a:pathLst>
                <a:path w="30" h="32">
                  <a:moveTo>
                    <a:pt x="27" y="11"/>
                  </a:moveTo>
                  <a:cubicBezTo>
                    <a:pt x="30" y="19"/>
                    <a:pt x="27" y="27"/>
                    <a:pt x="21" y="30"/>
                  </a:cubicBezTo>
                  <a:cubicBezTo>
                    <a:pt x="14" y="32"/>
                    <a:pt x="6" y="29"/>
                    <a:pt x="3" y="21"/>
                  </a:cubicBezTo>
                  <a:cubicBezTo>
                    <a:pt x="0" y="14"/>
                    <a:pt x="3" y="5"/>
                    <a:pt x="9" y="2"/>
                  </a:cubicBezTo>
                  <a:cubicBezTo>
                    <a:pt x="16" y="0"/>
                    <a:pt x="24" y="4"/>
                    <a:pt x="27" y="11"/>
                  </a:cubicBezTo>
                  <a:close/>
                </a:path>
              </a:pathLst>
            </a:custGeom>
            <a:solidFill>
              <a:srgbClr val="2327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47"/>
            <p:cNvSpPr/>
            <p:nvPr/>
          </p:nvSpPr>
          <p:spPr bwMode="auto">
            <a:xfrm>
              <a:off x="7100888" y="4111625"/>
              <a:ext cx="55563" cy="61912"/>
            </a:xfrm>
            <a:custGeom>
              <a:avLst/>
              <a:gdLst>
                <a:gd name="T0" fmla="*/ 27 w 30"/>
                <a:gd name="T1" fmla="*/ 11 h 33"/>
                <a:gd name="T2" fmla="*/ 21 w 30"/>
                <a:gd name="T3" fmla="*/ 30 h 33"/>
                <a:gd name="T4" fmla="*/ 3 w 30"/>
                <a:gd name="T5" fmla="*/ 21 h 33"/>
                <a:gd name="T6" fmla="*/ 10 w 30"/>
                <a:gd name="T7" fmla="*/ 3 h 33"/>
                <a:gd name="T8" fmla="*/ 27 w 30"/>
                <a:gd name="T9" fmla="*/ 11 h 33"/>
              </a:gdLst>
              <a:ahLst/>
              <a:cxnLst>
                <a:cxn ang="0">
                  <a:pos x="T0" y="T1"/>
                </a:cxn>
                <a:cxn ang="0">
                  <a:pos x="T2" y="T3"/>
                </a:cxn>
                <a:cxn ang="0">
                  <a:pos x="T4" y="T5"/>
                </a:cxn>
                <a:cxn ang="0">
                  <a:pos x="T6" y="T7"/>
                </a:cxn>
                <a:cxn ang="0">
                  <a:pos x="T8" y="T9"/>
                </a:cxn>
              </a:cxnLst>
              <a:rect l="0" t="0" r="r" b="b"/>
              <a:pathLst>
                <a:path w="30" h="33">
                  <a:moveTo>
                    <a:pt x="27" y="11"/>
                  </a:moveTo>
                  <a:cubicBezTo>
                    <a:pt x="30" y="19"/>
                    <a:pt x="27" y="27"/>
                    <a:pt x="21" y="30"/>
                  </a:cubicBezTo>
                  <a:cubicBezTo>
                    <a:pt x="14" y="33"/>
                    <a:pt x="6" y="29"/>
                    <a:pt x="3" y="21"/>
                  </a:cubicBezTo>
                  <a:cubicBezTo>
                    <a:pt x="0" y="14"/>
                    <a:pt x="3" y="6"/>
                    <a:pt x="10" y="3"/>
                  </a:cubicBezTo>
                  <a:cubicBezTo>
                    <a:pt x="16" y="0"/>
                    <a:pt x="24" y="4"/>
                    <a:pt x="27" y="11"/>
                  </a:cubicBezTo>
                  <a:close/>
                </a:path>
              </a:pathLst>
            </a:custGeom>
            <a:solidFill>
              <a:srgbClr val="2327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48"/>
            <p:cNvSpPr/>
            <p:nvPr/>
          </p:nvSpPr>
          <p:spPr bwMode="auto">
            <a:xfrm>
              <a:off x="6861176" y="3381375"/>
              <a:ext cx="96838" cy="146050"/>
            </a:xfrm>
            <a:custGeom>
              <a:avLst/>
              <a:gdLst>
                <a:gd name="T0" fmla="*/ 0 w 52"/>
                <a:gd name="T1" fmla="*/ 31 h 78"/>
                <a:gd name="T2" fmla="*/ 45 w 52"/>
                <a:gd name="T3" fmla="*/ 78 h 78"/>
                <a:gd name="T4" fmla="*/ 48 w 52"/>
                <a:gd name="T5" fmla="*/ 18 h 78"/>
                <a:gd name="T6" fmla="*/ 25 w 52"/>
                <a:gd name="T7" fmla="*/ 0 h 78"/>
                <a:gd name="T8" fmla="*/ 0 w 52"/>
                <a:gd name="T9" fmla="*/ 31 h 78"/>
              </a:gdLst>
              <a:ahLst/>
              <a:cxnLst>
                <a:cxn ang="0">
                  <a:pos x="T0" y="T1"/>
                </a:cxn>
                <a:cxn ang="0">
                  <a:pos x="T2" y="T3"/>
                </a:cxn>
                <a:cxn ang="0">
                  <a:pos x="T4" y="T5"/>
                </a:cxn>
                <a:cxn ang="0">
                  <a:pos x="T6" y="T7"/>
                </a:cxn>
                <a:cxn ang="0">
                  <a:pos x="T8" y="T9"/>
                </a:cxn>
              </a:cxnLst>
              <a:rect l="0" t="0" r="r" b="b"/>
              <a:pathLst>
                <a:path w="52" h="78">
                  <a:moveTo>
                    <a:pt x="0" y="31"/>
                  </a:moveTo>
                  <a:cubicBezTo>
                    <a:pt x="45" y="78"/>
                    <a:pt x="45" y="78"/>
                    <a:pt x="45" y="78"/>
                  </a:cubicBezTo>
                  <a:cubicBezTo>
                    <a:pt x="45" y="78"/>
                    <a:pt x="52" y="31"/>
                    <a:pt x="48" y="18"/>
                  </a:cubicBezTo>
                  <a:cubicBezTo>
                    <a:pt x="25" y="0"/>
                    <a:pt x="25" y="0"/>
                    <a:pt x="25" y="0"/>
                  </a:cubicBezTo>
                  <a:lnTo>
                    <a:pt x="0" y="3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49"/>
            <p:cNvSpPr/>
            <p:nvPr/>
          </p:nvSpPr>
          <p:spPr bwMode="auto">
            <a:xfrm>
              <a:off x="6937376" y="4435475"/>
              <a:ext cx="563563" cy="161925"/>
            </a:xfrm>
            <a:custGeom>
              <a:avLst/>
              <a:gdLst>
                <a:gd name="T0" fmla="*/ 0 w 301"/>
                <a:gd name="T1" fmla="*/ 87 h 87"/>
                <a:gd name="T2" fmla="*/ 188 w 301"/>
                <a:gd name="T3" fmla="*/ 43 h 87"/>
                <a:gd name="T4" fmla="*/ 194 w 301"/>
                <a:gd name="T5" fmla="*/ 0 h 87"/>
                <a:gd name="T6" fmla="*/ 211 w 301"/>
                <a:gd name="T7" fmla="*/ 41 h 87"/>
                <a:gd name="T8" fmla="*/ 301 w 301"/>
                <a:gd name="T9" fmla="*/ 40 h 87"/>
                <a:gd name="T10" fmla="*/ 207 w 301"/>
                <a:gd name="T11" fmla="*/ 49 h 87"/>
                <a:gd name="T12" fmla="*/ 200 w 301"/>
                <a:gd name="T13" fmla="*/ 32 h 87"/>
                <a:gd name="T14" fmla="*/ 197 w 301"/>
                <a:gd name="T15" fmla="*/ 52 h 87"/>
                <a:gd name="T16" fmla="*/ 0 w 301"/>
                <a:gd name="T17"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1" h="87">
                  <a:moveTo>
                    <a:pt x="0" y="87"/>
                  </a:moveTo>
                  <a:cubicBezTo>
                    <a:pt x="0" y="87"/>
                    <a:pt x="85" y="58"/>
                    <a:pt x="188" y="43"/>
                  </a:cubicBezTo>
                  <a:cubicBezTo>
                    <a:pt x="194" y="0"/>
                    <a:pt x="194" y="0"/>
                    <a:pt x="194" y="0"/>
                  </a:cubicBezTo>
                  <a:cubicBezTo>
                    <a:pt x="194" y="0"/>
                    <a:pt x="206" y="28"/>
                    <a:pt x="211" y="41"/>
                  </a:cubicBezTo>
                  <a:cubicBezTo>
                    <a:pt x="211" y="41"/>
                    <a:pt x="283" y="38"/>
                    <a:pt x="301" y="40"/>
                  </a:cubicBezTo>
                  <a:cubicBezTo>
                    <a:pt x="301" y="40"/>
                    <a:pt x="217" y="47"/>
                    <a:pt x="207" y="49"/>
                  </a:cubicBezTo>
                  <a:cubicBezTo>
                    <a:pt x="200" y="32"/>
                    <a:pt x="200" y="32"/>
                    <a:pt x="200" y="32"/>
                  </a:cubicBezTo>
                  <a:cubicBezTo>
                    <a:pt x="200" y="32"/>
                    <a:pt x="198" y="46"/>
                    <a:pt x="197" y="52"/>
                  </a:cubicBezTo>
                  <a:cubicBezTo>
                    <a:pt x="194" y="55"/>
                    <a:pt x="45" y="67"/>
                    <a:pt x="0" y="87"/>
                  </a:cubicBezTo>
                  <a:close/>
                </a:path>
              </a:pathLst>
            </a:custGeom>
            <a:solidFill>
              <a:srgbClr val="2327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50"/>
            <p:cNvSpPr/>
            <p:nvPr/>
          </p:nvSpPr>
          <p:spPr bwMode="auto">
            <a:xfrm>
              <a:off x="6065838" y="3473450"/>
              <a:ext cx="650875" cy="979487"/>
            </a:xfrm>
            <a:custGeom>
              <a:avLst/>
              <a:gdLst>
                <a:gd name="T0" fmla="*/ 221 w 348"/>
                <a:gd name="T1" fmla="*/ 17 h 524"/>
                <a:gd name="T2" fmla="*/ 20 w 348"/>
                <a:gd name="T3" fmla="*/ 356 h 524"/>
                <a:gd name="T4" fmla="*/ 289 w 348"/>
                <a:gd name="T5" fmla="*/ 456 h 524"/>
                <a:gd name="T6" fmla="*/ 306 w 348"/>
                <a:gd name="T7" fmla="*/ 356 h 524"/>
                <a:gd name="T8" fmla="*/ 116 w 348"/>
                <a:gd name="T9" fmla="*/ 380 h 524"/>
                <a:gd name="T10" fmla="*/ 257 w 348"/>
                <a:gd name="T11" fmla="*/ 104 h 524"/>
                <a:gd name="T12" fmla="*/ 221 w 348"/>
                <a:gd name="T13" fmla="*/ 17 h 524"/>
              </a:gdLst>
              <a:ahLst/>
              <a:cxnLst>
                <a:cxn ang="0">
                  <a:pos x="T0" y="T1"/>
                </a:cxn>
                <a:cxn ang="0">
                  <a:pos x="T2" y="T3"/>
                </a:cxn>
                <a:cxn ang="0">
                  <a:pos x="T4" y="T5"/>
                </a:cxn>
                <a:cxn ang="0">
                  <a:pos x="T6" y="T7"/>
                </a:cxn>
                <a:cxn ang="0">
                  <a:pos x="T8" y="T9"/>
                </a:cxn>
                <a:cxn ang="0">
                  <a:pos x="T10" y="T11"/>
                </a:cxn>
                <a:cxn ang="0">
                  <a:pos x="T12" y="T13"/>
                </a:cxn>
              </a:cxnLst>
              <a:rect l="0" t="0" r="r" b="b"/>
              <a:pathLst>
                <a:path w="348" h="524">
                  <a:moveTo>
                    <a:pt x="221" y="17"/>
                  </a:moveTo>
                  <a:cubicBezTo>
                    <a:pt x="221" y="17"/>
                    <a:pt x="39" y="246"/>
                    <a:pt x="20" y="356"/>
                  </a:cubicBezTo>
                  <a:cubicBezTo>
                    <a:pt x="0" y="466"/>
                    <a:pt x="68" y="524"/>
                    <a:pt x="289" y="456"/>
                  </a:cubicBezTo>
                  <a:cubicBezTo>
                    <a:pt x="289" y="456"/>
                    <a:pt x="348" y="383"/>
                    <a:pt x="306" y="356"/>
                  </a:cubicBezTo>
                  <a:cubicBezTo>
                    <a:pt x="306" y="356"/>
                    <a:pt x="153" y="448"/>
                    <a:pt x="116" y="380"/>
                  </a:cubicBezTo>
                  <a:cubicBezTo>
                    <a:pt x="78" y="313"/>
                    <a:pt x="186" y="215"/>
                    <a:pt x="257" y="104"/>
                  </a:cubicBezTo>
                  <a:cubicBezTo>
                    <a:pt x="257" y="104"/>
                    <a:pt x="296" y="0"/>
                    <a:pt x="221" y="17"/>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51"/>
            <p:cNvSpPr/>
            <p:nvPr/>
          </p:nvSpPr>
          <p:spPr bwMode="auto">
            <a:xfrm>
              <a:off x="6445251" y="3949700"/>
              <a:ext cx="457200" cy="385762"/>
            </a:xfrm>
            <a:custGeom>
              <a:avLst/>
              <a:gdLst>
                <a:gd name="T0" fmla="*/ 134 w 244"/>
                <a:gd name="T1" fmla="*/ 188 h 206"/>
                <a:gd name="T2" fmla="*/ 36 w 244"/>
                <a:gd name="T3" fmla="*/ 162 h 206"/>
                <a:gd name="T4" fmla="*/ 26 w 244"/>
                <a:gd name="T5" fmla="*/ 46 h 206"/>
                <a:gd name="T6" fmla="*/ 48 w 244"/>
                <a:gd name="T7" fmla="*/ 80 h 206"/>
                <a:gd name="T8" fmla="*/ 65 w 244"/>
                <a:gd name="T9" fmla="*/ 109 h 206"/>
                <a:gd name="T10" fmla="*/ 73 w 244"/>
                <a:gd name="T11" fmla="*/ 21 h 206"/>
                <a:gd name="T12" fmla="*/ 107 w 244"/>
                <a:gd name="T13" fmla="*/ 30 h 206"/>
                <a:gd name="T14" fmla="*/ 113 w 244"/>
                <a:gd name="T15" fmla="*/ 103 h 206"/>
                <a:gd name="T16" fmla="*/ 138 w 244"/>
                <a:gd name="T17" fmla="*/ 34 h 206"/>
                <a:gd name="T18" fmla="*/ 164 w 244"/>
                <a:gd name="T19" fmla="*/ 52 h 206"/>
                <a:gd name="T20" fmla="*/ 149 w 244"/>
                <a:gd name="T21" fmla="*/ 103 h 206"/>
                <a:gd name="T22" fmla="*/ 172 w 244"/>
                <a:gd name="T23" fmla="*/ 129 h 206"/>
                <a:gd name="T24" fmla="*/ 228 w 244"/>
                <a:gd name="T25" fmla="*/ 111 h 206"/>
                <a:gd name="T26" fmla="*/ 244 w 244"/>
                <a:gd name="T27" fmla="*/ 139 h 206"/>
                <a:gd name="T28" fmla="*/ 187 w 244"/>
                <a:gd name="T29" fmla="*/ 166 h 206"/>
                <a:gd name="T30" fmla="*/ 134 w 244"/>
                <a:gd name="T31" fmla="*/ 18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4" h="206">
                  <a:moveTo>
                    <a:pt x="134" y="188"/>
                  </a:moveTo>
                  <a:cubicBezTo>
                    <a:pt x="109" y="197"/>
                    <a:pt x="71" y="206"/>
                    <a:pt x="36" y="162"/>
                  </a:cubicBezTo>
                  <a:cubicBezTo>
                    <a:pt x="0" y="119"/>
                    <a:pt x="0" y="60"/>
                    <a:pt x="26" y="46"/>
                  </a:cubicBezTo>
                  <a:cubicBezTo>
                    <a:pt x="43" y="37"/>
                    <a:pt x="47" y="51"/>
                    <a:pt x="48" y="80"/>
                  </a:cubicBezTo>
                  <a:cubicBezTo>
                    <a:pt x="48" y="108"/>
                    <a:pt x="65" y="109"/>
                    <a:pt x="65" y="109"/>
                  </a:cubicBezTo>
                  <a:cubicBezTo>
                    <a:pt x="65" y="109"/>
                    <a:pt x="53" y="45"/>
                    <a:pt x="73" y="21"/>
                  </a:cubicBezTo>
                  <a:cubicBezTo>
                    <a:pt x="90" y="0"/>
                    <a:pt x="117" y="11"/>
                    <a:pt x="107" y="30"/>
                  </a:cubicBezTo>
                  <a:cubicBezTo>
                    <a:pt x="98" y="48"/>
                    <a:pt x="110" y="93"/>
                    <a:pt x="113" y="103"/>
                  </a:cubicBezTo>
                  <a:cubicBezTo>
                    <a:pt x="113" y="103"/>
                    <a:pt x="115" y="43"/>
                    <a:pt x="138" y="34"/>
                  </a:cubicBezTo>
                  <a:cubicBezTo>
                    <a:pt x="158" y="26"/>
                    <a:pt x="165" y="41"/>
                    <a:pt x="164" y="52"/>
                  </a:cubicBezTo>
                  <a:cubicBezTo>
                    <a:pt x="162" y="62"/>
                    <a:pt x="153" y="67"/>
                    <a:pt x="149" y="103"/>
                  </a:cubicBezTo>
                  <a:cubicBezTo>
                    <a:pt x="146" y="140"/>
                    <a:pt x="169" y="134"/>
                    <a:pt x="172" y="129"/>
                  </a:cubicBezTo>
                  <a:cubicBezTo>
                    <a:pt x="176" y="124"/>
                    <a:pt x="215" y="103"/>
                    <a:pt x="228" y="111"/>
                  </a:cubicBezTo>
                  <a:cubicBezTo>
                    <a:pt x="240" y="118"/>
                    <a:pt x="244" y="139"/>
                    <a:pt x="244" y="139"/>
                  </a:cubicBezTo>
                  <a:cubicBezTo>
                    <a:pt x="244" y="139"/>
                    <a:pt x="206" y="156"/>
                    <a:pt x="187" y="166"/>
                  </a:cubicBezTo>
                  <a:cubicBezTo>
                    <a:pt x="167" y="176"/>
                    <a:pt x="151" y="181"/>
                    <a:pt x="134" y="188"/>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52"/>
            <p:cNvSpPr/>
            <p:nvPr/>
          </p:nvSpPr>
          <p:spPr bwMode="auto">
            <a:xfrm>
              <a:off x="6600826" y="4165600"/>
              <a:ext cx="85725" cy="112712"/>
            </a:xfrm>
            <a:custGeom>
              <a:avLst/>
              <a:gdLst>
                <a:gd name="T0" fmla="*/ 0 w 46"/>
                <a:gd name="T1" fmla="*/ 24 h 60"/>
                <a:gd name="T2" fmla="*/ 45 w 46"/>
                <a:gd name="T3" fmla="*/ 60 h 60"/>
                <a:gd name="T4" fmla="*/ 0 w 46"/>
                <a:gd name="T5" fmla="*/ 24 h 60"/>
              </a:gdLst>
              <a:ahLst/>
              <a:cxnLst>
                <a:cxn ang="0">
                  <a:pos x="T0" y="T1"/>
                </a:cxn>
                <a:cxn ang="0">
                  <a:pos x="T2" y="T3"/>
                </a:cxn>
                <a:cxn ang="0">
                  <a:pos x="T4" y="T5"/>
                </a:cxn>
              </a:cxnLst>
              <a:rect l="0" t="0" r="r" b="b"/>
              <a:pathLst>
                <a:path w="46" h="60">
                  <a:moveTo>
                    <a:pt x="0" y="24"/>
                  </a:moveTo>
                  <a:cubicBezTo>
                    <a:pt x="0" y="24"/>
                    <a:pt x="40" y="12"/>
                    <a:pt x="45" y="60"/>
                  </a:cubicBezTo>
                  <a:cubicBezTo>
                    <a:pt x="45" y="60"/>
                    <a:pt x="46" y="0"/>
                    <a:pt x="0" y="24"/>
                  </a:cubicBezTo>
                  <a:close/>
                </a:path>
              </a:pathLst>
            </a:custGeom>
            <a:solidFill>
              <a:srgbClr val="CB8F5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71" name="Hộp Văn bản 70">
            <a:extLst>
              <a:ext uri="{FF2B5EF4-FFF2-40B4-BE49-F238E27FC236}">
                <a16:creationId xmlns:a16="http://schemas.microsoft.com/office/drawing/2014/main" id="{6F19C07D-808C-02A7-B741-8E993907D923}"/>
              </a:ext>
            </a:extLst>
          </p:cNvPr>
          <p:cNvSpPr txBox="1"/>
          <p:nvPr/>
        </p:nvSpPr>
        <p:spPr>
          <a:xfrm>
            <a:off x="1993580" y="977329"/>
            <a:ext cx="7968094" cy="686342"/>
          </a:xfrm>
          <a:prstGeom prst="rect">
            <a:avLst/>
          </a:prstGeom>
          <a:noFill/>
        </p:spPr>
        <p:txBody>
          <a:bodyPr wrap="square">
            <a:spAutoFit/>
          </a:bodyPr>
          <a:lstStyle/>
          <a:p>
            <a:pPr>
              <a:lnSpc>
                <a:spcPct val="115000"/>
              </a:lnSpc>
              <a:spcAft>
                <a:spcPts val="800"/>
              </a:spcAft>
            </a:pPr>
            <a:r>
              <a:rPr lang="vi-VN" sz="3600" dirty="0">
                <a:solidFill>
                  <a:schemeClr val="bg2">
                    <a:lumMod val="50000"/>
                  </a:schemeClr>
                </a:solidFill>
                <a:effectLst/>
                <a:latin typeface="+mj-lt"/>
                <a:ea typeface="Calibri" panose="020F0502020204030204" pitchFamily="34" charset="0"/>
                <a:cs typeface="Times New Roman" panose="02020603050405020304" pitchFamily="18" charset="0"/>
              </a:rPr>
              <a:t>II</a:t>
            </a:r>
            <a:r>
              <a:rPr lang="en-US" sz="3600" dirty="0">
                <a:solidFill>
                  <a:schemeClr val="bg2">
                    <a:lumMod val="50000"/>
                  </a:schemeClr>
                </a:solidFill>
                <a:effectLst/>
                <a:latin typeface="+mj-lt"/>
                <a:ea typeface="Calibri" panose="020F0502020204030204" pitchFamily="34" charset="0"/>
                <a:cs typeface="Times New Roman" panose="02020603050405020304" pitchFamily="18" charset="0"/>
              </a:rPr>
              <a:t>.</a:t>
            </a:r>
            <a:r>
              <a:rPr lang="vi-VN" altLang="zh-CN" sz="3600" dirty="0">
                <a:solidFill>
                  <a:schemeClr val="bg2">
                    <a:lumMod val="50000"/>
                  </a:schemeClr>
                </a:solidFill>
                <a:latin typeface="Calibri Light" panose="020F0302020204030204" pitchFamily="34" charset="0"/>
                <a:ea typeface="Microsoft YaHei" panose="020B0503020204020204" pitchFamily="34" charset="-122"/>
                <a:cs typeface="Calibri Light" panose="020F0302020204030204" pitchFamily="34" charset="0"/>
                <a:sym typeface="+mn-lt"/>
              </a:rPr>
              <a:t> </a:t>
            </a:r>
            <a:r>
              <a:rPr lang="vi-VN" altLang="zh-CN" sz="3600" b="1" dirty="0">
                <a:solidFill>
                  <a:schemeClr val="bg2">
                    <a:lumMod val="50000"/>
                  </a:schemeClr>
                </a:solidFill>
                <a:latin typeface="Calibri Light" panose="020F0302020204030204" pitchFamily="34" charset="0"/>
                <a:ea typeface="Microsoft YaHei" panose="020B0503020204020204" pitchFamily="34" charset="-122"/>
                <a:cs typeface="Calibri Light" panose="020F0302020204030204" pitchFamily="34" charset="0"/>
                <a:sym typeface="+mn-lt"/>
              </a:rPr>
              <a:t>Một số loại phân bón thông thường</a:t>
            </a:r>
            <a:endParaRPr lang="vi-VN" sz="3600" dirty="0">
              <a:solidFill>
                <a:schemeClr val="bg2">
                  <a:lumMod val="50000"/>
                </a:schemeClr>
              </a:solidFill>
              <a:effectLst/>
              <a:latin typeface="+mj-lt"/>
              <a:ea typeface="Calibri" panose="020F0502020204030204" pitchFamily="34" charset="0"/>
              <a:cs typeface="Times New Roman" panose="02020603050405020304" pitchFamily="18" charset="0"/>
            </a:endParaRPr>
          </a:p>
        </p:txBody>
      </p:sp>
      <p:pic>
        <p:nvPicPr>
          <p:cNvPr id="2050" name="Picture 2" descr="Tổng hợp 5000 ảnh động tuyển chọn cực đẹp cho Powerpoint | CTU - Cộng đồng  Sinh viên Đại học Cần Thơ">
            <a:extLst>
              <a:ext uri="{FF2B5EF4-FFF2-40B4-BE49-F238E27FC236}">
                <a16:creationId xmlns:a16="http://schemas.microsoft.com/office/drawing/2014/main" id="{6E44E95C-93A9-DD98-06DC-5D32648EEA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7631"/>
            <a:ext cx="2238375" cy="1295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4BA2E09-BBA1-C30E-2E70-6A51F0C7CD4E}"/>
              </a:ext>
            </a:extLst>
          </p:cNvPr>
          <p:cNvSpPr txBox="1"/>
          <p:nvPr/>
        </p:nvSpPr>
        <p:spPr>
          <a:xfrm>
            <a:off x="954075" y="1493861"/>
            <a:ext cx="9366976" cy="4637873"/>
          </a:xfrm>
          <a:prstGeom prst="rect">
            <a:avLst/>
          </a:prstGeom>
          <a:noFill/>
        </p:spPr>
        <p:txBody>
          <a:bodyPr wrap="square">
            <a:spAutoFit/>
          </a:bodyPr>
          <a:lstStyle/>
          <a:p>
            <a:pPr algn="just">
              <a:lnSpc>
                <a:spcPct val="117000"/>
              </a:lnSpc>
              <a:spcAft>
                <a:spcPts val="400"/>
              </a:spcAft>
              <a:tabLst>
                <a:tab pos="430530" algn="l"/>
              </a:tabLst>
            </a:pPr>
            <a:r>
              <a:rPr lang="vi-VN" sz="3600" i="1" dirty="0">
                <a:effectLst/>
                <a:latin typeface="Times New Roman" panose="02020603050405020304" pitchFamily="18" charset="0"/>
                <a:ea typeface="Calibri" panose="020F0502020204030204" pitchFamily="34" charset="0"/>
                <a:cs typeface="Times New Roman" panose="02020603050405020304" pitchFamily="18" charset="0"/>
              </a:rPr>
              <a:t>- Phân đạm: chứa nguyên tố </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Nitrogen (N)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Kích</a:t>
            </a:r>
            <a:r>
              <a:rPr lang="vi-VN" sz="3600" i="1" dirty="0">
                <a:effectLst/>
                <a:latin typeface="Times New Roman" panose="02020603050405020304" pitchFamily="18" charset="0"/>
                <a:ea typeface="Calibri" panose="020F0502020204030204" pitchFamily="34" charset="0"/>
                <a:cs typeface="Times New Roman" panose="02020603050405020304" pitchFamily="18" charset="0"/>
              </a:rPr>
              <a:t> thích quá trình sinh trưởng, giúp cây phát triển nhanh</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7000"/>
              </a:lnSpc>
              <a:spcAft>
                <a:spcPts val="400"/>
              </a:spcAft>
              <a:tabLst>
                <a:tab pos="430530" algn="l"/>
              </a:tabLst>
            </a:pPr>
            <a:r>
              <a:rPr lang="vi-VN" sz="3600" i="1" dirty="0">
                <a:effectLst/>
                <a:latin typeface="Times New Roman" panose="02020603050405020304" pitchFamily="18" charset="0"/>
                <a:ea typeface="Calibri" panose="020F0502020204030204" pitchFamily="34" charset="0"/>
                <a:cs typeface="Times New Roman" panose="02020603050405020304" pitchFamily="18" charset="0"/>
              </a:rPr>
              <a:t>- Phân lân: Chứa nguyên tố </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Phosphorus (P</a:t>
            </a:r>
            <a:r>
              <a:rPr lang="vi-VN"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Thúc</a:t>
            </a:r>
            <a:r>
              <a:rPr lang="vi-VN" sz="3600" i="1" dirty="0">
                <a:effectLst/>
                <a:latin typeface="Times New Roman" panose="02020603050405020304" pitchFamily="18" charset="0"/>
                <a:ea typeface="Calibri" panose="020F0502020204030204" pitchFamily="34" charset="0"/>
                <a:cs typeface="Times New Roman" panose="02020603050405020304" pitchFamily="18" charset="0"/>
              </a:rPr>
              <a:t> đẩy quá trình ra rễ,</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đẻ</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nhánh</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nảy</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chồi</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mầm</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hoa</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quả</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non,</a:t>
            </a:r>
            <a:r>
              <a:rPr lang="vi-VN" sz="3600" i="1" dirty="0">
                <a:effectLst/>
                <a:latin typeface="Times New Roman" panose="02020603050405020304" pitchFamily="18" charset="0"/>
                <a:ea typeface="Calibri" panose="020F0502020204030204" pitchFamily="34" charset="0"/>
                <a:cs typeface="Times New Roman" panose="02020603050405020304" pitchFamily="18" charset="0"/>
              </a:rPr>
              <a:t> cải tạo đất chua, bạc màu...</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794560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A558C-69AC-1B08-7FFC-03DACBA799E1}"/>
            </a:ext>
          </a:extLst>
        </p:cNvPr>
        <p:cNvGrpSpPr/>
        <p:nvPr/>
      </p:nvGrpSpPr>
      <p:grpSpPr>
        <a:xfrm>
          <a:off x="0" y="0"/>
          <a:ext cx="0" cy="0"/>
          <a:chOff x="0" y="0"/>
          <a:chExt cx="0" cy="0"/>
        </a:xfrm>
      </p:grpSpPr>
      <p:grpSp>
        <p:nvGrpSpPr>
          <p:cNvPr id="5" name="Nhóm 4">
            <a:extLst>
              <a:ext uri="{FF2B5EF4-FFF2-40B4-BE49-F238E27FC236}">
                <a16:creationId xmlns:a16="http://schemas.microsoft.com/office/drawing/2014/main" id="{0DE0D782-7882-55C0-F1A3-EA2CF3F8C606}"/>
              </a:ext>
            </a:extLst>
          </p:cNvPr>
          <p:cNvGrpSpPr/>
          <p:nvPr/>
        </p:nvGrpSpPr>
        <p:grpSpPr>
          <a:xfrm>
            <a:off x="-407963" y="0"/>
            <a:ext cx="12345409" cy="9200271"/>
            <a:chOff x="6707505" y="1431925"/>
            <a:chExt cx="3527425" cy="4638040"/>
          </a:xfrm>
        </p:grpSpPr>
        <p:sp>
          <p:nvSpPr>
            <p:cNvPr id="2" name="Oval 5">
              <a:extLst>
                <a:ext uri="{FF2B5EF4-FFF2-40B4-BE49-F238E27FC236}">
                  <a16:creationId xmlns:a16="http://schemas.microsoft.com/office/drawing/2014/main" id="{0044BD80-F33C-1C84-1A5E-A9C43915AA2F}"/>
                </a:ext>
              </a:extLst>
            </p:cNvPr>
            <p:cNvSpPr>
              <a:spLocks noChangeArrowheads="1"/>
            </p:cNvSpPr>
            <p:nvPr/>
          </p:nvSpPr>
          <p:spPr bwMode="auto">
            <a:xfrm flipH="1">
              <a:off x="6771005" y="5736590"/>
              <a:ext cx="3405505" cy="333375"/>
            </a:xfrm>
            <a:prstGeom prst="ellipse">
              <a:avLst/>
            </a:prstGeom>
            <a:solidFill>
              <a:schemeClr val="bg1">
                <a:lumMod val="85000"/>
              </a:schemeClr>
            </a:solidFill>
            <a:ln>
              <a:noFill/>
            </a:ln>
          </p:spPr>
          <p:txBody>
            <a:bodyPr vert="horz" wrap="square" lIns="91440" tIns="45720" rIns="91440" bIns="45720" numCol="1" anchor="t" anchorCtr="0" compatLnSpc="1"/>
            <a:lstStyle/>
            <a:p>
              <a:endParaRPr lang="zh-CN" altLang="en-US"/>
            </a:p>
          </p:txBody>
        </p:sp>
        <p:sp>
          <p:nvSpPr>
            <p:cNvPr id="7" name="Freeform 6">
              <a:extLst>
                <a:ext uri="{FF2B5EF4-FFF2-40B4-BE49-F238E27FC236}">
                  <a16:creationId xmlns:a16="http://schemas.microsoft.com/office/drawing/2014/main" id="{A100EB61-84E8-13DD-3664-F0C5988A2037}"/>
                </a:ext>
              </a:extLst>
            </p:cNvPr>
            <p:cNvSpPr/>
            <p:nvPr/>
          </p:nvSpPr>
          <p:spPr bwMode="auto">
            <a:xfrm flipH="1">
              <a:off x="6884035" y="1815465"/>
              <a:ext cx="3176905" cy="3000375"/>
            </a:xfrm>
            <a:custGeom>
              <a:avLst/>
              <a:gdLst>
                <a:gd name="T0" fmla="*/ 1908 w 2001"/>
                <a:gd name="T1" fmla="*/ 1890 h 1890"/>
                <a:gd name="T2" fmla="*/ 89 w 2001"/>
                <a:gd name="T3" fmla="*/ 1890 h 1890"/>
                <a:gd name="T4" fmla="*/ 0 w 2001"/>
                <a:gd name="T5" fmla="*/ 0 h 1890"/>
                <a:gd name="T6" fmla="*/ 2001 w 2001"/>
                <a:gd name="T7" fmla="*/ 0 h 1890"/>
                <a:gd name="T8" fmla="*/ 1908 w 2001"/>
                <a:gd name="T9" fmla="*/ 1890 h 1890"/>
              </a:gdLst>
              <a:ahLst/>
              <a:cxnLst>
                <a:cxn ang="0">
                  <a:pos x="T0" y="T1"/>
                </a:cxn>
                <a:cxn ang="0">
                  <a:pos x="T2" y="T3"/>
                </a:cxn>
                <a:cxn ang="0">
                  <a:pos x="T4" y="T5"/>
                </a:cxn>
                <a:cxn ang="0">
                  <a:pos x="T6" y="T7"/>
                </a:cxn>
                <a:cxn ang="0">
                  <a:pos x="T8" y="T9"/>
                </a:cxn>
              </a:cxnLst>
              <a:rect l="0" t="0" r="r" b="b"/>
              <a:pathLst>
                <a:path w="2001" h="1890">
                  <a:moveTo>
                    <a:pt x="1908" y="1890"/>
                  </a:moveTo>
                  <a:lnTo>
                    <a:pt x="89" y="1890"/>
                  </a:lnTo>
                  <a:lnTo>
                    <a:pt x="0" y="0"/>
                  </a:lnTo>
                  <a:lnTo>
                    <a:pt x="2001" y="0"/>
                  </a:lnTo>
                  <a:lnTo>
                    <a:pt x="1908" y="1890"/>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 name="Freeform 7">
              <a:extLst>
                <a:ext uri="{FF2B5EF4-FFF2-40B4-BE49-F238E27FC236}">
                  <a16:creationId xmlns:a16="http://schemas.microsoft.com/office/drawing/2014/main" id="{CA784CFA-BCEA-AF5C-1091-83C3D85CF163}"/>
                </a:ext>
              </a:extLst>
            </p:cNvPr>
            <p:cNvSpPr/>
            <p:nvPr/>
          </p:nvSpPr>
          <p:spPr bwMode="auto">
            <a:xfrm flipH="1">
              <a:off x="6972935" y="1934210"/>
              <a:ext cx="2999105" cy="2776220"/>
            </a:xfrm>
            <a:custGeom>
              <a:avLst/>
              <a:gdLst>
                <a:gd name="T0" fmla="*/ 1801 w 1889"/>
                <a:gd name="T1" fmla="*/ 1749 h 1749"/>
                <a:gd name="T2" fmla="*/ 84 w 1889"/>
                <a:gd name="T3" fmla="*/ 1749 h 1749"/>
                <a:gd name="T4" fmla="*/ 0 w 1889"/>
                <a:gd name="T5" fmla="*/ 0 h 1749"/>
                <a:gd name="T6" fmla="*/ 1889 w 1889"/>
                <a:gd name="T7" fmla="*/ 0 h 1749"/>
                <a:gd name="T8" fmla="*/ 1801 w 1889"/>
                <a:gd name="T9" fmla="*/ 1749 h 1749"/>
              </a:gdLst>
              <a:ahLst/>
              <a:cxnLst>
                <a:cxn ang="0">
                  <a:pos x="T0" y="T1"/>
                </a:cxn>
                <a:cxn ang="0">
                  <a:pos x="T2" y="T3"/>
                </a:cxn>
                <a:cxn ang="0">
                  <a:pos x="T4" y="T5"/>
                </a:cxn>
                <a:cxn ang="0">
                  <a:pos x="T6" y="T7"/>
                </a:cxn>
                <a:cxn ang="0">
                  <a:pos x="T8" y="T9"/>
                </a:cxn>
              </a:cxnLst>
              <a:rect l="0" t="0" r="r" b="b"/>
              <a:pathLst>
                <a:path w="1889" h="1749">
                  <a:moveTo>
                    <a:pt x="1801" y="1749"/>
                  </a:moveTo>
                  <a:lnTo>
                    <a:pt x="84" y="1749"/>
                  </a:lnTo>
                  <a:lnTo>
                    <a:pt x="0" y="0"/>
                  </a:lnTo>
                  <a:lnTo>
                    <a:pt x="1889" y="0"/>
                  </a:lnTo>
                  <a:lnTo>
                    <a:pt x="1801" y="1749"/>
                  </a:lnTo>
                  <a:close/>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 name="Freeform 8">
              <a:extLst>
                <a:ext uri="{FF2B5EF4-FFF2-40B4-BE49-F238E27FC236}">
                  <a16:creationId xmlns:a16="http://schemas.microsoft.com/office/drawing/2014/main" id="{45032A08-035C-6D73-E479-D0B1D0B0B99C}"/>
                </a:ext>
              </a:extLst>
            </p:cNvPr>
            <p:cNvSpPr/>
            <p:nvPr/>
          </p:nvSpPr>
          <p:spPr bwMode="auto">
            <a:xfrm flipH="1">
              <a:off x="6707505" y="1715135"/>
              <a:ext cx="3527425" cy="127000"/>
            </a:xfrm>
            <a:custGeom>
              <a:avLst/>
              <a:gdLst>
                <a:gd name="T0" fmla="*/ 1885 w 1885"/>
                <a:gd name="T1" fmla="*/ 34 h 68"/>
                <a:gd name="T2" fmla="*/ 1851 w 1885"/>
                <a:gd name="T3" fmla="*/ 68 h 68"/>
                <a:gd name="T4" fmla="*/ 33 w 1885"/>
                <a:gd name="T5" fmla="*/ 68 h 68"/>
                <a:gd name="T6" fmla="*/ 0 w 1885"/>
                <a:gd name="T7" fmla="*/ 34 h 68"/>
                <a:gd name="T8" fmla="*/ 0 w 1885"/>
                <a:gd name="T9" fmla="*/ 34 h 68"/>
                <a:gd name="T10" fmla="*/ 33 w 1885"/>
                <a:gd name="T11" fmla="*/ 0 h 68"/>
                <a:gd name="T12" fmla="*/ 1851 w 1885"/>
                <a:gd name="T13" fmla="*/ 0 h 68"/>
                <a:gd name="T14" fmla="*/ 1885 w 1885"/>
                <a:gd name="T15" fmla="*/ 34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5" h="68">
                  <a:moveTo>
                    <a:pt x="1885" y="34"/>
                  </a:moveTo>
                  <a:cubicBezTo>
                    <a:pt x="1885" y="53"/>
                    <a:pt x="1870" y="68"/>
                    <a:pt x="1851" y="68"/>
                  </a:cubicBezTo>
                  <a:cubicBezTo>
                    <a:pt x="33" y="68"/>
                    <a:pt x="33" y="68"/>
                    <a:pt x="33" y="68"/>
                  </a:cubicBezTo>
                  <a:cubicBezTo>
                    <a:pt x="15" y="68"/>
                    <a:pt x="0" y="53"/>
                    <a:pt x="0" y="34"/>
                  </a:cubicBezTo>
                  <a:cubicBezTo>
                    <a:pt x="0" y="34"/>
                    <a:pt x="0" y="34"/>
                    <a:pt x="0" y="34"/>
                  </a:cubicBezTo>
                  <a:cubicBezTo>
                    <a:pt x="0" y="16"/>
                    <a:pt x="15" y="0"/>
                    <a:pt x="33" y="0"/>
                  </a:cubicBezTo>
                  <a:cubicBezTo>
                    <a:pt x="1851" y="0"/>
                    <a:pt x="1851" y="0"/>
                    <a:pt x="1851" y="0"/>
                  </a:cubicBezTo>
                  <a:cubicBezTo>
                    <a:pt x="1870" y="0"/>
                    <a:pt x="1885" y="16"/>
                    <a:pt x="1885" y="34"/>
                  </a:cubicBezTo>
                  <a:close/>
                </a:path>
              </a:pathLst>
            </a:custGeom>
            <a:solidFill>
              <a:srgbClr val="E47068">
                <a:alpha val="0"/>
              </a:srgbClr>
            </a:solidFill>
            <a:ln w="25400">
              <a:solidFill>
                <a:srgbClr val="E47068"/>
              </a:solidFill>
              <a:round/>
            </a:ln>
          </p:spPr>
          <p:txBody>
            <a:bodyPr vert="horz" wrap="square" lIns="91440" tIns="45720" rIns="91440" bIns="45720" numCol="1" anchor="t" anchorCtr="0" compatLnSpc="1"/>
            <a:lstStyle/>
            <a:p>
              <a:endParaRPr lang="zh-CN" altLang="en-US"/>
            </a:p>
          </p:txBody>
        </p:sp>
        <p:sp>
          <p:nvSpPr>
            <p:cNvPr id="3" name="Freeform 9">
              <a:extLst>
                <a:ext uri="{FF2B5EF4-FFF2-40B4-BE49-F238E27FC236}">
                  <a16:creationId xmlns:a16="http://schemas.microsoft.com/office/drawing/2014/main" id="{6B8628EB-8B34-4B6E-6B57-9B924FEA5DD0}"/>
                </a:ext>
              </a:extLst>
            </p:cNvPr>
            <p:cNvSpPr/>
            <p:nvPr/>
          </p:nvSpPr>
          <p:spPr bwMode="auto">
            <a:xfrm flipH="1">
              <a:off x="8260080" y="1431925"/>
              <a:ext cx="395605" cy="252095"/>
            </a:xfrm>
            <a:custGeom>
              <a:avLst/>
              <a:gdLst>
                <a:gd name="T0" fmla="*/ 211 w 211"/>
                <a:gd name="T1" fmla="*/ 38 h 135"/>
                <a:gd name="T2" fmla="*/ 173 w 211"/>
                <a:gd name="T3" fmla="*/ 0 h 135"/>
                <a:gd name="T4" fmla="*/ 38 w 211"/>
                <a:gd name="T5" fmla="*/ 0 h 135"/>
                <a:gd name="T6" fmla="*/ 0 w 211"/>
                <a:gd name="T7" fmla="*/ 38 h 135"/>
                <a:gd name="T8" fmla="*/ 0 w 211"/>
                <a:gd name="T9" fmla="*/ 98 h 135"/>
                <a:gd name="T10" fmla="*/ 38 w 211"/>
                <a:gd name="T11" fmla="*/ 135 h 135"/>
                <a:gd name="T12" fmla="*/ 173 w 211"/>
                <a:gd name="T13" fmla="*/ 135 h 135"/>
                <a:gd name="T14" fmla="*/ 211 w 211"/>
                <a:gd name="T15" fmla="*/ 98 h 135"/>
                <a:gd name="T16" fmla="*/ 211 w 211"/>
                <a:gd name="T17" fmla="*/ 3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 h="135">
                  <a:moveTo>
                    <a:pt x="211" y="38"/>
                  </a:moveTo>
                  <a:cubicBezTo>
                    <a:pt x="211" y="17"/>
                    <a:pt x="194" y="0"/>
                    <a:pt x="173" y="0"/>
                  </a:cubicBezTo>
                  <a:cubicBezTo>
                    <a:pt x="38" y="0"/>
                    <a:pt x="38" y="0"/>
                    <a:pt x="38" y="0"/>
                  </a:cubicBezTo>
                  <a:cubicBezTo>
                    <a:pt x="17" y="0"/>
                    <a:pt x="0" y="17"/>
                    <a:pt x="0" y="38"/>
                  </a:cubicBezTo>
                  <a:cubicBezTo>
                    <a:pt x="0" y="98"/>
                    <a:pt x="0" y="98"/>
                    <a:pt x="0" y="98"/>
                  </a:cubicBezTo>
                  <a:cubicBezTo>
                    <a:pt x="0" y="118"/>
                    <a:pt x="17" y="135"/>
                    <a:pt x="38" y="135"/>
                  </a:cubicBezTo>
                  <a:cubicBezTo>
                    <a:pt x="173" y="135"/>
                    <a:pt x="173" y="135"/>
                    <a:pt x="173" y="135"/>
                  </a:cubicBezTo>
                  <a:cubicBezTo>
                    <a:pt x="194" y="135"/>
                    <a:pt x="211" y="118"/>
                    <a:pt x="211" y="98"/>
                  </a:cubicBezTo>
                  <a:lnTo>
                    <a:pt x="211" y="38"/>
                  </a:lnTo>
                  <a:close/>
                </a:path>
              </a:pathLst>
            </a:custGeom>
            <a:solidFill>
              <a:srgbClr val="E47068">
                <a:alpha val="0"/>
              </a:srgbClr>
            </a:solidFill>
            <a:ln w="25400">
              <a:solidFill>
                <a:srgbClr val="E47068"/>
              </a:solidFill>
              <a:round/>
            </a:ln>
          </p:spPr>
          <p:txBody>
            <a:bodyPr vert="horz" wrap="square" lIns="91440" tIns="45720" rIns="91440" bIns="45720" numCol="1" anchor="t" anchorCtr="0" compatLnSpc="1"/>
            <a:lstStyle/>
            <a:p>
              <a:endParaRPr lang="zh-CN" altLang="en-US"/>
            </a:p>
          </p:txBody>
        </p:sp>
        <p:sp>
          <p:nvSpPr>
            <p:cNvPr id="11" name="Freeform 10">
              <a:extLst>
                <a:ext uri="{FF2B5EF4-FFF2-40B4-BE49-F238E27FC236}">
                  <a16:creationId xmlns:a16="http://schemas.microsoft.com/office/drawing/2014/main" id="{4A1AC52D-6B2A-C1F8-CAB3-3434AEEF4CAC}"/>
                </a:ext>
              </a:extLst>
            </p:cNvPr>
            <p:cNvSpPr/>
            <p:nvPr/>
          </p:nvSpPr>
          <p:spPr bwMode="auto">
            <a:xfrm flipH="1">
              <a:off x="7382510" y="4899660"/>
              <a:ext cx="878205" cy="1012825"/>
            </a:xfrm>
            <a:custGeom>
              <a:avLst/>
              <a:gdLst>
                <a:gd name="T0" fmla="*/ 469 w 469"/>
                <a:gd name="T1" fmla="*/ 541 h 541"/>
                <a:gd name="T2" fmla="*/ 135 w 469"/>
                <a:gd name="T3" fmla="*/ 0 h 541"/>
                <a:gd name="T4" fmla="*/ 0 w 469"/>
                <a:gd name="T5" fmla="*/ 0 h 541"/>
                <a:gd name="T6" fmla="*/ 334 w 469"/>
                <a:gd name="T7" fmla="*/ 541 h 541"/>
                <a:gd name="T8" fmla="*/ 469 w 469"/>
                <a:gd name="T9" fmla="*/ 541 h 541"/>
              </a:gdLst>
              <a:ahLst/>
              <a:cxnLst>
                <a:cxn ang="0">
                  <a:pos x="T0" y="T1"/>
                </a:cxn>
                <a:cxn ang="0">
                  <a:pos x="T2" y="T3"/>
                </a:cxn>
                <a:cxn ang="0">
                  <a:pos x="T4" y="T5"/>
                </a:cxn>
                <a:cxn ang="0">
                  <a:pos x="T6" y="T7"/>
                </a:cxn>
                <a:cxn ang="0">
                  <a:pos x="T8" y="T9"/>
                </a:cxn>
              </a:cxnLst>
              <a:rect l="0" t="0" r="r" b="b"/>
              <a:pathLst>
                <a:path w="469" h="541">
                  <a:moveTo>
                    <a:pt x="469" y="541"/>
                  </a:moveTo>
                  <a:cubicBezTo>
                    <a:pt x="469" y="541"/>
                    <a:pt x="139" y="0"/>
                    <a:pt x="135" y="0"/>
                  </a:cubicBezTo>
                  <a:cubicBezTo>
                    <a:pt x="131" y="0"/>
                    <a:pt x="0" y="0"/>
                    <a:pt x="0" y="0"/>
                  </a:cubicBezTo>
                  <a:cubicBezTo>
                    <a:pt x="334" y="541"/>
                    <a:pt x="334" y="541"/>
                    <a:pt x="334" y="541"/>
                  </a:cubicBezTo>
                  <a:cubicBezTo>
                    <a:pt x="334" y="541"/>
                    <a:pt x="431" y="541"/>
                    <a:pt x="469" y="541"/>
                  </a:cubicBezTo>
                  <a:close/>
                </a:path>
              </a:pathLst>
            </a:custGeom>
            <a:solidFill>
              <a:srgbClr val="2B2B2B">
                <a:alpha val="0"/>
              </a:srgbClr>
            </a:solidFill>
            <a:ln w="25400">
              <a:solidFill>
                <a:srgbClr val="E47068"/>
              </a:solidFill>
              <a:round/>
            </a:ln>
          </p:spPr>
          <p:txBody>
            <a:bodyPr vert="horz" wrap="square" lIns="91440" tIns="45720" rIns="91440" bIns="45720" numCol="1" anchor="t" anchorCtr="0" compatLnSpc="1"/>
            <a:lstStyle/>
            <a:p>
              <a:endParaRPr lang="zh-CN" altLang="en-US"/>
            </a:p>
          </p:txBody>
        </p:sp>
        <p:sp>
          <p:nvSpPr>
            <p:cNvPr id="12" name="Freeform 11">
              <a:extLst>
                <a:ext uri="{FF2B5EF4-FFF2-40B4-BE49-F238E27FC236}">
                  <a16:creationId xmlns:a16="http://schemas.microsoft.com/office/drawing/2014/main" id="{36EA7CD2-B588-ACAE-C24C-FEE81DB3A77F}"/>
                </a:ext>
              </a:extLst>
            </p:cNvPr>
            <p:cNvSpPr/>
            <p:nvPr/>
          </p:nvSpPr>
          <p:spPr bwMode="auto">
            <a:xfrm flipH="1">
              <a:off x="8685530" y="4899660"/>
              <a:ext cx="879475" cy="1012825"/>
            </a:xfrm>
            <a:custGeom>
              <a:avLst/>
              <a:gdLst>
                <a:gd name="T0" fmla="*/ 0 w 470"/>
                <a:gd name="T1" fmla="*/ 541 h 541"/>
                <a:gd name="T2" fmla="*/ 334 w 470"/>
                <a:gd name="T3" fmla="*/ 0 h 541"/>
                <a:gd name="T4" fmla="*/ 470 w 470"/>
                <a:gd name="T5" fmla="*/ 0 h 541"/>
                <a:gd name="T6" fmla="*/ 135 w 470"/>
                <a:gd name="T7" fmla="*/ 541 h 541"/>
                <a:gd name="T8" fmla="*/ 0 w 470"/>
                <a:gd name="T9" fmla="*/ 541 h 541"/>
              </a:gdLst>
              <a:ahLst/>
              <a:cxnLst>
                <a:cxn ang="0">
                  <a:pos x="T0" y="T1"/>
                </a:cxn>
                <a:cxn ang="0">
                  <a:pos x="T2" y="T3"/>
                </a:cxn>
                <a:cxn ang="0">
                  <a:pos x="T4" y="T5"/>
                </a:cxn>
                <a:cxn ang="0">
                  <a:pos x="T6" y="T7"/>
                </a:cxn>
                <a:cxn ang="0">
                  <a:pos x="T8" y="T9"/>
                </a:cxn>
              </a:cxnLst>
              <a:rect l="0" t="0" r="r" b="b"/>
              <a:pathLst>
                <a:path w="470" h="541">
                  <a:moveTo>
                    <a:pt x="0" y="541"/>
                  </a:moveTo>
                  <a:cubicBezTo>
                    <a:pt x="0" y="541"/>
                    <a:pt x="331" y="0"/>
                    <a:pt x="334" y="0"/>
                  </a:cubicBezTo>
                  <a:cubicBezTo>
                    <a:pt x="338" y="0"/>
                    <a:pt x="470" y="0"/>
                    <a:pt x="470" y="0"/>
                  </a:cubicBezTo>
                  <a:cubicBezTo>
                    <a:pt x="135" y="541"/>
                    <a:pt x="135" y="541"/>
                    <a:pt x="135" y="541"/>
                  </a:cubicBezTo>
                  <a:cubicBezTo>
                    <a:pt x="135" y="541"/>
                    <a:pt x="44" y="540"/>
                    <a:pt x="0" y="541"/>
                  </a:cubicBezTo>
                  <a:close/>
                </a:path>
              </a:pathLst>
            </a:custGeom>
            <a:solidFill>
              <a:srgbClr val="2B2B2B">
                <a:alpha val="0"/>
              </a:srgbClr>
            </a:solidFill>
            <a:ln w="25400">
              <a:solidFill>
                <a:srgbClr val="E47068"/>
              </a:solidFill>
              <a:round/>
            </a:ln>
          </p:spPr>
          <p:txBody>
            <a:bodyPr vert="horz" wrap="square" lIns="91440" tIns="45720" rIns="91440" bIns="45720" numCol="1" anchor="t" anchorCtr="0" compatLnSpc="1"/>
            <a:lstStyle/>
            <a:p>
              <a:endParaRPr lang="zh-CN" altLang="en-US"/>
            </a:p>
          </p:txBody>
        </p:sp>
        <p:sp>
          <p:nvSpPr>
            <p:cNvPr id="13" name="Freeform 12">
              <a:extLst>
                <a:ext uri="{FF2B5EF4-FFF2-40B4-BE49-F238E27FC236}">
                  <a16:creationId xmlns:a16="http://schemas.microsoft.com/office/drawing/2014/main" id="{DC9D73B4-9814-09E1-A002-BDD949DE3DA1}"/>
                </a:ext>
              </a:extLst>
            </p:cNvPr>
            <p:cNvSpPr/>
            <p:nvPr/>
          </p:nvSpPr>
          <p:spPr bwMode="auto">
            <a:xfrm flipH="1">
              <a:off x="6855460" y="4772660"/>
              <a:ext cx="3234055" cy="127000"/>
            </a:xfrm>
            <a:custGeom>
              <a:avLst/>
              <a:gdLst>
                <a:gd name="T0" fmla="*/ 1728 w 1728"/>
                <a:gd name="T1" fmla="*/ 34 h 68"/>
                <a:gd name="T2" fmla="*/ 1697 w 1728"/>
                <a:gd name="T3" fmla="*/ 68 h 68"/>
                <a:gd name="T4" fmla="*/ 31 w 1728"/>
                <a:gd name="T5" fmla="*/ 68 h 68"/>
                <a:gd name="T6" fmla="*/ 0 w 1728"/>
                <a:gd name="T7" fmla="*/ 34 h 68"/>
                <a:gd name="T8" fmla="*/ 0 w 1728"/>
                <a:gd name="T9" fmla="*/ 34 h 68"/>
                <a:gd name="T10" fmla="*/ 31 w 1728"/>
                <a:gd name="T11" fmla="*/ 0 h 68"/>
                <a:gd name="T12" fmla="*/ 1697 w 1728"/>
                <a:gd name="T13" fmla="*/ 0 h 68"/>
                <a:gd name="T14" fmla="*/ 1728 w 1728"/>
                <a:gd name="T15" fmla="*/ 34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8" h="68">
                  <a:moveTo>
                    <a:pt x="1728" y="34"/>
                  </a:moveTo>
                  <a:cubicBezTo>
                    <a:pt x="1728" y="53"/>
                    <a:pt x="1714" y="68"/>
                    <a:pt x="1697" y="68"/>
                  </a:cubicBezTo>
                  <a:cubicBezTo>
                    <a:pt x="31" y="68"/>
                    <a:pt x="31" y="68"/>
                    <a:pt x="31" y="68"/>
                  </a:cubicBezTo>
                  <a:cubicBezTo>
                    <a:pt x="14" y="68"/>
                    <a:pt x="0" y="53"/>
                    <a:pt x="0" y="34"/>
                  </a:cubicBezTo>
                  <a:cubicBezTo>
                    <a:pt x="0" y="34"/>
                    <a:pt x="0" y="34"/>
                    <a:pt x="0" y="34"/>
                  </a:cubicBezTo>
                  <a:cubicBezTo>
                    <a:pt x="0" y="15"/>
                    <a:pt x="14" y="0"/>
                    <a:pt x="31" y="0"/>
                  </a:cubicBezTo>
                  <a:cubicBezTo>
                    <a:pt x="1697" y="0"/>
                    <a:pt x="1697" y="0"/>
                    <a:pt x="1697" y="0"/>
                  </a:cubicBezTo>
                  <a:cubicBezTo>
                    <a:pt x="1714" y="0"/>
                    <a:pt x="1728" y="15"/>
                    <a:pt x="1728" y="34"/>
                  </a:cubicBezTo>
                  <a:close/>
                </a:path>
              </a:pathLst>
            </a:custGeom>
            <a:solidFill>
              <a:srgbClr val="2B2B2B">
                <a:alpha val="0"/>
              </a:srgbClr>
            </a:solidFill>
            <a:ln w="25400">
              <a:solidFill>
                <a:srgbClr val="E47068"/>
              </a:solidFill>
              <a:round/>
            </a:ln>
          </p:spPr>
          <p:txBody>
            <a:bodyPr vert="horz" wrap="square" lIns="91440" tIns="45720" rIns="91440" bIns="45720" numCol="1" anchor="t" anchorCtr="0" compatLnSpc="1"/>
            <a:lstStyle/>
            <a:p>
              <a:endParaRPr lang="zh-CN" altLang="en-US"/>
            </a:p>
          </p:txBody>
        </p:sp>
      </p:grpSp>
      <p:grpSp>
        <p:nvGrpSpPr>
          <p:cNvPr id="15" name="组合 33">
            <a:extLst>
              <a:ext uri="{FF2B5EF4-FFF2-40B4-BE49-F238E27FC236}">
                <a16:creationId xmlns:a16="http://schemas.microsoft.com/office/drawing/2014/main" id="{E76E4A49-632D-8037-78FB-607CB6C31C63}"/>
              </a:ext>
            </a:extLst>
          </p:cNvPr>
          <p:cNvGrpSpPr/>
          <p:nvPr/>
        </p:nvGrpSpPr>
        <p:grpSpPr>
          <a:xfrm flipH="1">
            <a:off x="9484123" y="3657435"/>
            <a:ext cx="2640695" cy="2863403"/>
            <a:chOff x="6065838" y="2187575"/>
            <a:chExt cx="3355975" cy="4094163"/>
          </a:xfrm>
        </p:grpSpPr>
        <p:sp>
          <p:nvSpPr>
            <p:cNvPr id="16" name="Freeform 14">
              <a:extLst>
                <a:ext uri="{FF2B5EF4-FFF2-40B4-BE49-F238E27FC236}">
                  <a16:creationId xmlns:a16="http://schemas.microsoft.com/office/drawing/2014/main" id="{41F372DD-3AC6-2748-BECE-41A4FBFA9C66}"/>
                </a:ext>
              </a:extLst>
            </p:cNvPr>
            <p:cNvSpPr/>
            <p:nvPr/>
          </p:nvSpPr>
          <p:spPr bwMode="auto">
            <a:xfrm>
              <a:off x="8180388" y="3546475"/>
              <a:ext cx="328613" cy="190500"/>
            </a:xfrm>
            <a:custGeom>
              <a:avLst/>
              <a:gdLst>
                <a:gd name="T0" fmla="*/ 176 w 176"/>
                <a:gd name="T1" fmla="*/ 63 h 102"/>
                <a:gd name="T2" fmla="*/ 115 w 176"/>
                <a:gd name="T3" fmla="*/ 49 h 102"/>
                <a:gd name="T4" fmla="*/ 59 w 176"/>
                <a:gd name="T5" fmla="*/ 99 h 102"/>
                <a:gd name="T6" fmla="*/ 3 w 176"/>
                <a:gd name="T7" fmla="*/ 65 h 102"/>
                <a:gd name="T8" fmla="*/ 51 w 176"/>
                <a:gd name="T9" fmla="*/ 0 h 102"/>
                <a:gd name="T10" fmla="*/ 176 w 176"/>
                <a:gd name="T11" fmla="*/ 63 h 102"/>
              </a:gdLst>
              <a:ahLst/>
              <a:cxnLst>
                <a:cxn ang="0">
                  <a:pos x="T0" y="T1"/>
                </a:cxn>
                <a:cxn ang="0">
                  <a:pos x="T2" y="T3"/>
                </a:cxn>
                <a:cxn ang="0">
                  <a:pos x="T4" y="T5"/>
                </a:cxn>
                <a:cxn ang="0">
                  <a:pos x="T6" y="T7"/>
                </a:cxn>
                <a:cxn ang="0">
                  <a:pos x="T8" y="T9"/>
                </a:cxn>
                <a:cxn ang="0">
                  <a:pos x="T10" y="T11"/>
                </a:cxn>
              </a:cxnLst>
              <a:rect l="0" t="0" r="r" b="b"/>
              <a:pathLst>
                <a:path w="176" h="102">
                  <a:moveTo>
                    <a:pt x="176" y="63"/>
                  </a:moveTo>
                  <a:cubicBezTo>
                    <a:pt x="176" y="63"/>
                    <a:pt x="129" y="49"/>
                    <a:pt x="115" y="49"/>
                  </a:cubicBezTo>
                  <a:cubicBezTo>
                    <a:pt x="101" y="50"/>
                    <a:pt x="71" y="102"/>
                    <a:pt x="59" y="99"/>
                  </a:cubicBezTo>
                  <a:cubicBezTo>
                    <a:pt x="47" y="96"/>
                    <a:pt x="7" y="88"/>
                    <a:pt x="3" y="65"/>
                  </a:cubicBezTo>
                  <a:cubicBezTo>
                    <a:pt x="0" y="41"/>
                    <a:pt x="51" y="0"/>
                    <a:pt x="51" y="0"/>
                  </a:cubicBezTo>
                  <a:cubicBezTo>
                    <a:pt x="51" y="0"/>
                    <a:pt x="159" y="44"/>
                    <a:pt x="176" y="63"/>
                  </a:cubicBezTo>
                  <a:close/>
                </a:path>
              </a:pathLst>
            </a:custGeom>
            <a:solidFill>
              <a:srgbClr val="F2CE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15">
              <a:extLst>
                <a:ext uri="{FF2B5EF4-FFF2-40B4-BE49-F238E27FC236}">
                  <a16:creationId xmlns:a16="http://schemas.microsoft.com/office/drawing/2014/main" id="{19189CDD-7A66-A72C-902B-EA20ADBE8110}"/>
                </a:ext>
              </a:extLst>
            </p:cNvPr>
            <p:cNvSpPr/>
            <p:nvPr/>
          </p:nvSpPr>
          <p:spPr bwMode="auto">
            <a:xfrm>
              <a:off x="7980363" y="2513013"/>
              <a:ext cx="1441450" cy="1484312"/>
            </a:xfrm>
            <a:custGeom>
              <a:avLst/>
              <a:gdLst>
                <a:gd name="T0" fmla="*/ 0 w 770"/>
                <a:gd name="T1" fmla="*/ 763 h 793"/>
                <a:gd name="T2" fmla="*/ 753 w 770"/>
                <a:gd name="T3" fmla="*/ 0 h 793"/>
                <a:gd name="T4" fmla="*/ 770 w 770"/>
                <a:gd name="T5" fmla="*/ 16 h 793"/>
                <a:gd name="T6" fmla="*/ 45 w 770"/>
                <a:gd name="T7" fmla="*/ 793 h 793"/>
                <a:gd name="T8" fmla="*/ 0 w 770"/>
                <a:gd name="T9" fmla="*/ 763 h 793"/>
              </a:gdLst>
              <a:ahLst/>
              <a:cxnLst>
                <a:cxn ang="0">
                  <a:pos x="T0" y="T1"/>
                </a:cxn>
                <a:cxn ang="0">
                  <a:pos x="T2" y="T3"/>
                </a:cxn>
                <a:cxn ang="0">
                  <a:pos x="T4" y="T5"/>
                </a:cxn>
                <a:cxn ang="0">
                  <a:pos x="T6" y="T7"/>
                </a:cxn>
                <a:cxn ang="0">
                  <a:pos x="T8" y="T9"/>
                </a:cxn>
              </a:cxnLst>
              <a:rect l="0" t="0" r="r" b="b"/>
              <a:pathLst>
                <a:path w="770" h="793">
                  <a:moveTo>
                    <a:pt x="0" y="763"/>
                  </a:moveTo>
                  <a:cubicBezTo>
                    <a:pt x="0" y="763"/>
                    <a:pt x="700" y="39"/>
                    <a:pt x="753" y="0"/>
                  </a:cubicBezTo>
                  <a:cubicBezTo>
                    <a:pt x="753" y="0"/>
                    <a:pt x="762" y="8"/>
                    <a:pt x="770" y="16"/>
                  </a:cubicBezTo>
                  <a:cubicBezTo>
                    <a:pt x="770" y="16"/>
                    <a:pt x="97" y="744"/>
                    <a:pt x="45" y="793"/>
                  </a:cubicBezTo>
                  <a:cubicBezTo>
                    <a:pt x="45" y="793"/>
                    <a:pt x="7" y="791"/>
                    <a:pt x="0" y="763"/>
                  </a:cubicBezTo>
                  <a:close/>
                </a:path>
              </a:pathLst>
            </a:custGeom>
            <a:solidFill>
              <a:srgbClr val="14141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16">
              <a:extLst>
                <a:ext uri="{FF2B5EF4-FFF2-40B4-BE49-F238E27FC236}">
                  <a16:creationId xmlns:a16="http://schemas.microsoft.com/office/drawing/2014/main" id="{F0846089-3460-128E-8272-DE69FD3DC5E1}"/>
                </a:ext>
              </a:extLst>
            </p:cNvPr>
            <p:cNvSpPr/>
            <p:nvPr/>
          </p:nvSpPr>
          <p:spPr bwMode="auto">
            <a:xfrm>
              <a:off x="8418513" y="3548063"/>
              <a:ext cx="142875" cy="119062"/>
            </a:xfrm>
            <a:custGeom>
              <a:avLst/>
              <a:gdLst>
                <a:gd name="T0" fmla="*/ 77 w 77"/>
                <a:gd name="T1" fmla="*/ 28 h 64"/>
                <a:gd name="T2" fmla="*/ 24 w 77"/>
                <a:gd name="T3" fmla="*/ 4 h 64"/>
                <a:gd name="T4" fmla="*/ 4 w 77"/>
                <a:gd name="T5" fmla="*/ 41 h 64"/>
                <a:gd name="T6" fmla="*/ 58 w 77"/>
                <a:gd name="T7" fmla="*/ 64 h 64"/>
                <a:gd name="T8" fmla="*/ 77 w 77"/>
                <a:gd name="T9" fmla="*/ 28 h 64"/>
              </a:gdLst>
              <a:ahLst/>
              <a:cxnLst>
                <a:cxn ang="0">
                  <a:pos x="T0" y="T1"/>
                </a:cxn>
                <a:cxn ang="0">
                  <a:pos x="T2" y="T3"/>
                </a:cxn>
                <a:cxn ang="0">
                  <a:pos x="T4" y="T5"/>
                </a:cxn>
                <a:cxn ang="0">
                  <a:pos x="T6" y="T7"/>
                </a:cxn>
                <a:cxn ang="0">
                  <a:pos x="T8" y="T9"/>
                </a:cxn>
              </a:cxnLst>
              <a:rect l="0" t="0" r="r" b="b"/>
              <a:pathLst>
                <a:path w="77" h="64">
                  <a:moveTo>
                    <a:pt x="77" y="28"/>
                  </a:moveTo>
                  <a:cubicBezTo>
                    <a:pt x="77" y="28"/>
                    <a:pt x="33" y="7"/>
                    <a:pt x="24" y="4"/>
                  </a:cubicBezTo>
                  <a:cubicBezTo>
                    <a:pt x="15" y="0"/>
                    <a:pt x="0" y="30"/>
                    <a:pt x="4" y="41"/>
                  </a:cubicBezTo>
                  <a:cubicBezTo>
                    <a:pt x="9" y="53"/>
                    <a:pt x="50" y="64"/>
                    <a:pt x="58" y="64"/>
                  </a:cubicBezTo>
                  <a:cubicBezTo>
                    <a:pt x="65" y="64"/>
                    <a:pt x="77" y="28"/>
                    <a:pt x="77" y="28"/>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17">
              <a:extLst>
                <a:ext uri="{FF2B5EF4-FFF2-40B4-BE49-F238E27FC236}">
                  <a16:creationId xmlns:a16="http://schemas.microsoft.com/office/drawing/2014/main" id="{18B99F86-A93F-ACED-DE05-05213FB69D3F}"/>
                </a:ext>
              </a:extLst>
            </p:cNvPr>
            <p:cNvSpPr/>
            <p:nvPr/>
          </p:nvSpPr>
          <p:spPr bwMode="auto">
            <a:xfrm>
              <a:off x="8307388" y="3602038"/>
              <a:ext cx="152400" cy="141287"/>
            </a:xfrm>
            <a:custGeom>
              <a:avLst/>
              <a:gdLst>
                <a:gd name="T0" fmla="*/ 47 w 81"/>
                <a:gd name="T1" fmla="*/ 19 h 75"/>
                <a:gd name="T2" fmla="*/ 74 w 81"/>
                <a:gd name="T3" fmla="*/ 62 h 75"/>
                <a:gd name="T4" fmla="*/ 17 w 81"/>
                <a:gd name="T5" fmla="*/ 36 h 75"/>
                <a:gd name="T6" fmla="*/ 47 w 81"/>
                <a:gd name="T7" fmla="*/ 19 h 75"/>
              </a:gdLst>
              <a:ahLst/>
              <a:cxnLst>
                <a:cxn ang="0">
                  <a:pos x="T0" y="T1"/>
                </a:cxn>
                <a:cxn ang="0">
                  <a:pos x="T2" y="T3"/>
                </a:cxn>
                <a:cxn ang="0">
                  <a:pos x="T4" y="T5"/>
                </a:cxn>
                <a:cxn ang="0">
                  <a:pos x="T6" y="T7"/>
                </a:cxn>
              </a:cxnLst>
              <a:rect l="0" t="0" r="r" b="b"/>
              <a:pathLst>
                <a:path w="81" h="75">
                  <a:moveTo>
                    <a:pt x="47" y="19"/>
                  </a:moveTo>
                  <a:cubicBezTo>
                    <a:pt x="47" y="19"/>
                    <a:pt x="81" y="49"/>
                    <a:pt x="74" y="62"/>
                  </a:cubicBezTo>
                  <a:cubicBezTo>
                    <a:pt x="68" y="75"/>
                    <a:pt x="34" y="72"/>
                    <a:pt x="17" y="36"/>
                  </a:cubicBezTo>
                  <a:cubicBezTo>
                    <a:pt x="0" y="0"/>
                    <a:pt x="38" y="10"/>
                    <a:pt x="47" y="19"/>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18">
              <a:extLst>
                <a:ext uri="{FF2B5EF4-FFF2-40B4-BE49-F238E27FC236}">
                  <a16:creationId xmlns:a16="http://schemas.microsoft.com/office/drawing/2014/main" id="{BF622084-6060-6EEF-AF0B-D265E2441DBD}"/>
                </a:ext>
              </a:extLst>
            </p:cNvPr>
            <p:cNvSpPr/>
            <p:nvPr/>
          </p:nvSpPr>
          <p:spPr bwMode="auto">
            <a:xfrm>
              <a:off x="8270876" y="3665538"/>
              <a:ext cx="120650" cy="117475"/>
            </a:xfrm>
            <a:custGeom>
              <a:avLst/>
              <a:gdLst>
                <a:gd name="T0" fmla="*/ 21 w 65"/>
                <a:gd name="T1" fmla="*/ 1 h 63"/>
                <a:gd name="T2" fmla="*/ 64 w 65"/>
                <a:gd name="T3" fmla="*/ 35 h 63"/>
                <a:gd name="T4" fmla="*/ 33 w 65"/>
                <a:gd name="T5" fmla="*/ 51 h 63"/>
                <a:gd name="T6" fmla="*/ 21 w 65"/>
                <a:gd name="T7" fmla="*/ 1 h 63"/>
              </a:gdLst>
              <a:ahLst/>
              <a:cxnLst>
                <a:cxn ang="0">
                  <a:pos x="T0" y="T1"/>
                </a:cxn>
                <a:cxn ang="0">
                  <a:pos x="T2" y="T3"/>
                </a:cxn>
                <a:cxn ang="0">
                  <a:pos x="T4" y="T5"/>
                </a:cxn>
                <a:cxn ang="0">
                  <a:pos x="T6" y="T7"/>
                </a:cxn>
              </a:cxnLst>
              <a:rect l="0" t="0" r="r" b="b"/>
              <a:pathLst>
                <a:path w="65" h="63">
                  <a:moveTo>
                    <a:pt x="21" y="1"/>
                  </a:moveTo>
                  <a:cubicBezTo>
                    <a:pt x="34" y="0"/>
                    <a:pt x="65" y="24"/>
                    <a:pt x="64" y="35"/>
                  </a:cubicBezTo>
                  <a:cubicBezTo>
                    <a:pt x="63" y="46"/>
                    <a:pt x="51" y="63"/>
                    <a:pt x="33" y="51"/>
                  </a:cubicBezTo>
                  <a:cubicBezTo>
                    <a:pt x="14" y="38"/>
                    <a:pt x="0" y="2"/>
                    <a:pt x="21" y="1"/>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19">
              <a:extLst>
                <a:ext uri="{FF2B5EF4-FFF2-40B4-BE49-F238E27FC236}">
                  <a16:creationId xmlns:a16="http://schemas.microsoft.com/office/drawing/2014/main" id="{A32200C0-48FF-2DCE-659F-601A0D016FF4}"/>
                </a:ext>
              </a:extLst>
            </p:cNvPr>
            <p:cNvSpPr/>
            <p:nvPr/>
          </p:nvSpPr>
          <p:spPr bwMode="auto">
            <a:xfrm>
              <a:off x="8148638" y="3492500"/>
              <a:ext cx="301625" cy="192087"/>
            </a:xfrm>
            <a:custGeom>
              <a:avLst/>
              <a:gdLst>
                <a:gd name="T0" fmla="*/ 12 w 161"/>
                <a:gd name="T1" fmla="*/ 62 h 103"/>
                <a:gd name="T2" fmla="*/ 54 w 161"/>
                <a:gd name="T3" fmla="*/ 5 h 103"/>
                <a:gd name="T4" fmla="*/ 143 w 161"/>
                <a:gd name="T5" fmla="*/ 48 h 103"/>
                <a:gd name="T6" fmla="*/ 113 w 161"/>
                <a:gd name="T7" fmla="*/ 71 h 103"/>
                <a:gd name="T8" fmla="*/ 69 w 161"/>
                <a:gd name="T9" fmla="*/ 48 h 103"/>
                <a:gd name="T10" fmla="*/ 37 w 161"/>
                <a:gd name="T11" fmla="*/ 94 h 103"/>
                <a:gd name="T12" fmla="*/ 12 w 161"/>
                <a:gd name="T13" fmla="*/ 62 h 103"/>
              </a:gdLst>
              <a:ahLst/>
              <a:cxnLst>
                <a:cxn ang="0">
                  <a:pos x="T0" y="T1"/>
                </a:cxn>
                <a:cxn ang="0">
                  <a:pos x="T2" y="T3"/>
                </a:cxn>
                <a:cxn ang="0">
                  <a:pos x="T4" y="T5"/>
                </a:cxn>
                <a:cxn ang="0">
                  <a:pos x="T6" y="T7"/>
                </a:cxn>
                <a:cxn ang="0">
                  <a:pos x="T8" y="T9"/>
                </a:cxn>
                <a:cxn ang="0">
                  <a:pos x="T10" y="T11"/>
                </a:cxn>
                <a:cxn ang="0">
                  <a:pos x="T12" y="T13"/>
                </a:cxn>
              </a:cxnLst>
              <a:rect l="0" t="0" r="r" b="b"/>
              <a:pathLst>
                <a:path w="161" h="103">
                  <a:moveTo>
                    <a:pt x="12" y="62"/>
                  </a:moveTo>
                  <a:cubicBezTo>
                    <a:pt x="12" y="62"/>
                    <a:pt x="42" y="11"/>
                    <a:pt x="54" y="5"/>
                  </a:cubicBezTo>
                  <a:cubicBezTo>
                    <a:pt x="67" y="0"/>
                    <a:pt x="126" y="48"/>
                    <a:pt x="143" y="48"/>
                  </a:cubicBezTo>
                  <a:cubicBezTo>
                    <a:pt x="161" y="49"/>
                    <a:pt x="131" y="75"/>
                    <a:pt x="113" y="71"/>
                  </a:cubicBezTo>
                  <a:cubicBezTo>
                    <a:pt x="96" y="67"/>
                    <a:pt x="69" y="48"/>
                    <a:pt x="69" y="48"/>
                  </a:cubicBezTo>
                  <a:cubicBezTo>
                    <a:pt x="69" y="48"/>
                    <a:pt x="73" y="85"/>
                    <a:pt x="37" y="94"/>
                  </a:cubicBezTo>
                  <a:cubicBezTo>
                    <a:pt x="0" y="103"/>
                    <a:pt x="12" y="62"/>
                    <a:pt x="12" y="62"/>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20">
              <a:extLst>
                <a:ext uri="{FF2B5EF4-FFF2-40B4-BE49-F238E27FC236}">
                  <a16:creationId xmlns:a16="http://schemas.microsoft.com/office/drawing/2014/main" id="{23B6AC0D-CAAF-9F17-168A-19E2C351B833}"/>
                </a:ext>
              </a:extLst>
            </p:cNvPr>
            <p:cNvSpPr/>
            <p:nvPr/>
          </p:nvSpPr>
          <p:spPr bwMode="auto">
            <a:xfrm>
              <a:off x="6911976" y="3429000"/>
              <a:ext cx="1323975" cy="612775"/>
            </a:xfrm>
            <a:custGeom>
              <a:avLst/>
              <a:gdLst>
                <a:gd name="T0" fmla="*/ 60 w 708"/>
                <a:gd name="T1" fmla="*/ 6 h 328"/>
                <a:gd name="T2" fmla="*/ 668 w 708"/>
                <a:gd name="T3" fmla="*/ 92 h 328"/>
                <a:gd name="T4" fmla="*/ 708 w 708"/>
                <a:gd name="T5" fmla="*/ 155 h 328"/>
                <a:gd name="T6" fmla="*/ 88 w 708"/>
                <a:gd name="T7" fmla="*/ 105 h 328"/>
                <a:gd name="T8" fmla="*/ 60 w 708"/>
                <a:gd name="T9" fmla="*/ 6 h 328"/>
              </a:gdLst>
              <a:ahLst/>
              <a:cxnLst>
                <a:cxn ang="0">
                  <a:pos x="T0" y="T1"/>
                </a:cxn>
                <a:cxn ang="0">
                  <a:pos x="T2" y="T3"/>
                </a:cxn>
                <a:cxn ang="0">
                  <a:pos x="T4" y="T5"/>
                </a:cxn>
                <a:cxn ang="0">
                  <a:pos x="T6" y="T7"/>
                </a:cxn>
                <a:cxn ang="0">
                  <a:pos x="T8" y="T9"/>
                </a:cxn>
              </a:cxnLst>
              <a:rect l="0" t="0" r="r" b="b"/>
              <a:pathLst>
                <a:path w="708" h="328">
                  <a:moveTo>
                    <a:pt x="60" y="6"/>
                  </a:moveTo>
                  <a:cubicBezTo>
                    <a:pt x="79" y="0"/>
                    <a:pt x="350" y="233"/>
                    <a:pt x="668" y="92"/>
                  </a:cubicBezTo>
                  <a:cubicBezTo>
                    <a:pt x="668" y="92"/>
                    <a:pt x="698" y="111"/>
                    <a:pt x="708" y="155"/>
                  </a:cubicBezTo>
                  <a:cubicBezTo>
                    <a:pt x="708" y="155"/>
                    <a:pt x="375" y="328"/>
                    <a:pt x="88" y="105"/>
                  </a:cubicBezTo>
                  <a:cubicBezTo>
                    <a:pt x="88" y="105"/>
                    <a:pt x="0" y="23"/>
                    <a:pt x="60" y="6"/>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21">
              <a:extLst>
                <a:ext uri="{FF2B5EF4-FFF2-40B4-BE49-F238E27FC236}">
                  <a16:creationId xmlns:a16="http://schemas.microsoft.com/office/drawing/2014/main" id="{7B965A88-1A81-1635-D257-595AA900AB67}"/>
                </a:ext>
              </a:extLst>
            </p:cNvPr>
            <p:cNvSpPr/>
            <p:nvPr/>
          </p:nvSpPr>
          <p:spPr bwMode="auto">
            <a:xfrm>
              <a:off x="6867526" y="2490788"/>
              <a:ext cx="254000" cy="552450"/>
            </a:xfrm>
            <a:custGeom>
              <a:avLst/>
              <a:gdLst>
                <a:gd name="T0" fmla="*/ 64 w 136"/>
                <a:gd name="T1" fmla="*/ 13 h 295"/>
                <a:gd name="T2" fmla="*/ 77 w 136"/>
                <a:gd name="T3" fmla="*/ 197 h 295"/>
                <a:gd name="T4" fmla="*/ 64 w 136"/>
                <a:gd name="T5" fmla="*/ 13 h 295"/>
              </a:gdLst>
              <a:ahLst/>
              <a:cxnLst>
                <a:cxn ang="0">
                  <a:pos x="T0" y="T1"/>
                </a:cxn>
                <a:cxn ang="0">
                  <a:pos x="T2" y="T3"/>
                </a:cxn>
                <a:cxn ang="0">
                  <a:pos x="T4" y="T5"/>
                </a:cxn>
              </a:cxnLst>
              <a:rect l="0" t="0" r="r" b="b"/>
              <a:pathLst>
                <a:path w="136" h="295">
                  <a:moveTo>
                    <a:pt x="64" y="13"/>
                  </a:moveTo>
                  <a:cubicBezTo>
                    <a:pt x="64" y="13"/>
                    <a:pt x="136" y="99"/>
                    <a:pt x="77" y="197"/>
                  </a:cubicBezTo>
                  <a:cubicBezTo>
                    <a:pt x="18" y="295"/>
                    <a:pt x="0" y="0"/>
                    <a:pt x="64" y="13"/>
                  </a:cubicBezTo>
                  <a:close/>
                </a:path>
              </a:pathLst>
            </a:custGeom>
            <a:solidFill>
              <a:srgbClr val="725C2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22">
              <a:extLst>
                <a:ext uri="{FF2B5EF4-FFF2-40B4-BE49-F238E27FC236}">
                  <a16:creationId xmlns:a16="http://schemas.microsoft.com/office/drawing/2014/main" id="{B470F7D7-3BE6-1834-5E64-8A3E630DA98E}"/>
                </a:ext>
              </a:extLst>
            </p:cNvPr>
            <p:cNvSpPr/>
            <p:nvPr/>
          </p:nvSpPr>
          <p:spPr bwMode="auto">
            <a:xfrm>
              <a:off x="6399213" y="2408238"/>
              <a:ext cx="693738" cy="968375"/>
            </a:xfrm>
            <a:custGeom>
              <a:avLst/>
              <a:gdLst>
                <a:gd name="T0" fmla="*/ 302 w 371"/>
                <a:gd name="T1" fmla="*/ 84 h 517"/>
                <a:gd name="T2" fmla="*/ 360 w 371"/>
                <a:gd name="T3" fmla="*/ 406 h 517"/>
                <a:gd name="T4" fmla="*/ 109 w 371"/>
                <a:gd name="T5" fmla="*/ 479 h 517"/>
                <a:gd name="T6" fmla="*/ 35 w 371"/>
                <a:gd name="T7" fmla="*/ 301 h 517"/>
                <a:gd name="T8" fmla="*/ 54 w 371"/>
                <a:gd name="T9" fmla="*/ 76 h 517"/>
                <a:gd name="T10" fmla="*/ 302 w 371"/>
                <a:gd name="T11" fmla="*/ 84 h 517"/>
              </a:gdLst>
              <a:ahLst/>
              <a:cxnLst>
                <a:cxn ang="0">
                  <a:pos x="T0" y="T1"/>
                </a:cxn>
                <a:cxn ang="0">
                  <a:pos x="T2" y="T3"/>
                </a:cxn>
                <a:cxn ang="0">
                  <a:pos x="T4" y="T5"/>
                </a:cxn>
                <a:cxn ang="0">
                  <a:pos x="T6" y="T7"/>
                </a:cxn>
                <a:cxn ang="0">
                  <a:pos x="T8" y="T9"/>
                </a:cxn>
                <a:cxn ang="0">
                  <a:pos x="T10" y="T11"/>
                </a:cxn>
              </a:cxnLst>
              <a:rect l="0" t="0" r="r" b="b"/>
              <a:pathLst>
                <a:path w="371" h="517">
                  <a:moveTo>
                    <a:pt x="302" y="84"/>
                  </a:moveTo>
                  <a:cubicBezTo>
                    <a:pt x="302" y="84"/>
                    <a:pt x="371" y="305"/>
                    <a:pt x="360" y="406"/>
                  </a:cubicBezTo>
                  <a:cubicBezTo>
                    <a:pt x="349" y="508"/>
                    <a:pt x="152" y="517"/>
                    <a:pt x="109" y="479"/>
                  </a:cubicBezTo>
                  <a:cubicBezTo>
                    <a:pt x="65" y="442"/>
                    <a:pt x="35" y="301"/>
                    <a:pt x="35" y="301"/>
                  </a:cubicBezTo>
                  <a:cubicBezTo>
                    <a:pt x="35" y="301"/>
                    <a:pt x="0" y="121"/>
                    <a:pt x="54" y="76"/>
                  </a:cubicBezTo>
                  <a:cubicBezTo>
                    <a:pt x="108" y="31"/>
                    <a:pt x="263" y="0"/>
                    <a:pt x="302" y="84"/>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3">
              <a:extLst>
                <a:ext uri="{FF2B5EF4-FFF2-40B4-BE49-F238E27FC236}">
                  <a16:creationId xmlns:a16="http://schemas.microsoft.com/office/drawing/2014/main" id="{9B1BFC34-3655-0A1C-21AD-C3B48ECD2740}"/>
                </a:ext>
              </a:extLst>
            </p:cNvPr>
            <p:cNvSpPr/>
            <p:nvPr/>
          </p:nvSpPr>
          <p:spPr bwMode="auto">
            <a:xfrm>
              <a:off x="6103938" y="2187575"/>
              <a:ext cx="1173163" cy="896937"/>
            </a:xfrm>
            <a:custGeom>
              <a:avLst/>
              <a:gdLst>
                <a:gd name="T0" fmla="*/ 208 w 627"/>
                <a:gd name="T1" fmla="*/ 464 h 479"/>
                <a:gd name="T2" fmla="*/ 229 w 627"/>
                <a:gd name="T3" fmla="*/ 453 h 479"/>
                <a:gd name="T4" fmla="*/ 208 w 627"/>
                <a:gd name="T5" fmla="*/ 256 h 479"/>
                <a:gd name="T6" fmla="*/ 266 w 627"/>
                <a:gd name="T7" fmla="*/ 269 h 479"/>
                <a:gd name="T8" fmla="*/ 257 w 627"/>
                <a:gd name="T9" fmla="*/ 235 h 479"/>
                <a:gd name="T10" fmla="*/ 357 w 627"/>
                <a:gd name="T11" fmla="*/ 252 h 479"/>
                <a:gd name="T12" fmla="*/ 336 w 627"/>
                <a:gd name="T13" fmla="*/ 216 h 479"/>
                <a:gd name="T14" fmla="*/ 485 w 627"/>
                <a:gd name="T15" fmla="*/ 231 h 479"/>
                <a:gd name="T16" fmla="*/ 460 w 627"/>
                <a:gd name="T17" fmla="*/ 202 h 479"/>
                <a:gd name="T18" fmla="*/ 475 w 627"/>
                <a:gd name="T19" fmla="*/ 36 h 479"/>
                <a:gd name="T20" fmla="*/ 430 w 627"/>
                <a:gd name="T21" fmla="*/ 79 h 479"/>
                <a:gd name="T22" fmla="*/ 281 w 627"/>
                <a:gd name="T23" fmla="*/ 36 h 479"/>
                <a:gd name="T24" fmla="*/ 306 w 627"/>
                <a:gd name="T25" fmla="*/ 96 h 479"/>
                <a:gd name="T26" fmla="*/ 97 w 627"/>
                <a:gd name="T27" fmla="*/ 188 h 479"/>
                <a:gd name="T28" fmla="*/ 82 w 627"/>
                <a:gd name="T29" fmla="*/ 130 h 479"/>
                <a:gd name="T30" fmla="*/ 54 w 627"/>
                <a:gd name="T31" fmla="*/ 197 h 479"/>
                <a:gd name="T32" fmla="*/ 0 w 627"/>
                <a:gd name="T33" fmla="*/ 220 h 479"/>
                <a:gd name="T34" fmla="*/ 37 w 627"/>
                <a:gd name="T35" fmla="*/ 266 h 479"/>
                <a:gd name="T36" fmla="*/ 161 w 627"/>
                <a:gd name="T37" fmla="*/ 479 h 479"/>
                <a:gd name="T38" fmla="*/ 208 w 627"/>
                <a:gd name="T39" fmla="*/ 464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27" h="479">
                  <a:moveTo>
                    <a:pt x="208" y="464"/>
                  </a:moveTo>
                  <a:cubicBezTo>
                    <a:pt x="229" y="453"/>
                    <a:pt x="229" y="453"/>
                    <a:pt x="229" y="453"/>
                  </a:cubicBezTo>
                  <a:cubicBezTo>
                    <a:pt x="229" y="453"/>
                    <a:pt x="244" y="286"/>
                    <a:pt x="208" y="256"/>
                  </a:cubicBezTo>
                  <a:cubicBezTo>
                    <a:pt x="208" y="256"/>
                    <a:pt x="253" y="276"/>
                    <a:pt x="266" y="269"/>
                  </a:cubicBezTo>
                  <a:cubicBezTo>
                    <a:pt x="280" y="261"/>
                    <a:pt x="257" y="235"/>
                    <a:pt x="257" y="235"/>
                  </a:cubicBezTo>
                  <a:cubicBezTo>
                    <a:pt x="257" y="235"/>
                    <a:pt x="340" y="261"/>
                    <a:pt x="357" y="252"/>
                  </a:cubicBezTo>
                  <a:cubicBezTo>
                    <a:pt x="374" y="242"/>
                    <a:pt x="336" y="216"/>
                    <a:pt x="336" y="216"/>
                  </a:cubicBezTo>
                  <a:cubicBezTo>
                    <a:pt x="336" y="216"/>
                    <a:pt x="474" y="252"/>
                    <a:pt x="485" y="231"/>
                  </a:cubicBezTo>
                  <a:cubicBezTo>
                    <a:pt x="496" y="210"/>
                    <a:pt x="460" y="202"/>
                    <a:pt x="460" y="202"/>
                  </a:cubicBezTo>
                  <a:cubicBezTo>
                    <a:pt x="460" y="202"/>
                    <a:pt x="627" y="128"/>
                    <a:pt x="475" y="36"/>
                  </a:cubicBezTo>
                  <a:cubicBezTo>
                    <a:pt x="475" y="36"/>
                    <a:pt x="449" y="32"/>
                    <a:pt x="430" y="79"/>
                  </a:cubicBezTo>
                  <a:cubicBezTo>
                    <a:pt x="430" y="79"/>
                    <a:pt x="302" y="0"/>
                    <a:pt x="281" y="36"/>
                  </a:cubicBezTo>
                  <a:cubicBezTo>
                    <a:pt x="261" y="72"/>
                    <a:pt x="306" y="96"/>
                    <a:pt x="306" y="96"/>
                  </a:cubicBezTo>
                  <a:cubicBezTo>
                    <a:pt x="306" y="96"/>
                    <a:pt x="141" y="83"/>
                    <a:pt x="97" y="188"/>
                  </a:cubicBezTo>
                  <a:cubicBezTo>
                    <a:pt x="97" y="188"/>
                    <a:pt x="90" y="135"/>
                    <a:pt x="82" y="130"/>
                  </a:cubicBezTo>
                  <a:cubicBezTo>
                    <a:pt x="75" y="124"/>
                    <a:pt x="41" y="145"/>
                    <a:pt x="54" y="197"/>
                  </a:cubicBezTo>
                  <a:cubicBezTo>
                    <a:pt x="54" y="197"/>
                    <a:pt x="0" y="177"/>
                    <a:pt x="0" y="220"/>
                  </a:cubicBezTo>
                  <a:cubicBezTo>
                    <a:pt x="0" y="263"/>
                    <a:pt x="37" y="266"/>
                    <a:pt x="37" y="266"/>
                  </a:cubicBezTo>
                  <a:cubicBezTo>
                    <a:pt x="37" y="266"/>
                    <a:pt x="26" y="432"/>
                    <a:pt x="161" y="479"/>
                  </a:cubicBezTo>
                  <a:lnTo>
                    <a:pt x="208" y="464"/>
                  </a:lnTo>
                  <a:close/>
                </a:path>
              </a:pathLst>
            </a:custGeom>
            <a:solidFill>
              <a:srgbClr val="725C2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24">
              <a:extLst>
                <a:ext uri="{FF2B5EF4-FFF2-40B4-BE49-F238E27FC236}">
                  <a16:creationId xmlns:a16="http://schemas.microsoft.com/office/drawing/2014/main" id="{D5BD5335-1ADC-7D2C-C53F-5C36A214F312}"/>
                </a:ext>
              </a:extLst>
            </p:cNvPr>
            <p:cNvSpPr/>
            <p:nvPr/>
          </p:nvSpPr>
          <p:spPr bwMode="auto">
            <a:xfrm>
              <a:off x="6303963" y="2974975"/>
              <a:ext cx="298450" cy="320675"/>
            </a:xfrm>
            <a:custGeom>
              <a:avLst/>
              <a:gdLst>
                <a:gd name="T0" fmla="*/ 109 w 160"/>
                <a:gd name="T1" fmla="*/ 39 h 171"/>
                <a:gd name="T2" fmla="*/ 36 w 160"/>
                <a:gd name="T3" fmla="*/ 20 h 171"/>
                <a:gd name="T4" fmla="*/ 126 w 160"/>
                <a:gd name="T5" fmla="*/ 124 h 171"/>
                <a:gd name="T6" fmla="*/ 109 w 160"/>
                <a:gd name="T7" fmla="*/ 39 h 171"/>
              </a:gdLst>
              <a:ahLst/>
              <a:cxnLst>
                <a:cxn ang="0">
                  <a:pos x="T0" y="T1"/>
                </a:cxn>
                <a:cxn ang="0">
                  <a:pos x="T2" y="T3"/>
                </a:cxn>
                <a:cxn ang="0">
                  <a:pos x="T4" y="T5"/>
                </a:cxn>
                <a:cxn ang="0">
                  <a:pos x="T6" y="T7"/>
                </a:cxn>
              </a:cxnLst>
              <a:rect l="0" t="0" r="r" b="b"/>
              <a:pathLst>
                <a:path w="160" h="171">
                  <a:moveTo>
                    <a:pt x="109" y="39"/>
                  </a:moveTo>
                  <a:cubicBezTo>
                    <a:pt x="109" y="39"/>
                    <a:pt x="71" y="0"/>
                    <a:pt x="36" y="20"/>
                  </a:cubicBezTo>
                  <a:cubicBezTo>
                    <a:pt x="0" y="41"/>
                    <a:pt x="47" y="171"/>
                    <a:pt x="126" y="124"/>
                  </a:cubicBezTo>
                  <a:cubicBezTo>
                    <a:pt x="160" y="105"/>
                    <a:pt x="109" y="39"/>
                    <a:pt x="109" y="39"/>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25">
              <a:extLst>
                <a:ext uri="{FF2B5EF4-FFF2-40B4-BE49-F238E27FC236}">
                  <a16:creationId xmlns:a16="http://schemas.microsoft.com/office/drawing/2014/main" id="{364FC888-D465-7D69-FFFA-DF70DE14864C}"/>
                </a:ext>
              </a:extLst>
            </p:cNvPr>
            <p:cNvSpPr/>
            <p:nvPr/>
          </p:nvSpPr>
          <p:spPr bwMode="auto">
            <a:xfrm>
              <a:off x="6881813" y="2776538"/>
              <a:ext cx="128588" cy="165100"/>
            </a:xfrm>
            <a:custGeom>
              <a:avLst/>
              <a:gdLst>
                <a:gd name="T0" fmla="*/ 9 w 69"/>
                <a:gd name="T1" fmla="*/ 0 h 88"/>
                <a:gd name="T2" fmla="*/ 9 w 69"/>
                <a:gd name="T3" fmla="*/ 58 h 88"/>
                <a:gd name="T4" fmla="*/ 56 w 69"/>
                <a:gd name="T5" fmla="*/ 58 h 88"/>
                <a:gd name="T6" fmla="*/ 24 w 69"/>
                <a:gd name="T7" fmla="*/ 88 h 88"/>
                <a:gd name="T8" fmla="*/ 69 w 69"/>
                <a:gd name="T9" fmla="*/ 68 h 88"/>
                <a:gd name="T10" fmla="*/ 26 w 69"/>
                <a:gd name="T11" fmla="*/ 49 h 88"/>
                <a:gd name="T12" fmla="*/ 9 w 69"/>
                <a:gd name="T13" fmla="*/ 0 h 88"/>
              </a:gdLst>
              <a:ahLst/>
              <a:cxnLst>
                <a:cxn ang="0">
                  <a:pos x="T0" y="T1"/>
                </a:cxn>
                <a:cxn ang="0">
                  <a:pos x="T2" y="T3"/>
                </a:cxn>
                <a:cxn ang="0">
                  <a:pos x="T4" y="T5"/>
                </a:cxn>
                <a:cxn ang="0">
                  <a:pos x="T6" y="T7"/>
                </a:cxn>
                <a:cxn ang="0">
                  <a:pos x="T8" y="T9"/>
                </a:cxn>
                <a:cxn ang="0">
                  <a:pos x="T10" y="T11"/>
                </a:cxn>
                <a:cxn ang="0">
                  <a:pos x="T12" y="T13"/>
                </a:cxn>
              </a:cxnLst>
              <a:rect l="0" t="0" r="r" b="b"/>
              <a:pathLst>
                <a:path w="69" h="88">
                  <a:moveTo>
                    <a:pt x="9" y="0"/>
                  </a:moveTo>
                  <a:cubicBezTo>
                    <a:pt x="9" y="0"/>
                    <a:pt x="0" y="45"/>
                    <a:pt x="9" y="58"/>
                  </a:cubicBezTo>
                  <a:cubicBezTo>
                    <a:pt x="18" y="70"/>
                    <a:pt x="52" y="44"/>
                    <a:pt x="56" y="58"/>
                  </a:cubicBezTo>
                  <a:cubicBezTo>
                    <a:pt x="59" y="71"/>
                    <a:pt x="55" y="83"/>
                    <a:pt x="24" y="88"/>
                  </a:cubicBezTo>
                  <a:cubicBezTo>
                    <a:pt x="24" y="88"/>
                    <a:pt x="69" y="87"/>
                    <a:pt x="69" y="68"/>
                  </a:cubicBezTo>
                  <a:cubicBezTo>
                    <a:pt x="69" y="39"/>
                    <a:pt x="51" y="36"/>
                    <a:pt x="26" y="49"/>
                  </a:cubicBezTo>
                  <a:cubicBezTo>
                    <a:pt x="9" y="58"/>
                    <a:pt x="9" y="25"/>
                    <a:pt x="9" y="0"/>
                  </a:cubicBezTo>
                  <a:close/>
                </a:path>
              </a:pathLst>
            </a:custGeom>
            <a:solidFill>
              <a:srgbClr val="CB8F5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26">
              <a:extLst>
                <a:ext uri="{FF2B5EF4-FFF2-40B4-BE49-F238E27FC236}">
                  <a16:creationId xmlns:a16="http://schemas.microsoft.com/office/drawing/2014/main" id="{5F481B68-32D3-3D17-0E09-C4DF7FE57556}"/>
                </a:ext>
              </a:extLst>
            </p:cNvPr>
            <p:cNvSpPr/>
            <p:nvPr/>
          </p:nvSpPr>
          <p:spPr bwMode="auto">
            <a:xfrm>
              <a:off x="6727826" y="2808288"/>
              <a:ext cx="57150" cy="79375"/>
            </a:xfrm>
            <a:custGeom>
              <a:avLst/>
              <a:gdLst>
                <a:gd name="T0" fmla="*/ 28 w 30"/>
                <a:gd name="T1" fmla="*/ 18 h 42"/>
                <a:gd name="T2" fmla="*/ 19 w 30"/>
                <a:gd name="T3" fmla="*/ 40 h 42"/>
                <a:gd name="T4" fmla="*/ 2 w 30"/>
                <a:gd name="T5" fmla="*/ 23 h 42"/>
                <a:gd name="T6" fmla="*/ 11 w 30"/>
                <a:gd name="T7" fmla="*/ 1 h 42"/>
                <a:gd name="T8" fmla="*/ 28 w 30"/>
                <a:gd name="T9" fmla="*/ 18 h 42"/>
              </a:gdLst>
              <a:ahLst/>
              <a:cxnLst>
                <a:cxn ang="0">
                  <a:pos x="T0" y="T1"/>
                </a:cxn>
                <a:cxn ang="0">
                  <a:pos x="T2" y="T3"/>
                </a:cxn>
                <a:cxn ang="0">
                  <a:pos x="T4" y="T5"/>
                </a:cxn>
                <a:cxn ang="0">
                  <a:pos x="T6" y="T7"/>
                </a:cxn>
                <a:cxn ang="0">
                  <a:pos x="T8" y="T9"/>
                </a:cxn>
              </a:cxnLst>
              <a:rect l="0" t="0" r="r" b="b"/>
              <a:pathLst>
                <a:path w="30" h="42">
                  <a:moveTo>
                    <a:pt x="28" y="18"/>
                  </a:moveTo>
                  <a:cubicBezTo>
                    <a:pt x="30" y="29"/>
                    <a:pt x="26" y="39"/>
                    <a:pt x="19" y="40"/>
                  </a:cubicBezTo>
                  <a:cubicBezTo>
                    <a:pt x="12" y="42"/>
                    <a:pt x="4" y="34"/>
                    <a:pt x="2" y="23"/>
                  </a:cubicBezTo>
                  <a:cubicBezTo>
                    <a:pt x="0" y="12"/>
                    <a:pt x="4" y="2"/>
                    <a:pt x="11" y="1"/>
                  </a:cubicBezTo>
                  <a:cubicBezTo>
                    <a:pt x="18" y="0"/>
                    <a:pt x="26" y="7"/>
                    <a:pt x="28" y="18"/>
                  </a:cubicBezTo>
                  <a:close/>
                </a:path>
              </a:pathLst>
            </a:custGeom>
            <a:solidFill>
              <a:srgbClr val="190F0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27">
              <a:extLst>
                <a:ext uri="{FF2B5EF4-FFF2-40B4-BE49-F238E27FC236}">
                  <a16:creationId xmlns:a16="http://schemas.microsoft.com/office/drawing/2014/main" id="{6A818EE0-30D1-1B5A-17CB-14A06B45FE06}"/>
                </a:ext>
              </a:extLst>
            </p:cNvPr>
            <p:cNvSpPr/>
            <p:nvPr/>
          </p:nvSpPr>
          <p:spPr bwMode="auto">
            <a:xfrm>
              <a:off x="6943726" y="2774950"/>
              <a:ext cx="50800" cy="71437"/>
            </a:xfrm>
            <a:custGeom>
              <a:avLst/>
              <a:gdLst>
                <a:gd name="T0" fmla="*/ 25 w 27"/>
                <a:gd name="T1" fmla="*/ 16 h 38"/>
                <a:gd name="T2" fmla="*/ 17 w 27"/>
                <a:gd name="T3" fmla="*/ 36 h 38"/>
                <a:gd name="T4" fmla="*/ 2 w 27"/>
                <a:gd name="T5" fmla="*/ 21 h 38"/>
                <a:gd name="T6" fmla="*/ 10 w 27"/>
                <a:gd name="T7" fmla="*/ 1 h 38"/>
                <a:gd name="T8" fmla="*/ 25 w 27"/>
                <a:gd name="T9" fmla="*/ 16 h 38"/>
              </a:gdLst>
              <a:ahLst/>
              <a:cxnLst>
                <a:cxn ang="0">
                  <a:pos x="T0" y="T1"/>
                </a:cxn>
                <a:cxn ang="0">
                  <a:pos x="T2" y="T3"/>
                </a:cxn>
                <a:cxn ang="0">
                  <a:pos x="T4" y="T5"/>
                </a:cxn>
                <a:cxn ang="0">
                  <a:pos x="T6" y="T7"/>
                </a:cxn>
                <a:cxn ang="0">
                  <a:pos x="T8" y="T9"/>
                </a:cxn>
              </a:cxnLst>
              <a:rect l="0" t="0" r="r" b="b"/>
              <a:pathLst>
                <a:path w="27" h="38">
                  <a:moveTo>
                    <a:pt x="25" y="16"/>
                  </a:moveTo>
                  <a:cubicBezTo>
                    <a:pt x="27" y="26"/>
                    <a:pt x="23" y="35"/>
                    <a:pt x="17" y="36"/>
                  </a:cubicBezTo>
                  <a:cubicBezTo>
                    <a:pt x="10" y="38"/>
                    <a:pt x="4" y="31"/>
                    <a:pt x="2" y="21"/>
                  </a:cubicBezTo>
                  <a:cubicBezTo>
                    <a:pt x="0" y="11"/>
                    <a:pt x="3" y="3"/>
                    <a:pt x="10" y="1"/>
                  </a:cubicBezTo>
                  <a:cubicBezTo>
                    <a:pt x="16" y="0"/>
                    <a:pt x="23" y="7"/>
                    <a:pt x="25" y="16"/>
                  </a:cubicBezTo>
                  <a:close/>
                </a:path>
              </a:pathLst>
            </a:custGeom>
            <a:solidFill>
              <a:srgbClr val="190F0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28">
              <a:extLst>
                <a:ext uri="{FF2B5EF4-FFF2-40B4-BE49-F238E27FC236}">
                  <a16:creationId xmlns:a16="http://schemas.microsoft.com/office/drawing/2014/main" id="{F5D3C177-9468-772B-9727-D86FC5FE7ACC}"/>
                </a:ext>
              </a:extLst>
            </p:cNvPr>
            <p:cNvSpPr/>
            <p:nvPr/>
          </p:nvSpPr>
          <p:spPr bwMode="auto">
            <a:xfrm>
              <a:off x="6665913" y="3170238"/>
              <a:ext cx="250825" cy="120650"/>
            </a:xfrm>
            <a:custGeom>
              <a:avLst/>
              <a:gdLst>
                <a:gd name="T0" fmla="*/ 0 w 134"/>
                <a:gd name="T1" fmla="*/ 6 h 65"/>
                <a:gd name="T2" fmla="*/ 101 w 134"/>
                <a:gd name="T3" fmla="*/ 59 h 65"/>
                <a:gd name="T4" fmla="*/ 134 w 134"/>
                <a:gd name="T5" fmla="*/ 43 h 65"/>
                <a:gd name="T6" fmla="*/ 0 w 134"/>
                <a:gd name="T7" fmla="*/ 6 h 65"/>
              </a:gdLst>
              <a:ahLst/>
              <a:cxnLst>
                <a:cxn ang="0">
                  <a:pos x="T0" y="T1"/>
                </a:cxn>
                <a:cxn ang="0">
                  <a:pos x="T2" y="T3"/>
                </a:cxn>
                <a:cxn ang="0">
                  <a:pos x="T4" y="T5"/>
                </a:cxn>
                <a:cxn ang="0">
                  <a:pos x="T6" y="T7"/>
                </a:cxn>
              </a:cxnLst>
              <a:rect l="0" t="0" r="r" b="b"/>
              <a:pathLst>
                <a:path w="134" h="65">
                  <a:moveTo>
                    <a:pt x="0" y="6"/>
                  </a:moveTo>
                  <a:cubicBezTo>
                    <a:pt x="24" y="35"/>
                    <a:pt x="59" y="65"/>
                    <a:pt x="101" y="59"/>
                  </a:cubicBezTo>
                  <a:cubicBezTo>
                    <a:pt x="114" y="57"/>
                    <a:pt x="126" y="51"/>
                    <a:pt x="134" y="43"/>
                  </a:cubicBezTo>
                  <a:cubicBezTo>
                    <a:pt x="100" y="0"/>
                    <a:pt x="35" y="1"/>
                    <a:pt x="0" y="6"/>
                  </a:cubicBezTo>
                  <a:close/>
                </a:path>
              </a:pathLst>
            </a:custGeom>
            <a:solidFill>
              <a:srgbClr val="DA908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29">
              <a:extLst>
                <a:ext uri="{FF2B5EF4-FFF2-40B4-BE49-F238E27FC236}">
                  <a16:creationId xmlns:a16="http://schemas.microsoft.com/office/drawing/2014/main" id="{1D0E5CBE-0D50-C091-C6AC-DCD72A05E6F3}"/>
                </a:ext>
              </a:extLst>
            </p:cNvPr>
            <p:cNvSpPr/>
            <p:nvPr/>
          </p:nvSpPr>
          <p:spPr bwMode="auto">
            <a:xfrm>
              <a:off x="6602413" y="3001963"/>
              <a:ext cx="393700" cy="249237"/>
            </a:xfrm>
            <a:custGeom>
              <a:avLst/>
              <a:gdLst>
                <a:gd name="T0" fmla="*/ 204 w 210"/>
                <a:gd name="T1" fmla="*/ 0 h 133"/>
                <a:gd name="T2" fmla="*/ 0 w 210"/>
                <a:gd name="T3" fmla="*/ 44 h 133"/>
                <a:gd name="T4" fmla="*/ 34 w 210"/>
                <a:gd name="T5" fmla="*/ 96 h 133"/>
                <a:gd name="T6" fmla="*/ 168 w 210"/>
                <a:gd name="T7" fmla="*/ 133 h 133"/>
                <a:gd name="T8" fmla="*/ 204 w 210"/>
                <a:gd name="T9" fmla="*/ 0 h 133"/>
              </a:gdLst>
              <a:ahLst/>
              <a:cxnLst>
                <a:cxn ang="0">
                  <a:pos x="T0" y="T1"/>
                </a:cxn>
                <a:cxn ang="0">
                  <a:pos x="T2" y="T3"/>
                </a:cxn>
                <a:cxn ang="0">
                  <a:pos x="T4" y="T5"/>
                </a:cxn>
                <a:cxn ang="0">
                  <a:pos x="T6" y="T7"/>
                </a:cxn>
                <a:cxn ang="0">
                  <a:pos x="T8" y="T9"/>
                </a:cxn>
              </a:cxnLst>
              <a:rect l="0" t="0" r="r" b="b"/>
              <a:pathLst>
                <a:path w="210" h="133">
                  <a:moveTo>
                    <a:pt x="204" y="0"/>
                  </a:moveTo>
                  <a:cubicBezTo>
                    <a:pt x="125" y="0"/>
                    <a:pt x="0" y="44"/>
                    <a:pt x="0" y="44"/>
                  </a:cubicBezTo>
                  <a:cubicBezTo>
                    <a:pt x="0" y="44"/>
                    <a:pt x="12" y="70"/>
                    <a:pt x="34" y="96"/>
                  </a:cubicBezTo>
                  <a:cubicBezTo>
                    <a:pt x="69" y="91"/>
                    <a:pt x="134" y="90"/>
                    <a:pt x="168" y="133"/>
                  </a:cubicBezTo>
                  <a:cubicBezTo>
                    <a:pt x="210" y="94"/>
                    <a:pt x="204" y="0"/>
                    <a:pt x="204" y="0"/>
                  </a:cubicBezTo>
                  <a:close/>
                </a:path>
              </a:pathLst>
            </a:custGeom>
            <a:solidFill>
              <a:srgbClr val="75342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30">
              <a:extLst>
                <a:ext uri="{FF2B5EF4-FFF2-40B4-BE49-F238E27FC236}">
                  <a16:creationId xmlns:a16="http://schemas.microsoft.com/office/drawing/2014/main" id="{12BE527E-B5EF-CAFC-2358-6AE1B227BCC0}"/>
                </a:ext>
              </a:extLst>
            </p:cNvPr>
            <p:cNvSpPr/>
            <p:nvPr/>
          </p:nvSpPr>
          <p:spPr bwMode="auto">
            <a:xfrm>
              <a:off x="6665913" y="2676525"/>
              <a:ext cx="117475" cy="84137"/>
            </a:xfrm>
            <a:custGeom>
              <a:avLst/>
              <a:gdLst>
                <a:gd name="T0" fmla="*/ 0 w 62"/>
                <a:gd name="T1" fmla="*/ 45 h 45"/>
                <a:gd name="T2" fmla="*/ 62 w 62"/>
                <a:gd name="T3" fmla="*/ 25 h 45"/>
                <a:gd name="T4" fmla="*/ 0 w 62"/>
                <a:gd name="T5" fmla="*/ 45 h 45"/>
              </a:gdLst>
              <a:ahLst/>
              <a:cxnLst>
                <a:cxn ang="0">
                  <a:pos x="T0" y="T1"/>
                </a:cxn>
                <a:cxn ang="0">
                  <a:pos x="T2" y="T3"/>
                </a:cxn>
                <a:cxn ang="0">
                  <a:pos x="T4" y="T5"/>
                </a:cxn>
              </a:cxnLst>
              <a:rect l="0" t="0" r="r" b="b"/>
              <a:pathLst>
                <a:path w="62" h="45">
                  <a:moveTo>
                    <a:pt x="0" y="45"/>
                  </a:moveTo>
                  <a:cubicBezTo>
                    <a:pt x="0" y="45"/>
                    <a:pt x="30" y="21"/>
                    <a:pt x="62" y="25"/>
                  </a:cubicBezTo>
                  <a:cubicBezTo>
                    <a:pt x="62" y="25"/>
                    <a:pt x="19" y="0"/>
                    <a:pt x="0" y="45"/>
                  </a:cubicBezTo>
                  <a:close/>
                </a:path>
              </a:pathLst>
            </a:custGeom>
            <a:solidFill>
              <a:srgbClr val="4939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31">
              <a:extLst>
                <a:ext uri="{FF2B5EF4-FFF2-40B4-BE49-F238E27FC236}">
                  <a16:creationId xmlns:a16="http://schemas.microsoft.com/office/drawing/2014/main" id="{41FFB412-0D94-EAD6-2CCB-37D154C27C45}"/>
                </a:ext>
              </a:extLst>
            </p:cNvPr>
            <p:cNvSpPr/>
            <p:nvPr/>
          </p:nvSpPr>
          <p:spPr bwMode="auto">
            <a:xfrm>
              <a:off x="6891338" y="2647950"/>
              <a:ext cx="93663" cy="61912"/>
            </a:xfrm>
            <a:custGeom>
              <a:avLst/>
              <a:gdLst>
                <a:gd name="T0" fmla="*/ 0 w 50"/>
                <a:gd name="T1" fmla="*/ 33 h 33"/>
                <a:gd name="T2" fmla="*/ 50 w 50"/>
                <a:gd name="T3" fmla="*/ 33 h 33"/>
                <a:gd name="T4" fmla="*/ 0 w 50"/>
                <a:gd name="T5" fmla="*/ 33 h 33"/>
              </a:gdLst>
              <a:ahLst/>
              <a:cxnLst>
                <a:cxn ang="0">
                  <a:pos x="T0" y="T1"/>
                </a:cxn>
                <a:cxn ang="0">
                  <a:pos x="T2" y="T3"/>
                </a:cxn>
                <a:cxn ang="0">
                  <a:pos x="T4" y="T5"/>
                </a:cxn>
              </a:cxnLst>
              <a:rect l="0" t="0" r="r" b="b"/>
              <a:pathLst>
                <a:path w="50" h="33">
                  <a:moveTo>
                    <a:pt x="0" y="33"/>
                  </a:moveTo>
                  <a:cubicBezTo>
                    <a:pt x="0" y="33"/>
                    <a:pt x="37" y="21"/>
                    <a:pt x="50" y="33"/>
                  </a:cubicBezTo>
                  <a:cubicBezTo>
                    <a:pt x="50" y="33"/>
                    <a:pt x="21" y="0"/>
                    <a:pt x="0" y="33"/>
                  </a:cubicBezTo>
                  <a:close/>
                </a:path>
              </a:pathLst>
            </a:custGeom>
            <a:solidFill>
              <a:srgbClr val="4939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32">
              <a:extLst>
                <a:ext uri="{FF2B5EF4-FFF2-40B4-BE49-F238E27FC236}">
                  <a16:creationId xmlns:a16="http://schemas.microsoft.com/office/drawing/2014/main" id="{F5030027-3638-B912-5EAF-FDF692AE8CCD}"/>
                </a:ext>
              </a:extLst>
            </p:cNvPr>
            <p:cNvSpPr/>
            <p:nvPr/>
          </p:nvSpPr>
          <p:spPr bwMode="auto">
            <a:xfrm>
              <a:off x="7105651" y="5964238"/>
              <a:ext cx="414338" cy="269875"/>
            </a:xfrm>
            <a:custGeom>
              <a:avLst/>
              <a:gdLst>
                <a:gd name="T0" fmla="*/ 102 w 221"/>
                <a:gd name="T1" fmla="*/ 30 h 144"/>
                <a:gd name="T2" fmla="*/ 132 w 221"/>
                <a:gd name="T3" fmla="*/ 72 h 144"/>
                <a:gd name="T4" fmla="*/ 206 w 221"/>
                <a:gd name="T5" fmla="*/ 86 h 144"/>
                <a:gd name="T6" fmla="*/ 206 w 221"/>
                <a:gd name="T7" fmla="*/ 124 h 144"/>
                <a:gd name="T8" fmla="*/ 14 w 221"/>
                <a:gd name="T9" fmla="*/ 124 h 144"/>
                <a:gd name="T10" fmla="*/ 14 w 221"/>
                <a:gd name="T11" fmla="*/ 30 h 144"/>
                <a:gd name="T12" fmla="*/ 102 w 221"/>
                <a:gd name="T13" fmla="*/ 30 h 144"/>
              </a:gdLst>
              <a:ahLst/>
              <a:cxnLst>
                <a:cxn ang="0">
                  <a:pos x="T0" y="T1"/>
                </a:cxn>
                <a:cxn ang="0">
                  <a:pos x="T2" y="T3"/>
                </a:cxn>
                <a:cxn ang="0">
                  <a:pos x="T4" y="T5"/>
                </a:cxn>
                <a:cxn ang="0">
                  <a:pos x="T6" y="T7"/>
                </a:cxn>
                <a:cxn ang="0">
                  <a:pos x="T8" y="T9"/>
                </a:cxn>
                <a:cxn ang="0">
                  <a:pos x="T10" y="T11"/>
                </a:cxn>
                <a:cxn ang="0">
                  <a:pos x="T12" y="T13"/>
                </a:cxn>
              </a:cxnLst>
              <a:rect l="0" t="0" r="r" b="b"/>
              <a:pathLst>
                <a:path w="221" h="144">
                  <a:moveTo>
                    <a:pt x="102" y="30"/>
                  </a:moveTo>
                  <a:cubicBezTo>
                    <a:pt x="102" y="30"/>
                    <a:pt x="114" y="66"/>
                    <a:pt x="132" y="72"/>
                  </a:cubicBezTo>
                  <a:cubicBezTo>
                    <a:pt x="149" y="78"/>
                    <a:pt x="191" y="74"/>
                    <a:pt x="206" y="86"/>
                  </a:cubicBezTo>
                  <a:cubicBezTo>
                    <a:pt x="221" y="98"/>
                    <a:pt x="206" y="124"/>
                    <a:pt x="206" y="124"/>
                  </a:cubicBezTo>
                  <a:cubicBezTo>
                    <a:pt x="206" y="124"/>
                    <a:pt x="49" y="144"/>
                    <a:pt x="14" y="124"/>
                  </a:cubicBezTo>
                  <a:cubicBezTo>
                    <a:pt x="14" y="124"/>
                    <a:pt x="0" y="60"/>
                    <a:pt x="14" y="30"/>
                  </a:cubicBezTo>
                  <a:cubicBezTo>
                    <a:pt x="28" y="0"/>
                    <a:pt x="102" y="30"/>
                    <a:pt x="102" y="30"/>
                  </a:cubicBezTo>
                  <a:close/>
                </a:path>
              </a:pathLst>
            </a:custGeom>
            <a:solidFill>
              <a:srgbClr val="281D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33">
              <a:extLst>
                <a:ext uri="{FF2B5EF4-FFF2-40B4-BE49-F238E27FC236}">
                  <a16:creationId xmlns:a16="http://schemas.microsoft.com/office/drawing/2014/main" id="{11D53A22-5044-E1E8-B16D-AC07D1827DAC}"/>
                </a:ext>
              </a:extLst>
            </p:cNvPr>
            <p:cNvSpPr/>
            <p:nvPr/>
          </p:nvSpPr>
          <p:spPr bwMode="auto">
            <a:xfrm>
              <a:off x="6923088" y="5995988"/>
              <a:ext cx="390525" cy="285750"/>
            </a:xfrm>
            <a:custGeom>
              <a:avLst/>
              <a:gdLst>
                <a:gd name="T0" fmla="*/ 112 w 209"/>
                <a:gd name="T1" fmla="*/ 23 h 153"/>
                <a:gd name="T2" fmla="*/ 142 w 209"/>
                <a:gd name="T3" fmla="*/ 72 h 153"/>
                <a:gd name="T4" fmla="*/ 200 w 209"/>
                <a:gd name="T5" fmla="*/ 94 h 153"/>
                <a:gd name="T6" fmla="*/ 200 w 209"/>
                <a:gd name="T7" fmla="*/ 122 h 153"/>
                <a:gd name="T8" fmla="*/ 0 w 209"/>
                <a:gd name="T9" fmla="*/ 107 h 153"/>
                <a:gd name="T10" fmla="*/ 9 w 209"/>
                <a:gd name="T11" fmla="*/ 23 h 153"/>
                <a:gd name="T12" fmla="*/ 112 w 209"/>
                <a:gd name="T13" fmla="*/ 23 h 153"/>
              </a:gdLst>
              <a:ahLst/>
              <a:cxnLst>
                <a:cxn ang="0">
                  <a:pos x="T0" y="T1"/>
                </a:cxn>
                <a:cxn ang="0">
                  <a:pos x="T2" y="T3"/>
                </a:cxn>
                <a:cxn ang="0">
                  <a:pos x="T4" y="T5"/>
                </a:cxn>
                <a:cxn ang="0">
                  <a:pos x="T6" y="T7"/>
                </a:cxn>
                <a:cxn ang="0">
                  <a:pos x="T8" y="T9"/>
                </a:cxn>
                <a:cxn ang="0">
                  <a:pos x="T10" y="T11"/>
                </a:cxn>
                <a:cxn ang="0">
                  <a:pos x="T12" y="T13"/>
                </a:cxn>
              </a:cxnLst>
              <a:rect l="0" t="0" r="r" b="b"/>
              <a:pathLst>
                <a:path w="209" h="153">
                  <a:moveTo>
                    <a:pt x="112" y="23"/>
                  </a:moveTo>
                  <a:cubicBezTo>
                    <a:pt x="112" y="23"/>
                    <a:pt x="113" y="60"/>
                    <a:pt x="142" y="72"/>
                  </a:cubicBezTo>
                  <a:cubicBezTo>
                    <a:pt x="159" y="78"/>
                    <a:pt x="189" y="84"/>
                    <a:pt x="200" y="94"/>
                  </a:cubicBezTo>
                  <a:cubicBezTo>
                    <a:pt x="209" y="100"/>
                    <a:pt x="201" y="108"/>
                    <a:pt x="200" y="122"/>
                  </a:cubicBezTo>
                  <a:cubicBezTo>
                    <a:pt x="198" y="153"/>
                    <a:pt x="38" y="121"/>
                    <a:pt x="0" y="107"/>
                  </a:cubicBezTo>
                  <a:cubicBezTo>
                    <a:pt x="0" y="107"/>
                    <a:pt x="2" y="46"/>
                    <a:pt x="9" y="23"/>
                  </a:cubicBezTo>
                  <a:cubicBezTo>
                    <a:pt x="16" y="0"/>
                    <a:pt x="112" y="23"/>
                    <a:pt x="112" y="23"/>
                  </a:cubicBezTo>
                  <a:close/>
                </a:path>
              </a:pathLst>
            </a:custGeom>
            <a:solidFill>
              <a:srgbClr val="382B1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34">
              <a:extLst>
                <a:ext uri="{FF2B5EF4-FFF2-40B4-BE49-F238E27FC236}">
                  <a16:creationId xmlns:a16="http://schemas.microsoft.com/office/drawing/2014/main" id="{3F7E918A-A2B4-0416-6F2D-17D2714E9C47}"/>
                </a:ext>
              </a:extLst>
            </p:cNvPr>
            <p:cNvSpPr/>
            <p:nvPr/>
          </p:nvSpPr>
          <p:spPr bwMode="auto">
            <a:xfrm>
              <a:off x="6864351" y="4429125"/>
              <a:ext cx="542925" cy="1658937"/>
            </a:xfrm>
            <a:custGeom>
              <a:avLst/>
              <a:gdLst>
                <a:gd name="T0" fmla="*/ 0 w 290"/>
                <a:gd name="T1" fmla="*/ 62 h 886"/>
                <a:gd name="T2" fmla="*/ 35 w 290"/>
                <a:gd name="T3" fmla="*/ 866 h 886"/>
                <a:gd name="T4" fmla="*/ 162 w 290"/>
                <a:gd name="T5" fmla="*/ 866 h 886"/>
                <a:gd name="T6" fmla="*/ 224 w 290"/>
                <a:gd name="T7" fmla="*/ 135 h 886"/>
                <a:gd name="T8" fmla="*/ 290 w 290"/>
                <a:gd name="T9" fmla="*/ 15 h 886"/>
                <a:gd name="T10" fmla="*/ 0 w 290"/>
                <a:gd name="T11" fmla="*/ 62 h 886"/>
              </a:gdLst>
              <a:ahLst/>
              <a:cxnLst>
                <a:cxn ang="0">
                  <a:pos x="T0" y="T1"/>
                </a:cxn>
                <a:cxn ang="0">
                  <a:pos x="T2" y="T3"/>
                </a:cxn>
                <a:cxn ang="0">
                  <a:pos x="T4" y="T5"/>
                </a:cxn>
                <a:cxn ang="0">
                  <a:pos x="T6" y="T7"/>
                </a:cxn>
                <a:cxn ang="0">
                  <a:pos x="T8" y="T9"/>
                </a:cxn>
                <a:cxn ang="0">
                  <a:pos x="T10" y="T11"/>
                </a:cxn>
              </a:cxnLst>
              <a:rect l="0" t="0" r="r" b="b"/>
              <a:pathLst>
                <a:path w="290" h="886">
                  <a:moveTo>
                    <a:pt x="0" y="62"/>
                  </a:moveTo>
                  <a:cubicBezTo>
                    <a:pt x="0" y="62"/>
                    <a:pt x="69" y="543"/>
                    <a:pt x="35" y="866"/>
                  </a:cubicBezTo>
                  <a:cubicBezTo>
                    <a:pt x="35" y="866"/>
                    <a:pt x="105" y="886"/>
                    <a:pt x="162" y="866"/>
                  </a:cubicBezTo>
                  <a:cubicBezTo>
                    <a:pt x="162" y="866"/>
                    <a:pt x="224" y="195"/>
                    <a:pt x="224" y="135"/>
                  </a:cubicBezTo>
                  <a:cubicBezTo>
                    <a:pt x="224" y="75"/>
                    <a:pt x="290" y="15"/>
                    <a:pt x="290" y="15"/>
                  </a:cubicBezTo>
                  <a:cubicBezTo>
                    <a:pt x="290" y="15"/>
                    <a:pt x="29" y="0"/>
                    <a:pt x="0" y="62"/>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35">
              <a:extLst>
                <a:ext uri="{FF2B5EF4-FFF2-40B4-BE49-F238E27FC236}">
                  <a16:creationId xmlns:a16="http://schemas.microsoft.com/office/drawing/2014/main" id="{D771E91F-3C6B-BA43-6016-94B3D6CD6B22}"/>
                </a:ext>
              </a:extLst>
            </p:cNvPr>
            <p:cNvSpPr/>
            <p:nvPr/>
          </p:nvSpPr>
          <p:spPr bwMode="auto">
            <a:xfrm>
              <a:off x="7121526" y="4405313"/>
              <a:ext cx="357188" cy="1662112"/>
            </a:xfrm>
            <a:custGeom>
              <a:avLst/>
              <a:gdLst>
                <a:gd name="T0" fmla="*/ 173 w 191"/>
                <a:gd name="T1" fmla="*/ 28 h 888"/>
                <a:gd name="T2" fmla="*/ 98 w 191"/>
                <a:gd name="T3" fmla="*/ 873 h 888"/>
                <a:gd name="T4" fmla="*/ 0 w 191"/>
                <a:gd name="T5" fmla="*/ 863 h 888"/>
                <a:gd name="T6" fmla="*/ 20 w 191"/>
                <a:gd name="T7" fmla="*/ 356 h 888"/>
                <a:gd name="T8" fmla="*/ 52 w 191"/>
                <a:gd name="T9" fmla="*/ 45 h 888"/>
                <a:gd name="T10" fmla="*/ 173 w 191"/>
                <a:gd name="T11" fmla="*/ 28 h 888"/>
              </a:gdLst>
              <a:ahLst/>
              <a:cxnLst>
                <a:cxn ang="0">
                  <a:pos x="T0" y="T1"/>
                </a:cxn>
                <a:cxn ang="0">
                  <a:pos x="T2" y="T3"/>
                </a:cxn>
                <a:cxn ang="0">
                  <a:pos x="T4" y="T5"/>
                </a:cxn>
                <a:cxn ang="0">
                  <a:pos x="T6" y="T7"/>
                </a:cxn>
                <a:cxn ang="0">
                  <a:pos x="T8" y="T9"/>
                </a:cxn>
                <a:cxn ang="0">
                  <a:pos x="T10" y="T11"/>
                </a:cxn>
              </a:cxnLst>
              <a:rect l="0" t="0" r="r" b="b"/>
              <a:pathLst>
                <a:path w="191" h="888">
                  <a:moveTo>
                    <a:pt x="173" y="28"/>
                  </a:moveTo>
                  <a:cubicBezTo>
                    <a:pt x="173" y="28"/>
                    <a:pt x="191" y="485"/>
                    <a:pt x="98" y="873"/>
                  </a:cubicBezTo>
                  <a:cubicBezTo>
                    <a:pt x="98" y="873"/>
                    <a:pt x="44" y="888"/>
                    <a:pt x="0" y="863"/>
                  </a:cubicBezTo>
                  <a:cubicBezTo>
                    <a:pt x="0" y="863"/>
                    <a:pt x="20" y="436"/>
                    <a:pt x="20" y="356"/>
                  </a:cubicBezTo>
                  <a:cubicBezTo>
                    <a:pt x="20" y="276"/>
                    <a:pt x="45" y="64"/>
                    <a:pt x="52" y="45"/>
                  </a:cubicBezTo>
                  <a:cubicBezTo>
                    <a:pt x="60" y="26"/>
                    <a:pt x="127" y="0"/>
                    <a:pt x="173" y="28"/>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36">
              <a:extLst>
                <a:ext uri="{FF2B5EF4-FFF2-40B4-BE49-F238E27FC236}">
                  <a16:creationId xmlns:a16="http://schemas.microsoft.com/office/drawing/2014/main" id="{46E188C1-E98D-385F-5798-98D8E5A4D5C0}"/>
                </a:ext>
              </a:extLst>
            </p:cNvPr>
            <p:cNvSpPr/>
            <p:nvPr/>
          </p:nvSpPr>
          <p:spPr bwMode="auto">
            <a:xfrm>
              <a:off x="7192963" y="4556125"/>
              <a:ext cx="131763" cy="1338262"/>
            </a:xfrm>
            <a:custGeom>
              <a:avLst/>
              <a:gdLst>
                <a:gd name="T0" fmla="*/ 71 w 71"/>
                <a:gd name="T1" fmla="*/ 0 h 715"/>
                <a:gd name="T2" fmla="*/ 47 w 71"/>
                <a:gd name="T3" fmla="*/ 99 h 715"/>
                <a:gd name="T4" fmla="*/ 0 w 71"/>
                <a:gd name="T5" fmla="*/ 715 h 715"/>
                <a:gd name="T6" fmla="*/ 36 w 71"/>
                <a:gd name="T7" fmla="*/ 103 h 715"/>
                <a:gd name="T8" fmla="*/ 71 w 71"/>
                <a:gd name="T9" fmla="*/ 0 h 715"/>
              </a:gdLst>
              <a:ahLst/>
              <a:cxnLst>
                <a:cxn ang="0">
                  <a:pos x="T0" y="T1"/>
                </a:cxn>
                <a:cxn ang="0">
                  <a:pos x="T2" y="T3"/>
                </a:cxn>
                <a:cxn ang="0">
                  <a:pos x="T4" y="T5"/>
                </a:cxn>
                <a:cxn ang="0">
                  <a:pos x="T6" y="T7"/>
                </a:cxn>
                <a:cxn ang="0">
                  <a:pos x="T8" y="T9"/>
                </a:cxn>
              </a:cxnLst>
              <a:rect l="0" t="0" r="r" b="b"/>
              <a:pathLst>
                <a:path w="71" h="715">
                  <a:moveTo>
                    <a:pt x="71" y="0"/>
                  </a:moveTo>
                  <a:cubicBezTo>
                    <a:pt x="71" y="0"/>
                    <a:pt x="50" y="30"/>
                    <a:pt x="47" y="99"/>
                  </a:cubicBezTo>
                  <a:cubicBezTo>
                    <a:pt x="43" y="169"/>
                    <a:pt x="16" y="606"/>
                    <a:pt x="0" y="715"/>
                  </a:cubicBezTo>
                  <a:cubicBezTo>
                    <a:pt x="0" y="715"/>
                    <a:pt x="38" y="156"/>
                    <a:pt x="36" y="103"/>
                  </a:cubicBezTo>
                  <a:cubicBezTo>
                    <a:pt x="34" y="51"/>
                    <a:pt x="63" y="13"/>
                    <a:pt x="71" y="0"/>
                  </a:cubicBezTo>
                  <a:close/>
                </a:path>
              </a:pathLst>
            </a:custGeom>
            <a:solidFill>
              <a:srgbClr val="2327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37">
              <a:extLst>
                <a:ext uri="{FF2B5EF4-FFF2-40B4-BE49-F238E27FC236}">
                  <a16:creationId xmlns:a16="http://schemas.microsoft.com/office/drawing/2014/main" id="{EFFE7B73-179B-8E57-9140-F3CAE73EE333}"/>
                </a:ext>
              </a:extLst>
            </p:cNvPr>
            <p:cNvSpPr/>
            <p:nvPr/>
          </p:nvSpPr>
          <p:spPr bwMode="auto">
            <a:xfrm>
              <a:off x="6443663" y="3440113"/>
              <a:ext cx="1073150" cy="1185862"/>
            </a:xfrm>
            <a:custGeom>
              <a:avLst/>
              <a:gdLst>
                <a:gd name="T0" fmla="*/ 127 w 573"/>
                <a:gd name="T1" fmla="*/ 11 h 634"/>
                <a:gd name="T2" fmla="*/ 19 w 573"/>
                <a:gd name="T3" fmla="*/ 35 h 634"/>
                <a:gd name="T4" fmla="*/ 85 w 573"/>
                <a:gd name="T5" fmla="*/ 178 h 634"/>
                <a:gd name="T6" fmla="*/ 201 w 573"/>
                <a:gd name="T7" fmla="*/ 634 h 634"/>
                <a:gd name="T8" fmla="*/ 458 w 573"/>
                <a:gd name="T9" fmla="*/ 578 h 634"/>
                <a:gd name="T10" fmla="*/ 458 w 573"/>
                <a:gd name="T11" fmla="*/ 539 h 634"/>
                <a:gd name="T12" fmla="*/ 475 w 573"/>
                <a:gd name="T13" fmla="*/ 573 h 634"/>
                <a:gd name="T14" fmla="*/ 573 w 573"/>
                <a:gd name="T15" fmla="*/ 573 h 634"/>
                <a:gd name="T16" fmla="*/ 310 w 573"/>
                <a:gd name="T17" fmla="*/ 0 h 634"/>
                <a:gd name="T18" fmla="*/ 127 w 573"/>
                <a:gd name="T19" fmla="*/ 11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3" h="634">
                  <a:moveTo>
                    <a:pt x="127" y="11"/>
                  </a:moveTo>
                  <a:cubicBezTo>
                    <a:pt x="127" y="11"/>
                    <a:pt x="38" y="30"/>
                    <a:pt x="19" y="35"/>
                  </a:cubicBezTo>
                  <a:cubicBezTo>
                    <a:pt x="0" y="41"/>
                    <a:pt x="56" y="114"/>
                    <a:pt x="85" y="178"/>
                  </a:cubicBezTo>
                  <a:cubicBezTo>
                    <a:pt x="113" y="242"/>
                    <a:pt x="193" y="537"/>
                    <a:pt x="201" y="634"/>
                  </a:cubicBezTo>
                  <a:cubicBezTo>
                    <a:pt x="201" y="634"/>
                    <a:pt x="421" y="578"/>
                    <a:pt x="458" y="578"/>
                  </a:cubicBezTo>
                  <a:cubicBezTo>
                    <a:pt x="458" y="539"/>
                    <a:pt x="458" y="539"/>
                    <a:pt x="458" y="539"/>
                  </a:cubicBezTo>
                  <a:cubicBezTo>
                    <a:pt x="458" y="539"/>
                    <a:pt x="469" y="557"/>
                    <a:pt x="475" y="573"/>
                  </a:cubicBezTo>
                  <a:cubicBezTo>
                    <a:pt x="475" y="573"/>
                    <a:pt x="550" y="571"/>
                    <a:pt x="573" y="573"/>
                  </a:cubicBezTo>
                  <a:cubicBezTo>
                    <a:pt x="573" y="573"/>
                    <a:pt x="382" y="116"/>
                    <a:pt x="310" y="0"/>
                  </a:cubicBezTo>
                  <a:cubicBezTo>
                    <a:pt x="310" y="0"/>
                    <a:pt x="174" y="0"/>
                    <a:pt x="127" y="1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38">
              <a:extLst>
                <a:ext uri="{FF2B5EF4-FFF2-40B4-BE49-F238E27FC236}">
                  <a16:creationId xmlns:a16="http://schemas.microsoft.com/office/drawing/2014/main" id="{F784B55C-68FE-BC94-84F2-5796C68A9AF2}"/>
                </a:ext>
              </a:extLst>
            </p:cNvPr>
            <p:cNvSpPr/>
            <p:nvPr/>
          </p:nvSpPr>
          <p:spPr bwMode="auto">
            <a:xfrm>
              <a:off x="6721476" y="3271838"/>
              <a:ext cx="204788" cy="414337"/>
            </a:xfrm>
            <a:custGeom>
              <a:avLst/>
              <a:gdLst>
                <a:gd name="T0" fmla="*/ 55 w 110"/>
                <a:gd name="T1" fmla="*/ 28 h 222"/>
                <a:gd name="T2" fmla="*/ 100 w 110"/>
                <a:gd name="T3" fmla="*/ 99 h 222"/>
                <a:gd name="T4" fmla="*/ 32 w 110"/>
                <a:gd name="T5" fmla="*/ 114 h 222"/>
                <a:gd name="T6" fmla="*/ 6 w 110"/>
                <a:gd name="T7" fmla="*/ 28 h 222"/>
                <a:gd name="T8" fmla="*/ 55 w 110"/>
                <a:gd name="T9" fmla="*/ 28 h 222"/>
              </a:gdLst>
              <a:ahLst/>
              <a:cxnLst>
                <a:cxn ang="0">
                  <a:pos x="T0" y="T1"/>
                </a:cxn>
                <a:cxn ang="0">
                  <a:pos x="T2" y="T3"/>
                </a:cxn>
                <a:cxn ang="0">
                  <a:pos x="T4" y="T5"/>
                </a:cxn>
                <a:cxn ang="0">
                  <a:pos x="T6" y="T7"/>
                </a:cxn>
                <a:cxn ang="0">
                  <a:pos x="T8" y="T9"/>
                </a:cxn>
              </a:cxnLst>
              <a:rect l="0" t="0" r="r" b="b"/>
              <a:pathLst>
                <a:path w="110" h="222">
                  <a:moveTo>
                    <a:pt x="55" y="28"/>
                  </a:moveTo>
                  <a:cubicBezTo>
                    <a:pt x="55" y="28"/>
                    <a:pt x="88" y="90"/>
                    <a:pt x="100" y="99"/>
                  </a:cubicBezTo>
                  <a:cubicBezTo>
                    <a:pt x="110" y="222"/>
                    <a:pt x="32" y="114"/>
                    <a:pt x="32" y="114"/>
                  </a:cubicBezTo>
                  <a:cubicBezTo>
                    <a:pt x="32" y="114"/>
                    <a:pt x="12" y="56"/>
                    <a:pt x="6" y="28"/>
                  </a:cubicBezTo>
                  <a:cubicBezTo>
                    <a:pt x="0" y="0"/>
                    <a:pt x="55" y="28"/>
                    <a:pt x="55" y="28"/>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39">
              <a:extLst>
                <a:ext uri="{FF2B5EF4-FFF2-40B4-BE49-F238E27FC236}">
                  <a16:creationId xmlns:a16="http://schemas.microsoft.com/office/drawing/2014/main" id="{AFC5CFF2-A8DD-276C-55A7-A61693895A41}"/>
                </a:ext>
              </a:extLst>
            </p:cNvPr>
            <p:cNvSpPr/>
            <p:nvPr/>
          </p:nvSpPr>
          <p:spPr bwMode="auto">
            <a:xfrm>
              <a:off x="6681788" y="3440113"/>
              <a:ext cx="430213" cy="536575"/>
            </a:xfrm>
            <a:custGeom>
              <a:avLst/>
              <a:gdLst>
                <a:gd name="T0" fmla="*/ 74 w 230"/>
                <a:gd name="T1" fmla="*/ 0 h 287"/>
                <a:gd name="T2" fmla="*/ 112 w 230"/>
                <a:gd name="T3" fmla="*/ 62 h 287"/>
                <a:gd name="T4" fmla="*/ 96 w 230"/>
                <a:gd name="T5" fmla="*/ 0 h 287"/>
                <a:gd name="T6" fmla="*/ 144 w 230"/>
                <a:gd name="T7" fmla="*/ 0 h 287"/>
                <a:gd name="T8" fmla="*/ 230 w 230"/>
                <a:gd name="T9" fmla="*/ 287 h 287"/>
                <a:gd name="T10" fmla="*/ 0 w 230"/>
                <a:gd name="T11" fmla="*/ 38 h 287"/>
                <a:gd name="T12" fmla="*/ 74 w 230"/>
                <a:gd name="T13" fmla="*/ 0 h 287"/>
              </a:gdLst>
              <a:ahLst/>
              <a:cxnLst>
                <a:cxn ang="0">
                  <a:pos x="T0" y="T1"/>
                </a:cxn>
                <a:cxn ang="0">
                  <a:pos x="T2" y="T3"/>
                </a:cxn>
                <a:cxn ang="0">
                  <a:pos x="T4" y="T5"/>
                </a:cxn>
                <a:cxn ang="0">
                  <a:pos x="T6" y="T7"/>
                </a:cxn>
                <a:cxn ang="0">
                  <a:pos x="T8" y="T9"/>
                </a:cxn>
                <a:cxn ang="0">
                  <a:pos x="T10" y="T11"/>
                </a:cxn>
                <a:cxn ang="0">
                  <a:pos x="T12" y="T13"/>
                </a:cxn>
              </a:cxnLst>
              <a:rect l="0" t="0" r="r" b="b"/>
              <a:pathLst>
                <a:path w="230" h="287">
                  <a:moveTo>
                    <a:pt x="74" y="0"/>
                  </a:moveTo>
                  <a:cubicBezTo>
                    <a:pt x="112" y="62"/>
                    <a:pt x="112" y="62"/>
                    <a:pt x="112" y="62"/>
                  </a:cubicBezTo>
                  <a:cubicBezTo>
                    <a:pt x="96" y="0"/>
                    <a:pt x="96" y="0"/>
                    <a:pt x="96" y="0"/>
                  </a:cubicBezTo>
                  <a:cubicBezTo>
                    <a:pt x="144" y="0"/>
                    <a:pt x="144" y="0"/>
                    <a:pt x="144" y="0"/>
                  </a:cubicBezTo>
                  <a:cubicBezTo>
                    <a:pt x="144" y="0"/>
                    <a:pt x="221" y="197"/>
                    <a:pt x="230" y="287"/>
                  </a:cubicBezTo>
                  <a:cubicBezTo>
                    <a:pt x="230" y="287"/>
                    <a:pt x="46" y="72"/>
                    <a:pt x="0" y="38"/>
                  </a:cubicBezTo>
                  <a:lnTo>
                    <a:pt x="74" y="0"/>
                  </a:lnTo>
                  <a:close/>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40">
              <a:extLst>
                <a:ext uri="{FF2B5EF4-FFF2-40B4-BE49-F238E27FC236}">
                  <a16:creationId xmlns:a16="http://schemas.microsoft.com/office/drawing/2014/main" id="{633ACB5B-2AF1-87B8-6CF8-49C641D25BB4}"/>
                </a:ext>
              </a:extLst>
            </p:cNvPr>
            <p:cNvSpPr/>
            <p:nvPr/>
          </p:nvSpPr>
          <p:spPr bwMode="auto">
            <a:xfrm>
              <a:off x="6665913" y="3414713"/>
              <a:ext cx="153988" cy="141287"/>
            </a:xfrm>
            <a:custGeom>
              <a:avLst/>
              <a:gdLst>
                <a:gd name="T0" fmla="*/ 0 w 82"/>
                <a:gd name="T1" fmla="*/ 0 h 75"/>
                <a:gd name="T2" fmla="*/ 82 w 82"/>
                <a:gd name="T3" fmla="*/ 13 h 75"/>
                <a:gd name="T4" fmla="*/ 82 w 82"/>
                <a:gd name="T5" fmla="*/ 75 h 75"/>
                <a:gd name="T6" fmla="*/ 0 w 82"/>
                <a:gd name="T7" fmla="*/ 47 h 75"/>
                <a:gd name="T8" fmla="*/ 0 w 82"/>
                <a:gd name="T9" fmla="*/ 0 h 75"/>
              </a:gdLst>
              <a:ahLst/>
              <a:cxnLst>
                <a:cxn ang="0">
                  <a:pos x="T0" y="T1"/>
                </a:cxn>
                <a:cxn ang="0">
                  <a:pos x="T2" y="T3"/>
                </a:cxn>
                <a:cxn ang="0">
                  <a:pos x="T4" y="T5"/>
                </a:cxn>
                <a:cxn ang="0">
                  <a:pos x="T6" y="T7"/>
                </a:cxn>
                <a:cxn ang="0">
                  <a:pos x="T8" y="T9"/>
                </a:cxn>
              </a:cxnLst>
              <a:rect l="0" t="0" r="r" b="b"/>
              <a:pathLst>
                <a:path w="82" h="75">
                  <a:moveTo>
                    <a:pt x="0" y="0"/>
                  </a:moveTo>
                  <a:cubicBezTo>
                    <a:pt x="82" y="13"/>
                    <a:pt x="82" y="13"/>
                    <a:pt x="82" y="13"/>
                  </a:cubicBezTo>
                  <a:cubicBezTo>
                    <a:pt x="82" y="75"/>
                    <a:pt x="82" y="75"/>
                    <a:pt x="82" y="75"/>
                  </a:cubicBezTo>
                  <a:cubicBezTo>
                    <a:pt x="82" y="75"/>
                    <a:pt x="4" y="52"/>
                    <a:pt x="0" y="47"/>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41">
              <a:extLst>
                <a:ext uri="{FF2B5EF4-FFF2-40B4-BE49-F238E27FC236}">
                  <a16:creationId xmlns:a16="http://schemas.microsoft.com/office/drawing/2014/main" id="{9F014AA3-20F9-E4BB-FBEF-701A9975E54F}"/>
                </a:ext>
              </a:extLst>
            </p:cNvPr>
            <p:cNvSpPr/>
            <p:nvPr/>
          </p:nvSpPr>
          <p:spPr bwMode="auto">
            <a:xfrm>
              <a:off x="6843713" y="3530600"/>
              <a:ext cx="123825" cy="93662"/>
            </a:xfrm>
            <a:custGeom>
              <a:avLst/>
              <a:gdLst>
                <a:gd name="T0" fmla="*/ 0 w 66"/>
                <a:gd name="T1" fmla="*/ 22 h 50"/>
                <a:gd name="T2" fmla="*/ 54 w 66"/>
                <a:gd name="T3" fmla="*/ 5 h 50"/>
                <a:gd name="T4" fmla="*/ 66 w 66"/>
                <a:gd name="T5" fmla="*/ 37 h 50"/>
                <a:gd name="T6" fmla="*/ 39 w 66"/>
                <a:gd name="T7" fmla="*/ 50 h 50"/>
                <a:gd name="T8" fmla="*/ 0 w 66"/>
                <a:gd name="T9" fmla="*/ 22 h 50"/>
              </a:gdLst>
              <a:ahLst/>
              <a:cxnLst>
                <a:cxn ang="0">
                  <a:pos x="T0" y="T1"/>
                </a:cxn>
                <a:cxn ang="0">
                  <a:pos x="T2" y="T3"/>
                </a:cxn>
                <a:cxn ang="0">
                  <a:pos x="T4" y="T5"/>
                </a:cxn>
                <a:cxn ang="0">
                  <a:pos x="T6" y="T7"/>
                </a:cxn>
                <a:cxn ang="0">
                  <a:pos x="T8" y="T9"/>
                </a:cxn>
              </a:cxnLst>
              <a:rect l="0" t="0" r="r" b="b"/>
              <a:pathLst>
                <a:path w="66" h="50">
                  <a:moveTo>
                    <a:pt x="0" y="22"/>
                  </a:moveTo>
                  <a:cubicBezTo>
                    <a:pt x="0" y="22"/>
                    <a:pt x="29" y="0"/>
                    <a:pt x="54" y="5"/>
                  </a:cubicBezTo>
                  <a:cubicBezTo>
                    <a:pt x="66" y="37"/>
                    <a:pt x="66" y="37"/>
                    <a:pt x="66" y="37"/>
                  </a:cubicBezTo>
                  <a:cubicBezTo>
                    <a:pt x="39" y="50"/>
                    <a:pt x="39" y="50"/>
                    <a:pt x="39" y="50"/>
                  </a:cubicBezTo>
                  <a:lnTo>
                    <a:pt x="0" y="22"/>
                  </a:lnTo>
                  <a:close/>
                </a:path>
              </a:pathLst>
            </a:custGeom>
            <a:solidFill>
              <a:srgbClr val="14141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42">
              <a:extLst>
                <a:ext uri="{FF2B5EF4-FFF2-40B4-BE49-F238E27FC236}">
                  <a16:creationId xmlns:a16="http://schemas.microsoft.com/office/drawing/2014/main" id="{E431F74C-D2A3-AA23-04EE-CB68C51C7213}"/>
                </a:ext>
              </a:extLst>
            </p:cNvPr>
            <p:cNvSpPr/>
            <p:nvPr/>
          </p:nvSpPr>
          <p:spPr bwMode="auto">
            <a:xfrm>
              <a:off x="6916738" y="3600450"/>
              <a:ext cx="212725" cy="396875"/>
            </a:xfrm>
            <a:custGeom>
              <a:avLst/>
              <a:gdLst>
                <a:gd name="T0" fmla="*/ 11 w 113"/>
                <a:gd name="T1" fmla="*/ 95 h 212"/>
                <a:gd name="T2" fmla="*/ 0 w 113"/>
                <a:gd name="T3" fmla="*/ 13 h 212"/>
                <a:gd name="T4" fmla="*/ 27 w 113"/>
                <a:gd name="T5" fmla="*/ 0 h 212"/>
                <a:gd name="T6" fmla="*/ 94 w 113"/>
                <a:gd name="T7" fmla="*/ 109 h 212"/>
                <a:gd name="T8" fmla="*/ 113 w 113"/>
                <a:gd name="T9" fmla="*/ 212 h 212"/>
                <a:gd name="T10" fmla="*/ 11 w 113"/>
                <a:gd name="T11" fmla="*/ 95 h 212"/>
              </a:gdLst>
              <a:ahLst/>
              <a:cxnLst>
                <a:cxn ang="0">
                  <a:pos x="T0" y="T1"/>
                </a:cxn>
                <a:cxn ang="0">
                  <a:pos x="T2" y="T3"/>
                </a:cxn>
                <a:cxn ang="0">
                  <a:pos x="T4" y="T5"/>
                </a:cxn>
                <a:cxn ang="0">
                  <a:pos x="T6" y="T7"/>
                </a:cxn>
                <a:cxn ang="0">
                  <a:pos x="T8" y="T9"/>
                </a:cxn>
                <a:cxn ang="0">
                  <a:pos x="T10" y="T11"/>
                </a:cxn>
              </a:cxnLst>
              <a:rect l="0" t="0" r="r" b="b"/>
              <a:pathLst>
                <a:path w="113" h="212">
                  <a:moveTo>
                    <a:pt x="11" y="95"/>
                  </a:moveTo>
                  <a:cubicBezTo>
                    <a:pt x="0" y="13"/>
                    <a:pt x="0" y="13"/>
                    <a:pt x="0" y="13"/>
                  </a:cubicBezTo>
                  <a:cubicBezTo>
                    <a:pt x="27" y="0"/>
                    <a:pt x="27" y="0"/>
                    <a:pt x="27" y="0"/>
                  </a:cubicBezTo>
                  <a:cubicBezTo>
                    <a:pt x="27" y="0"/>
                    <a:pt x="79" y="86"/>
                    <a:pt x="94" y="109"/>
                  </a:cubicBezTo>
                  <a:cubicBezTo>
                    <a:pt x="113" y="212"/>
                    <a:pt x="113" y="212"/>
                    <a:pt x="113" y="212"/>
                  </a:cubicBezTo>
                  <a:lnTo>
                    <a:pt x="11" y="95"/>
                  </a:lnTo>
                  <a:close/>
                </a:path>
              </a:pathLst>
            </a:custGeom>
            <a:solidFill>
              <a:srgbClr val="14141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43">
              <a:extLst>
                <a:ext uri="{FF2B5EF4-FFF2-40B4-BE49-F238E27FC236}">
                  <a16:creationId xmlns:a16="http://schemas.microsoft.com/office/drawing/2014/main" id="{20F99AB3-21B2-5EA3-49A6-074EA2D761B3}"/>
                </a:ext>
              </a:extLst>
            </p:cNvPr>
            <p:cNvSpPr/>
            <p:nvPr/>
          </p:nvSpPr>
          <p:spPr bwMode="auto">
            <a:xfrm>
              <a:off x="6602413" y="3440113"/>
              <a:ext cx="527050" cy="557212"/>
            </a:xfrm>
            <a:custGeom>
              <a:avLst/>
              <a:gdLst>
                <a:gd name="T0" fmla="*/ 34 w 281"/>
                <a:gd name="T1" fmla="*/ 0 h 298"/>
                <a:gd name="T2" fmla="*/ 0 w 281"/>
                <a:gd name="T3" fmla="*/ 99 h 298"/>
                <a:gd name="T4" fmla="*/ 102 w 281"/>
                <a:gd name="T5" fmla="*/ 122 h 298"/>
                <a:gd name="T6" fmla="*/ 84 w 281"/>
                <a:gd name="T7" fmla="*/ 221 h 298"/>
                <a:gd name="T8" fmla="*/ 281 w 281"/>
                <a:gd name="T9" fmla="*/ 298 h 298"/>
                <a:gd name="T10" fmla="*/ 42 w 281"/>
                <a:gd name="T11" fmla="*/ 35 h 298"/>
                <a:gd name="T12" fmla="*/ 34 w 281"/>
                <a:gd name="T13" fmla="*/ 0 h 298"/>
              </a:gdLst>
              <a:ahLst/>
              <a:cxnLst>
                <a:cxn ang="0">
                  <a:pos x="T0" y="T1"/>
                </a:cxn>
                <a:cxn ang="0">
                  <a:pos x="T2" y="T3"/>
                </a:cxn>
                <a:cxn ang="0">
                  <a:pos x="T4" y="T5"/>
                </a:cxn>
                <a:cxn ang="0">
                  <a:pos x="T6" y="T7"/>
                </a:cxn>
                <a:cxn ang="0">
                  <a:pos x="T8" y="T9"/>
                </a:cxn>
                <a:cxn ang="0">
                  <a:pos x="T10" y="T11"/>
                </a:cxn>
                <a:cxn ang="0">
                  <a:pos x="T12" y="T13"/>
                </a:cxn>
              </a:cxnLst>
              <a:rect l="0" t="0" r="r" b="b"/>
              <a:pathLst>
                <a:path w="281" h="298">
                  <a:moveTo>
                    <a:pt x="34" y="0"/>
                  </a:moveTo>
                  <a:cubicBezTo>
                    <a:pt x="34" y="0"/>
                    <a:pt x="11" y="60"/>
                    <a:pt x="0" y="99"/>
                  </a:cubicBezTo>
                  <a:cubicBezTo>
                    <a:pt x="0" y="99"/>
                    <a:pt x="47" y="116"/>
                    <a:pt x="102" y="122"/>
                  </a:cubicBezTo>
                  <a:cubicBezTo>
                    <a:pt x="102" y="122"/>
                    <a:pt x="81" y="214"/>
                    <a:pt x="84" y="221"/>
                  </a:cubicBezTo>
                  <a:cubicBezTo>
                    <a:pt x="84" y="221"/>
                    <a:pt x="221" y="265"/>
                    <a:pt x="281" y="298"/>
                  </a:cubicBezTo>
                  <a:cubicBezTo>
                    <a:pt x="241" y="251"/>
                    <a:pt x="82" y="73"/>
                    <a:pt x="42" y="35"/>
                  </a:cubicBezTo>
                  <a:lnTo>
                    <a:pt x="34" y="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44">
              <a:extLst>
                <a:ext uri="{FF2B5EF4-FFF2-40B4-BE49-F238E27FC236}">
                  <a16:creationId xmlns:a16="http://schemas.microsoft.com/office/drawing/2014/main" id="{4E47FA2F-5DBD-F4C5-9A47-11D35E058538}"/>
                </a:ext>
              </a:extLst>
            </p:cNvPr>
            <p:cNvSpPr/>
            <p:nvPr/>
          </p:nvSpPr>
          <p:spPr bwMode="auto">
            <a:xfrm>
              <a:off x="6937376" y="3409950"/>
              <a:ext cx="244475" cy="587375"/>
            </a:xfrm>
            <a:custGeom>
              <a:avLst/>
              <a:gdLst>
                <a:gd name="T0" fmla="*/ 0 w 130"/>
                <a:gd name="T1" fmla="*/ 0 h 314"/>
                <a:gd name="T2" fmla="*/ 73 w 130"/>
                <a:gd name="T3" fmla="*/ 53 h 314"/>
                <a:gd name="T4" fmla="*/ 55 w 130"/>
                <a:gd name="T5" fmla="*/ 102 h 314"/>
                <a:gd name="T6" fmla="*/ 130 w 130"/>
                <a:gd name="T7" fmla="*/ 159 h 314"/>
                <a:gd name="T8" fmla="*/ 102 w 130"/>
                <a:gd name="T9" fmla="*/ 314 h 314"/>
                <a:gd name="T10" fmla="*/ 0 w 130"/>
                <a:gd name="T11" fmla="*/ 0 h 314"/>
              </a:gdLst>
              <a:ahLst/>
              <a:cxnLst>
                <a:cxn ang="0">
                  <a:pos x="T0" y="T1"/>
                </a:cxn>
                <a:cxn ang="0">
                  <a:pos x="T2" y="T3"/>
                </a:cxn>
                <a:cxn ang="0">
                  <a:pos x="T4" y="T5"/>
                </a:cxn>
                <a:cxn ang="0">
                  <a:pos x="T6" y="T7"/>
                </a:cxn>
                <a:cxn ang="0">
                  <a:pos x="T8" y="T9"/>
                </a:cxn>
                <a:cxn ang="0">
                  <a:pos x="T10" y="T11"/>
                </a:cxn>
              </a:cxnLst>
              <a:rect l="0" t="0" r="r" b="b"/>
              <a:pathLst>
                <a:path w="130" h="314">
                  <a:moveTo>
                    <a:pt x="0" y="0"/>
                  </a:moveTo>
                  <a:cubicBezTo>
                    <a:pt x="0" y="0"/>
                    <a:pt x="39" y="36"/>
                    <a:pt x="73" y="53"/>
                  </a:cubicBezTo>
                  <a:cubicBezTo>
                    <a:pt x="73" y="53"/>
                    <a:pt x="66" y="84"/>
                    <a:pt x="55" y="102"/>
                  </a:cubicBezTo>
                  <a:cubicBezTo>
                    <a:pt x="55" y="102"/>
                    <a:pt x="108" y="138"/>
                    <a:pt x="130" y="159"/>
                  </a:cubicBezTo>
                  <a:cubicBezTo>
                    <a:pt x="130" y="159"/>
                    <a:pt x="102" y="239"/>
                    <a:pt x="102" y="314"/>
                  </a:cubicBezTo>
                  <a:cubicBezTo>
                    <a:pt x="102" y="314"/>
                    <a:pt x="20" y="30"/>
                    <a:pt x="0" y="0"/>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45">
              <a:extLst>
                <a:ext uri="{FF2B5EF4-FFF2-40B4-BE49-F238E27FC236}">
                  <a16:creationId xmlns:a16="http://schemas.microsoft.com/office/drawing/2014/main" id="{21C8EFC6-503A-2D75-66E3-11B57B043D9C}"/>
                </a:ext>
              </a:extLst>
            </p:cNvPr>
            <p:cNvSpPr/>
            <p:nvPr/>
          </p:nvSpPr>
          <p:spPr bwMode="auto">
            <a:xfrm>
              <a:off x="7135813" y="4019550"/>
              <a:ext cx="161925" cy="400050"/>
            </a:xfrm>
            <a:custGeom>
              <a:avLst/>
              <a:gdLst>
                <a:gd name="T0" fmla="*/ 0 w 86"/>
                <a:gd name="T1" fmla="*/ 0 h 214"/>
                <a:gd name="T2" fmla="*/ 86 w 86"/>
                <a:gd name="T3" fmla="*/ 214 h 214"/>
                <a:gd name="T4" fmla="*/ 0 w 86"/>
                <a:gd name="T5" fmla="*/ 0 h 214"/>
              </a:gdLst>
              <a:ahLst/>
              <a:cxnLst>
                <a:cxn ang="0">
                  <a:pos x="T0" y="T1"/>
                </a:cxn>
                <a:cxn ang="0">
                  <a:pos x="T2" y="T3"/>
                </a:cxn>
                <a:cxn ang="0">
                  <a:pos x="T4" y="T5"/>
                </a:cxn>
              </a:cxnLst>
              <a:rect l="0" t="0" r="r" b="b"/>
              <a:pathLst>
                <a:path w="86" h="214">
                  <a:moveTo>
                    <a:pt x="0" y="0"/>
                  </a:moveTo>
                  <a:cubicBezTo>
                    <a:pt x="0" y="0"/>
                    <a:pt x="75" y="154"/>
                    <a:pt x="86" y="214"/>
                  </a:cubicBezTo>
                  <a:cubicBezTo>
                    <a:pt x="86" y="214"/>
                    <a:pt x="9" y="35"/>
                    <a:pt x="0" y="0"/>
                  </a:cubicBezTo>
                  <a:close/>
                </a:path>
              </a:pathLst>
            </a:custGeom>
            <a:solidFill>
              <a:srgbClr val="2327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46">
              <a:extLst>
                <a:ext uri="{FF2B5EF4-FFF2-40B4-BE49-F238E27FC236}">
                  <a16:creationId xmlns:a16="http://schemas.microsoft.com/office/drawing/2014/main" id="{9355511C-C9C4-50D9-99AF-EB8C1C3758D6}"/>
                </a:ext>
              </a:extLst>
            </p:cNvPr>
            <p:cNvSpPr/>
            <p:nvPr/>
          </p:nvSpPr>
          <p:spPr bwMode="auto">
            <a:xfrm>
              <a:off x="7164388" y="4302125"/>
              <a:ext cx="55563" cy="60325"/>
            </a:xfrm>
            <a:custGeom>
              <a:avLst/>
              <a:gdLst>
                <a:gd name="T0" fmla="*/ 27 w 30"/>
                <a:gd name="T1" fmla="*/ 11 h 32"/>
                <a:gd name="T2" fmla="*/ 21 w 30"/>
                <a:gd name="T3" fmla="*/ 30 h 32"/>
                <a:gd name="T4" fmla="*/ 3 w 30"/>
                <a:gd name="T5" fmla="*/ 21 h 32"/>
                <a:gd name="T6" fmla="*/ 9 w 30"/>
                <a:gd name="T7" fmla="*/ 2 h 32"/>
                <a:gd name="T8" fmla="*/ 27 w 30"/>
                <a:gd name="T9" fmla="*/ 11 h 32"/>
              </a:gdLst>
              <a:ahLst/>
              <a:cxnLst>
                <a:cxn ang="0">
                  <a:pos x="T0" y="T1"/>
                </a:cxn>
                <a:cxn ang="0">
                  <a:pos x="T2" y="T3"/>
                </a:cxn>
                <a:cxn ang="0">
                  <a:pos x="T4" y="T5"/>
                </a:cxn>
                <a:cxn ang="0">
                  <a:pos x="T6" y="T7"/>
                </a:cxn>
                <a:cxn ang="0">
                  <a:pos x="T8" y="T9"/>
                </a:cxn>
              </a:cxnLst>
              <a:rect l="0" t="0" r="r" b="b"/>
              <a:pathLst>
                <a:path w="30" h="32">
                  <a:moveTo>
                    <a:pt x="27" y="11"/>
                  </a:moveTo>
                  <a:cubicBezTo>
                    <a:pt x="30" y="19"/>
                    <a:pt x="27" y="27"/>
                    <a:pt x="21" y="30"/>
                  </a:cubicBezTo>
                  <a:cubicBezTo>
                    <a:pt x="14" y="32"/>
                    <a:pt x="6" y="29"/>
                    <a:pt x="3" y="21"/>
                  </a:cubicBezTo>
                  <a:cubicBezTo>
                    <a:pt x="0" y="14"/>
                    <a:pt x="3" y="5"/>
                    <a:pt x="9" y="2"/>
                  </a:cubicBezTo>
                  <a:cubicBezTo>
                    <a:pt x="16" y="0"/>
                    <a:pt x="24" y="4"/>
                    <a:pt x="27" y="11"/>
                  </a:cubicBezTo>
                  <a:close/>
                </a:path>
              </a:pathLst>
            </a:custGeom>
            <a:solidFill>
              <a:srgbClr val="2327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47">
              <a:extLst>
                <a:ext uri="{FF2B5EF4-FFF2-40B4-BE49-F238E27FC236}">
                  <a16:creationId xmlns:a16="http://schemas.microsoft.com/office/drawing/2014/main" id="{38D5C031-0BFA-5767-9563-1AD5436F3E2F}"/>
                </a:ext>
              </a:extLst>
            </p:cNvPr>
            <p:cNvSpPr/>
            <p:nvPr/>
          </p:nvSpPr>
          <p:spPr bwMode="auto">
            <a:xfrm>
              <a:off x="7100888" y="4111625"/>
              <a:ext cx="55563" cy="61912"/>
            </a:xfrm>
            <a:custGeom>
              <a:avLst/>
              <a:gdLst>
                <a:gd name="T0" fmla="*/ 27 w 30"/>
                <a:gd name="T1" fmla="*/ 11 h 33"/>
                <a:gd name="T2" fmla="*/ 21 w 30"/>
                <a:gd name="T3" fmla="*/ 30 h 33"/>
                <a:gd name="T4" fmla="*/ 3 w 30"/>
                <a:gd name="T5" fmla="*/ 21 h 33"/>
                <a:gd name="T6" fmla="*/ 10 w 30"/>
                <a:gd name="T7" fmla="*/ 3 h 33"/>
                <a:gd name="T8" fmla="*/ 27 w 30"/>
                <a:gd name="T9" fmla="*/ 11 h 33"/>
              </a:gdLst>
              <a:ahLst/>
              <a:cxnLst>
                <a:cxn ang="0">
                  <a:pos x="T0" y="T1"/>
                </a:cxn>
                <a:cxn ang="0">
                  <a:pos x="T2" y="T3"/>
                </a:cxn>
                <a:cxn ang="0">
                  <a:pos x="T4" y="T5"/>
                </a:cxn>
                <a:cxn ang="0">
                  <a:pos x="T6" y="T7"/>
                </a:cxn>
                <a:cxn ang="0">
                  <a:pos x="T8" y="T9"/>
                </a:cxn>
              </a:cxnLst>
              <a:rect l="0" t="0" r="r" b="b"/>
              <a:pathLst>
                <a:path w="30" h="33">
                  <a:moveTo>
                    <a:pt x="27" y="11"/>
                  </a:moveTo>
                  <a:cubicBezTo>
                    <a:pt x="30" y="19"/>
                    <a:pt x="27" y="27"/>
                    <a:pt x="21" y="30"/>
                  </a:cubicBezTo>
                  <a:cubicBezTo>
                    <a:pt x="14" y="33"/>
                    <a:pt x="6" y="29"/>
                    <a:pt x="3" y="21"/>
                  </a:cubicBezTo>
                  <a:cubicBezTo>
                    <a:pt x="0" y="14"/>
                    <a:pt x="3" y="6"/>
                    <a:pt x="10" y="3"/>
                  </a:cubicBezTo>
                  <a:cubicBezTo>
                    <a:pt x="16" y="0"/>
                    <a:pt x="24" y="4"/>
                    <a:pt x="27" y="11"/>
                  </a:cubicBezTo>
                  <a:close/>
                </a:path>
              </a:pathLst>
            </a:custGeom>
            <a:solidFill>
              <a:srgbClr val="2327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48">
              <a:extLst>
                <a:ext uri="{FF2B5EF4-FFF2-40B4-BE49-F238E27FC236}">
                  <a16:creationId xmlns:a16="http://schemas.microsoft.com/office/drawing/2014/main" id="{88DE4971-ACC5-B799-65ED-30F8551C9FC1}"/>
                </a:ext>
              </a:extLst>
            </p:cNvPr>
            <p:cNvSpPr/>
            <p:nvPr/>
          </p:nvSpPr>
          <p:spPr bwMode="auto">
            <a:xfrm>
              <a:off x="6861176" y="3381375"/>
              <a:ext cx="96838" cy="146050"/>
            </a:xfrm>
            <a:custGeom>
              <a:avLst/>
              <a:gdLst>
                <a:gd name="T0" fmla="*/ 0 w 52"/>
                <a:gd name="T1" fmla="*/ 31 h 78"/>
                <a:gd name="T2" fmla="*/ 45 w 52"/>
                <a:gd name="T3" fmla="*/ 78 h 78"/>
                <a:gd name="T4" fmla="*/ 48 w 52"/>
                <a:gd name="T5" fmla="*/ 18 h 78"/>
                <a:gd name="T6" fmla="*/ 25 w 52"/>
                <a:gd name="T7" fmla="*/ 0 h 78"/>
                <a:gd name="T8" fmla="*/ 0 w 52"/>
                <a:gd name="T9" fmla="*/ 31 h 78"/>
              </a:gdLst>
              <a:ahLst/>
              <a:cxnLst>
                <a:cxn ang="0">
                  <a:pos x="T0" y="T1"/>
                </a:cxn>
                <a:cxn ang="0">
                  <a:pos x="T2" y="T3"/>
                </a:cxn>
                <a:cxn ang="0">
                  <a:pos x="T4" y="T5"/>
                </a:cxn>
                <a:cxn ang="0">
                  <a:pos x="T6" y="T7"/>
                </a:cxn>
                <a:cxn ang="0">
                  <a:pos x="T8" y="T9"/>
                </a:cxn>
              </a:cxnLst>
              <a:rect l="0" t="0" r="r" b="b"/>
              <a:pathLst>
                <a:path w="52" h="78">
                  <a:moveTo>
                    <a:pt x="0" y="31"/>
                  </a:moveTo>
                  <a:cubicBezTo>
                    <a:pt x="45" y="78"/>
                    <a:pt x="45" y="78"/>
                    <a:pt x="45" y="78"/>
                  </a:cubicBezTo>
                  <a:cubicBezTo>
                    <a:pt x="45" y="78"/>
                    <a:pt x="52" y="31"/>
                    <a:pt x="48" y="18"/>
                  </a:cubicBezTo>
                  <a:cubicBezTo>
                    <a:pt x="25" y="0"/>
                    <a:pt x="25" y="0"/>
                    <a:pt x="25" y="0"/>
                  </a:cubicBezTo>
                  <a:lnTo>
                    <a:pt x="0" y="3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49">
              <a:extLst>
                <a:ext uri="{FF2B5EF4-FFF2-40B4-BE49-F238E27FC236}">
                  <a16:creationId xmlns:a16="http://schemas.microsoft.com/office/drawing/2014/main" id="{595977E6-7CA2-E261-EFA5-6966FE91C776}"/>
                </a:ext>
              </a:extLst>
            </p:cNvPr>
            <p:cNvSpPr/>
            <p:nvPr/>
          </p:nvSpPr>
          <p:spPr bwMode="auto">
            <a:xfrm>
              <a:off x="6937376" y="4435475"/>
              <a:ext cx="563563" cy="161925"/>
            </a:xfrm>
            <a:custGeom>
              <a:avLst/>
              <a:gdLst>
                <a:gd name="T0" fmla="*/ 0 w 301"/>
                <a:gd name="T1" fmla="*/ 87 h 87"/>
                <a:gd name="T2" fmla="*/ 188 w 301"/>
                <a:gd name="T3" fmla="*/ 43 h 87"/>
                <a:gd name="T4" fmla="*/ 194 w 301"/>
                <a:gd name="T5" fmla="*/ 0 h 87"/>
                <a:gd name="T6" fmla="*/ 211 w 301"/>
                <a:gd name="T7" fmla="*/ 41 h 87"/>
                <a:gd name="T8" fmla="*/ 301 w 301"/>
                <a:gd name="T9" fmla="*/ 40 h 87"/>
                <a:gd name="T10" fmla="*/ 207 w 301"/>
                <a:gd name="T11" fmla="*/ 49 h 87"/>
                <a:gd name="T12" fmla="*/ 200 w 301"/>
                <a:gd name="T13" fmla="*/ 32 h 87"/>
                <a:gd name="T14" fmla="*/ 197 w 301"/>
                <a:gd name="T15" fmla="*/ 52 h 87"/>
                <a:gd name="T16" fmla="*/ 0 w 301"/>
                <a:gd name="T17"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1" h="87">
                  <a:moveTo>
                    <a:pt x="0" y="87"/>
                  </a:moveTo>
                  <a:cubicBezTo>
                    <a:pt x="0" y="87"/>
                    <a:pt x="85" y="58"/>
                    <a:pt x="188" y="43"/>
                  </a:cubicBezTo>
                  <a:cubicBezTo>
                    <a:pt x="194" y="0"/>
                    <a:pt x="194" y="0"/>
                    <a:pt x="194" y="0"/>
                  </a:cubicBezTo>
                  <a:cubicBezTo>
                    <a:pt x="194" y="0"/>
                    <a:pt x="206" y="28"/>
                    <a:pt x="211" y="41"/>
                  </a:cubicBezTo>
                  <a:cubicBezTo>
                    <a:pt x="211" y="41"/>
                    <a:pt x="283" y="38"/>
                    <a:pt x="301" y="40"/>
                  </a:cubicBezTo>
                  <a:cubicBezTo>
                    <a:pt x="301" y="40"/>
                    <a:pt x="217" y="47"/>
                    <a:pt x="207" y="49"/>
                  </a:cubicBezTo>
                  <a:cubicBezTo>
                    <a:pt x="200" y="32"/>
                    <a:pt x="200" y="32"/>
                    <a:pt x="200" y="32"/>
                  </a:cubicBezTo>
                  <a:cubicBezTo>
                    <a:pt x="200" y="32"/>
                    <a:pt x="198" y="46"/>
                    <a:pt x="197" y="52"/>
                  </a:cubicBezTo>
                  <a:cubicBezTo>
                    <a:pt x="194" y="55"/>
                    <a:pt x="45" y="67"/>
                    <a:pt x="0" y="87"/>
                  </a:cubicBezTo>
                  <a:close/>
                </a:path>
              </a:pathLst>
            </a:custGeom>
            <a:solidFill>
              <a:srgbClr val="2327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50">
              <a:extLst>
                <a:ext uri="{FF2B5EF4-FFF2-40B4-BE49-F238E27FC236}">
                  <a16:creationId xmlns:a16="http://schemas.microsoft.com/office/drawing/2014/main" id="{31C6A5AD-A5CD-D246-E30B-C57B82D49DBC}"/>
                </a:ext>
              </a:extLst>
            </p:cNvPr>
            <p:cNvSpPr/>
            <p:nvPr/>
          </p:nvSpPr>
          <p:spPr bwMode="auto">
            <a:xfrm>
              <a:off x="6065838" y="3473450"/>
              <a:ext cx="650875" cy="979487"/>
            </a:xfrm>
            <a:custGeom>
              <a:avLst/>
              <a:gdLst>
                <a:gd name="T0" fmla="*/ 221 w 348"/>
                <a:gd name="T1" fmla="*/ 17 h 524"/>
                <a:gd name="T2" fmla="*/ 20 w 348"/>
                <a:gd name="T3" fmla="*/ 356 h 524"/>
                <a:gd name="T4" fmla="*/ 289 w 348"/>
                <a:gd name="T5" fmla="*/ 456 h 524"/>
                <a:gd name="T6" fmla="*/ 306 w 348"/>
                <a:gd name="T7" fmla="*/ 356 h 524"/>
                <a:gd name="T8" fmla="*/ 116 w 348"/>
                <a:gd name="T9" fmla="*/ 380 h 524"/>
                <a:gd name="T10" fmla="*/ 257 w 348"/>
                <a:gd name="T11" fmla="*/ 104 h 524"/>
                <a:gd name="T12" fmla="*/ 221 w 348"/>
                <a:gd name="T13" fmla="*/ 17 h 524"/>
              </a:gdLst>
              <a:ahLst/>
              <a:cxnLst>
                <a:cxn ang="0">
                  <a:pos x="T0" y="T1"/>
                </a:cxn>
                <a:cxn ang="0">
                  <a:pos x="T2" y="T3"/>
                </a:cxn>
                <a:cxn ang="0">
                  <a:pos x="T4" y="T5"/>
                </a:cxn>
                <a:cxn ang="0">
                  <a:pos x="T6" y="T7"/>
                </a:cxn>
                <a:cxn ang="0">
                  <a:pos x="T8" y="T9"/>
                </a:cxn>
                <a:cxn ang="0">
                  <a:pos x="T10" y="T11"/>
                </a:cxn>
                <a:cxn ang="0">
                  <a:pos x="T12" y="T13"/>
                </a:cxn>
              </a:cxnLst>
              <a:rect l="0" t="0" r="r" b="b"/>
              <a:pathLst>
                <a:path w="348" h="524">
                  <a:moveTo>
                    <a:pt x="221" y="17"/>
                  </a:moveTo>
                  <a:cubicBezTo>
                    <a:pt x="221" y="17"/>
                    <a:pt x="39" y="246"/>
                    <a:pt x="20" y="356"/>
                  </a:cubicBezTo>
                  <a:cubicBezTo>
                    <a:pt x="0" y="466"/>
                    <a:pt x="68" y="524"/>
                    <a:pt x="289" y="456"/>
                  </a:cubicBezTo>
                  <a:cubicBezTo>
                    <a:pt x="289" y="456"/>
                    <a:pt x="348" y="383"/>
                    <a:pt x="306" y="356"/>
                  </a:cubicBezTo>
                  <a:cubicBezTo>
                    <a:pt x="306" y="356"/>
                    <a:pt x="153" y="448"/>
                    <a:pt x="116" y="380"/>
                  </a:cubicBezTo>
                  <a:cubicBezTo>
                    <a:pt x="78" y="313"/>
                    <a:pt x="186" y="215"/>
                    <a:pt x="257" y="104"/>
                  </a:cubicBezTo>
                  <a:cubicBezTo>
                    <a:pt x="257" y="104"/>
                    <a:pt x="296" y="0"/>
                    <a:pt x="221" y="17"/>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51">
              <a:extLst>
                <a:ext uri="{FF2B5EF4-FFF2-40B4-BE49-F238E27FC236}">
                  <a16:creationId xmlns:a16="http://schemas.microsoft.com/office/drawing/2014/main" id="{47C3B0E7-0162-C281-4DD9-1CAD3DDBFCB4}"/>
                </a:ext>
              </a:extLst>
            </p:cNvPr>
            <p:cNvSpPr/>
            <p:nvPr/>
          </p:nvSpPr>
          <p:spPr bwMode="auto">
            <a:xfrm>
              <a:off x="6445251" y="3949700"/>
              <a:ext cx="457200" cy="385762"/>
            </a:xfrm>
            <a:custGeom>
              <a:avLst/>
              <a:gdLst>
                <a:gd name="T0" fmla="*/ 134 w 244"/>
                <a:gd name="T1" fmla="*/ 188 h 206"/>
                <a:gd name="T2" fmla="*/ 36 w 244"/>
                <a:gd name="T3" fmla="*/ 162 h 206"/>
                <a:gd name="T4" fmla="*/ 26 w 244"/>
                <a:gd name="T5" fmla="*/ 46 h 206"/>
                <a:gd name="T6" fmla="*/ 48 w 244"/>
                <a:gd name="T7" fmla="*/ 80 h 206"/>
                <a:gd name="T8" fmla="*/ 65 w 244"/>
                <a:gd name="T9" fmla="*/ 109 h 206"/>
                <a:gd name="T10" fmla="*/ 73 w 244"/>
                <a:gd name="T11" fmla="*/ 21 h 206"/>
                <a:gd name="T12" fmla="*/ 107 w 244"/>
                <a:gd name="T13" fmla="*/ 30 h 206"/>
                <a:gd name="T14" fmla="*/ 113 w 244"/>
                <a:gd name="T15" fmla="*/ 103 h 206"/>
                <a:gd name="T16" fmla="*/ 138 w 244"/>
                <a:gd name="T17" fmla="*/ 34 h 206"/>
                <a:gd name="T18" fmla="*/ 164 w 244"/>
                <a:gd name="T19" fmla="*/ 52 h 206"/>
                <a:gd name="T20" fmla="*/ 149 w 244"/>
                <a:gd name="T21" fmla="*/ 103 h 206"/>
                <a:gd name="T22" fmla="*/ 172 w 244"/>
                <a:gd name="T23" fmla="*/ 129 h 206"/>
                <a:gd name="T24" fmla="*/ 228 w 244"/>
                <a:gd name="T25" fmla="*/ 111 h 206"/>
                <a:gd name="T26" fmla="*/ 244 w 244"/>
                <a:gd name="T27" fmla="*/ 139 h 206"/>
                <a:gd name="T28" fmla="*/ 187 w 244"/>
                <a:gd name="T29" fmla="*/ 166 h 206"/>
                <a:gd name="T30" fmla="*/ 134 w 244"/>
                <a:gd name="T31" fmla="*/ 18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4" h="206">
                  <a:moveTo>
                    <a:pt x="134" y="188"/>
                  </a:moveTo>
                  <a:cubicBezTo>
                    <a:pt x="109" y="197"/>
                    <a:pt x="71" y="206"/>
                    <a:pt x="36" y="162"/>
                  </a:cubicBezTo>
                  <a:cubicBezTo>
                    <a:pt x="0" y="119"/>
                    <a:pt x="0" y="60"/>
                    <a:pt x="26" y="46"/>
                  </a:cubicBezTo>
                  <a:cubicBezTo>
                    <a:pt x="43" y="37"/>
                    <a:pt x="47" y="51"/>
                    <a:pt x="48" y="80"/>
                  </a:cubicBezTo>
                  <a:cubicBezTo>
                    <a:pt x="48" y="108"/>
                    <a:pt x="65" y="109"/>
                    <a:pt x="65" y="109"/>
                  </a:cubicBezTo>
                  <a:cubicBezTo>
                    <a:pt x="65" y="109"/>
                    <a:pt x="53" y="45"/>
                    <a:pt x="73" y="21"/>
                  </a:cubicBezTo>
                  <a:cubicBezTo>
                    <a:pt x="90" y="0"/>
                    <a:pt x="117" y="11"/>
                    <a:pt x="107" y="30"/>
                  </a:cubicBezTo>
                  <a:cubicBezTo>
                    <a:pt x="98" y="48"/>
                    <a:pt x="110" y="93"/>
                    <a:pt x="113" y="103"/>
                  </a:cubicBezTo>
                  <a:cubicBezTo>
                    <a:pt x="113" y="103"/>
                    <a:pt x="115" y="43"/>
                    <a:pt x="138" y="34"/>
                  </a:cubicBezTo>
                  <a:cubicBezTo>
                    <a:pt x="158" y="26"/>
                    <a:pt x="165" y="41"/>
                    <a:pt x="164" y="52"/>
                  </a:cubicBezTo>
                  <a:cubicBezTo>
                    <a:pt x="162" y="62"/>
                    <a:pt x="153" y="67"/>
                    <a:pt x="149" y="103"/>
                  </a:cubicBezTo>
                  <a:cubicBezTo>
                    <a:pt x="146" y="140"/>
                    <a:pt x="169" y="134"/>
                    <a:pt x="172" y="129"/>
                  </a:cubicBezTo>
                  <a:cubicBezTo>
                    <a:pt x="176" y="124"/>
                    <a:pt x="215" y="103"/>
                    <a:pt x="228" y="111"/>
                  </a:cubicBezTo>
                  <a:cubicBezTo>
                    <a:pt x="240" y="118"/>
                    <a:pt x="244" y="139"/>
                    <a:pt x="244" y="139"/>
                  </a:cubicBezTo>
                  <a:cubicBezTo>
                    <a:pt x="244" y="139"/>
                    <a:pt x="206" y="156"/>
                    <a:pt x="187" y="166"/>
                  </a:cubicBezTo>
                  <a:cubicBezTo>
                    <a:pt x="167" y="176"/>
                    <a:pt x="151" y="181"/>
                    <a:pt x="134" y="188"/>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52">
              <a:extLst>
                <a:ext uri="{FF2B5EF4-FFF2-40B4-BE49-F238E27FC236}">
                  <a16:creationId xmlns:a16="http://schemas.microsoft.com/office/drawing/2014/main" id="{A65BD606-197F-BBB9-2AFA-52E9396C9832}"/>
                </a:ext>
              </a:extLst>
            </p:cNvPr>
            <p:cNvSpPr/>
            <p:nvPr/>
          </p:nvSpPr>
          <p:spPr bwMode="auto">
            <a:xfrm>
              <a:off x="6600826" y="4165600"/>
              <a:ext cx="85725" cy="112712"/>
            </a:xfrm>
            <a:custGeom>
              <a:avLst/>
              <a:gdLst>
                <a:gd name="T0" fmla="*/ 0 w 46"/>
                <a:gd name="T1" fmla="*/ 24 h 60"/>
                <a:gd name="T2" fmla="*/ 45 w 46"/>
                <a:gd name="T3" fmla="*/ 60 h 60"/>
                <a:gd name="T4" fmla="*/ 0 w 46"/>
                <a:gd name="T5" fmla="*/ 24 h 60"/>
              </a:gdLst>
              <a:ahLst/>
              <a:cxnLst>
                <a:cxn ang="0">
                  <a:pos x="T0" y="T1"/>
                </a:cxn>
                <a:cxn ang="0">
                  <a:pos x="T2" y="T3"/>
                </a:cxn>
                <a:cxn ang="0">
                  <a:pos x="T4" y="T5"/>
                </a:cxn>
              </a:cxnLst>
              <a:rect l="0" t="0" r="r" b="b"/>
              <a:pathLst>
                <a:path w="46" h="60">
                  <a:moveTo>
                    <a:pt x="0" y="24"/>
                  </a:moveTo>
                  <a:cubicBezTo>
                    <a:pt x="0" y="24"/>
                    <a:pt x="40" y="12"/>
                    <a:pt x="45" y="60"/>
                  </a:cubicBezTo>
                  <a:cubicBezTo>
                    <a:pt x="45" y="60"/>
                    <a:pt x="46" y="0"/>
                    <a:pt x="0" y="24"/>
                  </a:cubicBezTo>
                  <a:close/>
                </a:path>
              </a:pathLst>
            </a:custGeom>
            <a:solidFill>
              <a:srgbClr val="CB8F5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71" name="Hộp Văn bản 70">
            <a:extLst>
              <a:ext uri="{FF2B5EF4-FFF2-40B4-BE49-F238E27FC236}">
                <a16:creationId xmlns:a16="http://schemas.microsoft.com/office/drawing/2014/main" id="{835108FA-DD8C-8A42-4792-5E358CF1C9CD}"/>
              </a:ext>
            </a:extLst>
          </p:cNvPr>
          <p:cNvSpPr txBox="1"/>
          <p:nvPr/>
        </p:nvSpPr>
        <p:spPr>
          <a:xfrm>
            <a:off x="1993580" y="977329"/>
            <a:ext cx="7968094" cy="620363"/>
          </a:xfrm>
          <a:prstGeom prst="rect">
            <a:avLst/>
          </a:prstGeom>
          <a:noFill/>
        </p:spPr>
        <p:txBody>
          <a:bodyPr wrap="square">
            <a:spAutoFit/>
          </a:bodyPr>
          <a:lstStyle/>
          <a:p>
            <a:pPr>
              <a:lnSpc>
                <a:spcPct val="115000"/>
              </a:lnSpc>
              <a:spcAft>
                <a:spcPts val="800"/>
              </a:spcAft>
            </a:pPr>
            <a:r>
              <a:rPr lang="vi-VN" sz="3200" dirty="0">
                <a:solidFill>
                  <a:schemeClr val="bg2">
                    <a:lumMod val="50000"/>
                  </a:schemeClr>
                </a:solidFill>
                <a:effectLst/>
                <a:latin typeface="+mj-lt"/>
                <a:ea typeface="Calibri" panose="020F0502020204030204" pitchFamily="34" charset="0"/>
                <a:cs typeface="Times New Roman" panose="02020603050405020304" pitchFamily="18" charset="0"/>
              </a:rPr>
              <a:t>II</a:t>
            </a:r>
            <a:r>
              <a:rPr lang="en-US" sz="3200" dirty="0">
                <a:solidFill>
                  <a:schemeClr val="bg2">
                    <a:lumMod val="50000"/>
                  </a:schemeClr>
                </a:solidFill>
                <a:effectLst/>
                <a:latin typeface="+mj-lt"/>
                <a:ea typeface="Calibri" panose="020F0502020204030204" pitchFamily="34" charset="0"/>
                <a:cs typeface="Times New Roman" panose="02020603050405020304" pitchFamily="18" charset="0"/>
              </a:rPr>
              <a:t>.</a:t>
            </a:r>
            <a:r>
              <a:rPr lang="vi-VN" altLang="zh-CN" sz="3200" dirty="0">
                <a:solidFill>
                  <a:schemeClr val="bg2">
                    <a:lumMod val="50000"/>
                  </a:schemeClr>
                </a:solidFill>
                <a:latin typeface="Calibri Light" panose="020F0302020204030204" pitchFamily="34" charset="0"/>
                <a:ea typeface="Microsoft YaHei" panose="020B0503020204020204" pitchFamily="34" charset="-122"/>
                <a:cs typeface="Calibri Light" panose="020F0302020204030204" pitchFamily="34" charset="0"/>
                <a:sym typeface="+mn-lt"/>
              </a:rPr>
              <a:t> </a:t>
            </a:r>
            <a:r>
              <a:rPr lang="vi-VN" altLang="zh-CN" sz="3200" b="1" dirty="0">
                <a:solidFill>
                  <a:schemeClr val="bg2">
                    <a:lumMod val="50000"/>
                  </a:schemeClr>
                </a:solidFill>
                <a:latin typeface="Calibri Light" panose="020F0302020204030204" pitchFamily="34" charset="0"/>
                <a:ea typeface="Microsoft YaHei" panose="020B0503020204020204" pitchFamily="34" charset="-122"/>
                <a:cs typeface="Calibri Light" panose="020F0302020204030204" pitchFamily="34" charset="0"/>
                <a:sym typeface="+mn-lt"/>
              </a:rPr>
              <a:t>Một số loại phân bón thông thường</a:t>
            </a:r>
            <a:endParaRPr lang="vi-VN" sz="3200" dirty="0">
              <a:solidFill>
                <a:schemeClr val="bg2">
                  <a:lumMod val="50000"/>
                </a:schemeClr>
              </a:solidFill>
              <a:effectLst/>
              <a:latin typeface="+mj-lt"/>
              <a:ea typeface="Calibri" panose="020F0502020204030204" pitchFamily="34" charset="0"/>
              <a:cs typeface="Times New Roman" panose="02020603050405020304" pitchFamily="18" charset="0"/>
            </a:endParaRPr>
          </a:p>
        </p:txBody>
      </p:sp>
      <p:pic>
        <p:nvPicPr>
          <p:cNvPr id="2050" name="Picture 2" descr="Tổng hợp 5000 ảnh động tuyển chọn cực đẹp cho Powerpoint | CTU - Cộng đồng  Sinh viên Đại học Cần Thơ">
            <a:extLst>
              <a:ext uri="{FF2B5EF4-FFF2-40B4-BE49-F238E27FC236}">
                <a16:creationId xmlns:a16="http://schemas.microsoft.com/office/drawing/2014/main" id="{7CD1F7D3-28DC-B4B3-1F49-95915F613A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7631"/>
            <a:ext cx="2238375" cy="1295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86A1597-BDBE-AFB9-AB53-9C85EF34DCF1}"/>
              </a:ext>
            </a:extLst>
          </p:cNvPr>
          <p:cNvSpPr txBox="1"/>
          <p:nvPr/>
        </p:nvSpPr>
        <p:spPr>
          <a:xfrm>
            <a:off x="221752" y="1493861"/>
            <a:ext cx="10415979" cy="5522537"/>
          </a:xfrm>
          <a:prstGeom prst="rect">
            <a:avLst/>
          </a:prstGeom>
          <a:noFill/>
        </p:spPr>
        <p:txBody>
          <a:bodyPr wrap="square">
            <a:spAutoFit/>
          </a:bodyPr>
          <a:lstStyle/>
          <a:p>
            <a:pPr algn="just">
              <a:lnSpc>
                <a:spcPct val="117000"/>
              </a:lnSpc>
              <a:spcAft>
                <a:spcPts val="700"/>
              </a:spcAft>
              <a:tabLst>
                <a:tab pos="430530" algn="l"/>
              </a:tabLst>
            </a:pPr>
            <a:r>
              <a:rPr lang="vi-VN" sz="3600" i="1" dirty="0">
                <a:effectLst/>
                <a:latin typeface="Times New Roman" panose="02020603050405020304" pitchFamily="18" charset="0"/>
                <a:ea typeface="Calibri" panose="020F0502020204030204" pitchFamily="34" charset="0"/>
                <a:cs typeface="Times New Roman" panose="02020603050405020304" pitchFamily="18" charset="0"/>
              </a:rPr>
              <a:t>- Phân Kali: Chứa nguyên tố </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Potassium (K):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vai</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trò</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chủ</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yếu</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trinh</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hoá</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năng</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đổng</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hoá</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vi-VN" sz="3600" i="1" dirty="0">
                <a:effectLst/>
                <a:latin typeface="Times New Roman" panose="02020603050405020304" pitchFamily="18" charset="0"/>
                <a:ea typeface="Calibri" panose="020F0502020204030204" pitchFamily="34" charset="0"/>
                <a:cs typeface="Times New Roman" panose="02020603050405020304" pitchFamily="18" charset="0"/>
              </a:rPr>
              <a:t> tăng hàm lượng tinh bột, protein, vitamin...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cải</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thiện</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khả</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năng</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chống</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chịu</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trồng</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sâu</a:t>
            </a:r>
            <a:r>
              <a:rPr lang="vi-VN" sz="3600" i="1" dirty="0">
                <a:effectLst/>
                <a:latin typeface="Times New Roman" panose="02020603050405020304" pitchFamily="18" charset="0"/>
                <a:ea typeface="Calibri" panose="020F0502020204030204" pitchFamily="34" charset="0"/>
                <a:cs typeface="Times New Roman" panose="02020603050405020304" pitchFamily="18" charset="0"/>
              </a:rPr>
              <a:t> bệnh</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hạn</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hán</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800"/>
              </a:spcAft>
              <a:tabLst>
                <a:tab pos="450215" algn="l"/>
              </a:tabLst>
            </a:pPr>
            <a:r>
              <a:rPr lang="vi-VN" sz="3600" i="1" dirty="0">
                <a:effectLst/>
                <a:latin typeface="Times New Roman" panose="02020603050405020304" pitchFamily="18" charset="0"/>
                <a:ea typeface="Calibri" panose="020F0502020204030204" pitchFamily="34" charset="0"/>
                <a:cs typeface="Times New Roman" panose="02020603050405020304" pitchFamily="18" charset="0"/>
              </a:rPr>
              <a:t>- Phân N-P-K: chứa nhiều nguyên tố dinh dưỡng, kích thích cây trồng phát triển, tăng sức đề kháng và độ phì nhiêu cho đất</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910128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糖果"/>
          <p:cNvPicPr>
            <a:picLocks noChangeAspect="1"/>
          </p:cNvPicPr>
          <p:nvPr/>
        </p:nvPicPr>
        <p:blipFill>
          <a:blip r:embed="rId4"/>
          <a:stretch>
            <a:fillRect/>
          </a:stretch>
        </p:blipFill>
        <p:spPr>
          <a:xfrm>
            <a:off x="427004" y="159668"/>
            <a:ext cx="1066165" cy="920115"/>
          </a:xfrm>
          <a:prstGeom prst="rect">
            <a:avLst/>
          </a:prstGeom>
        </p:spPr>
      </p:pic>
      <p:pic>
        <p:nvPicPr>
          <p:cNvPr id="10" name="图片 9" descr="波浪线"/>
          <p:cNvPicPr>
            <a:picLocks noChangeAspect="1"/>
          </p:cNvPicPr>
          <p:nvPr/>
        </p:nvPicPr>
        <p:blipFill>
          <a:blip r:embed="rId5"/>
          <a:stretch>
            <a:fillRect/>
          </a:stretch>
        </p:blipFill>
        <p:spPr>
          <a:xfrm>
            <a:off x="1643380" y="682478"/>
            <a:ext cx="4452620" cy="214448"/>
          </a:xfrm>
          <a:prstGeom prst="rect">
            <a:avLst/>
          </a:prstGeom>
        </p:spPr>
      </p:pic>
      <p:sp>
        <p:nvSpPr>
          <p:cNvPr id="17" name="Hộp Văn bản 16">
            <a:extLst>
              <a:ext uri="{FF2B5EF4-FFF2-40B4-BE49-F238E27FC236}">
                <a16:creationId xmlns:a16="http://schemas.microsoft.com/office/drawing/2014/main" id="{D4CA51C4-DD52-9E9D-59F0-6E6C5D469F50}"/>
              </a:ext>
            </a:extLst>
          </p:cNvPr>
          <p:cNvSpPr txBox="1"/>
          <p:nvPr/>
        </p:nvSpPr>
        <p:spPr>
          <a:xfrm>
            <a:off x="1493169" y="184431"/>
            <a:ext cx="9044202" cy="554319"/>
          </a:xfrm>
          <a:prstGeom prst="rect">
            <a:avLst/>
          </a:prstGeom>
          <a:noFill/>
        </p:spPr>
        <p:txBody>
          <a:bodyPr wrap="square">
            <a:spAutoFit/>
          </a:bodyPr>
          <a:lstStyle/>
          <a:p>
            <a:pPr algn="just">
              <a:lnSpc>
                <a:spcPct val="115000"/>
              </a:lnSpc>
              <a:spcAft>
                <a:spcPts val="800"/>
              </a:spcAft>
            </a:pPr>
            <a:r>
              <a:rPr lang="en-US" sz="2800" b="1" dirty="0">
                <a:solidFill>
                  <a:schemeClr val="accent1">
                    <a:lumMod val="75000"/>
                  </a:schemeClr>
                </a:solidFill>
                <a:effectLst/>
                <a:latin typeface="+mj-lt"/>
                <a:ea typeface="Calibri" panose="020F0502020204030204" pitchFamily="34" charset="0"/>
                <a:cs typeface="Times New Roman" panose="02020603050405020304" pitchFamily="18" charset="0"/>
              </a:rPr>
              <a:t>III. </a:t>
            </a:r>
            <a:r>
              <a:rPr lang="vi-VN" sz="2800" b="1" dirty="0">
                <a:solidFill>
                  <a:schemeClr val="accent1">
                    <a:lumMod val="75000"/>
                  </a:schemeClr>
                </a:solidFill>
                <a:effectLst/>
                <a:latin typeface="+mj-lt"/>
                <a:ea typeface="Calibri" panose="020F0502020204030204" pitchFamily="34" charset="0"/>
                <a:cs typeface="Times New Roman" panose="02020603050405020304" pitchFamily="18" charset="0"/>
              </a:rPr>
              <a:t>Cách sử dụng phân bón</a:t>
            </a:r>
            <a:endParaRPr lang="vi-VN" sz="2000" dirty="0">
              <a:solidFill>
                <a:schemeClr val="accent1">
                  <a:lumMod val="75000"/>
                </a:schemeClr>
              </a:solidFill>
              <a:effectLst/>
              <a:latin typeface="+mj-lt"/>
              <a:ea typeface="Calibri" panose="020F0502020204030204" pitchFamily="34" charset="0"/>
              <a:cs typeface="Times New Roman" panose="02020603050405020304" pitchFamily="18" charset="0"/>
            </a:endParaRPr>
          </a:p>
        </p:txBody>
      </p:sp>
      <p:pic>
        <p:nvPicPr>
          <p:cNvPr id="3" name="Bón phân hiệu quả - Giải pháp hạn chế lãng phí sử dụng phân bón trên rau màu.">
            <a:hlinkClick r:id="" action="ppaction://media"/>
            <a:extLst>
              <a:ext uri="{FF2B5EF4-FFF2-40B4-BE49-F238E27FC236}">
                <a16:creationId xmlns:a16="http://schemas.microsoft.com/office/drawing/2014/main" id="{1C2510FD-2E8E-7AEB-65C6-78CC0FCC779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828800" y="1045951"/>
            <a:ext cx="7146388" cy="4019844"/>
          </a:xfrm>
          <a:prstGeom prst="rect">
            <a:avLst/>
          </a:prstGeom>
        </p:spPr>
      </p:pic>
      <p:sp>
        <p:nvSpPr>
          <p:cNvPr id="7" name="TextBox 6">
            <a:extLst>
              <a:ext uri="{FF2B5EF4-FFF2-40B4-BE49-F238E27FC236}">
                <a16:creationId xmlns:a16="http://schemas.microsoft.com/office/drawing/2014/main" id="{739ECEBD-9C23-CE23-7D28-95DE0CD4D8A5}"/>
              </a:ext>
            </a:extLst>
          </p:cNvPr>
          <p:cNvSpPr txBox="1"/>
          <p:nvPr/>
        </p:nvSpPr>
        <p:spPr>
          <a:xfrm>
            <a:off x="126609" y="5531172"/>
            <a:ext cx="11929403" cy="954107"/>
          </a:xfrm>
          <a:prstGeom prst="rect">
            <a:avLst/>
          </a:prstGeom>
          <a:noFill/>
        </p:spPr>
        <p:txBody>
          <a:bodyPr wrap="square">
            <a:spAutoFit/>
          </a:bodyPr>
          <a:lstStyle/>
          <a:p>
            <a:pPr algn="just"/>
            <a:r>
              <a:rPr lang="vi-VN" sz="2800" dirty="0">
                <a:solidFill>
                  <a:srgbClr val="000000"/>
                </a:solidFill>
                <a:effectLst/>
                <a:latin typeface="Times New Roman" panose="02020603050405020304" pitchFamily="18" charset="0"/>
                <a:ea typeface="Calibri" panose="020F0502020204030204" pitchFamily="34" charset="0"/>
              </a:rPr>
              <a:t>Em hãy nêu ý kiến về cách bón phân cho cây trồng hiệu quả, tránh lãng phí phân bón và hạn chế ảnh hưởng đến môi trường và sức khỏe con người?</a:t>
            </a:r>
            <a:endParaRPr lang="en-US" sz="2800" dirty="0"/>
          </a:p>
        </p:txBody>
      </p:sp>
    </p:spTree>
    <p:extLst>
      <p:ext uri="{BB962C8B-B14F-4D97-AF65-F5344CB8AC3E}">
        <p14:creationId xmlns:p14="http://schemas.microsoft.com/office/powerpoint/2010/main" val="40100675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49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par>
                          <p:cTn id="13" fill="hold">
                            <p:stCondLst>
                              <p:cond delay="0"/>
                            </p:stCondLst>
                            <p:childTnLst>
                              <p:par>
                                <p:cTn id="14" presetID="16" presetClass="entr" presetSubtype="21"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childTnLst>
              </p:cTn>
              <p:nextCondLst>
                <p:cond evt="onClick" delay="0">
                  <p:tgtEl>
                    <p:spTgt spid="3"/>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ED04BED3-F2B9-C4B3-EC3A-3C5C52E5C7C9}"/>
              </a:ext>
            </a:extLst>
          </p:cNvPr>
          <p:cNvGrpSpPr>
            <a:grpSpLocks/>
          </p:cNvGrpSpPr>
          <p:nvPr/>
        </p:nvGrpSpPr>
        <p:grpSpPr bwMode="auto">
          <a:xfrm>
            <a:off x="4614863" y="3532188"/>
            <a:ext cx="3051175" cy="1474787"/>
            <a:chOff x="3493590" y="3193567"/>
            <a:chExt cx="2288381" cy="1106375"/>
          </a:xfrm>
          <a:solidFill>
            <a:srgbClr val="FFC000"/>
          </a:solidFill>
          <a:effectLst>
            <a:outerShdw blurRad="50800" dist="38100" dir="10800000" algn="r" rotWithShape="0">
              <a:prstClr val="black">
                <a:alpha val="40000"/>
              </a:prstClr>
            </a:outerShdw>
          </a:effectLst>
        </p:grpSpPr>
        <p:sp>
          <p:nvSpPr>
            <p:cNvPr id="11266" name="AutoShape 9">
              <a:extLst>
                <a:ext uri="{FF2B5EF4-FFF2-40B4-BE49-F238E27FC236}">
                  <a16:creationId xmlns:a16="http://schemas.microsoft.com/office/drawing/2014/main" id="{DE9454D2-795D-807C-5AFB-E4973D3FEABB}"/>
                </a:ext>
              </a:extLst>
            </p:cNvPr>
            <p:cNvSpPr>
              <a:spLocks noChangeArrowheads="1"/>
            </p:cNvSpPr>
            <p:nvPr/>
          </p:nvSpPr>
          <p:spPr bwMode="auto">
            <a:xfrm>
              <a:off x="4131707" y="3193567"/>
              <a:ext cx="1035010" cy="850803"/>
            </a:xfrm>
            <a:custGeom>
              <a:avLst/>
              <a:gdLst>
                <a:gd name="T0" fmla="*/ 0 w 21600"/>
                <a:gd name="T1" fmla="*/ 0 h 21600"/>
                <a:gd name="T2" fmla="*/ 21599 w 21600"/>
                <a:gd name="T3" fmla="*/ 0 h 21600"/>
                <a:gd name="T4" fmla="*/ 21599 w 21600"/>
                <a:gd name="T5" fmla="*/ 21600 h 21600"/>
                <a:gd name="T6" fmla="*/ 0 w 21600"/>
                <a:gd name="T7" fmla="*/ 216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b"/>
            <a:lstStyle/>
            <a:p>
              <a:pPr eaLnBrk="1" hangingPunct="1">
                <a:lnSpc>
                  <a:spcPct val="150000"/>
                </a:lnSpc>
                <a:defRPr/>
              </a:pPr>
              <a:endParaRPr lang="es-ES" altLang="zh-CN" sz="2500" b="1">
                <a:solidFill>
                  <a:srgbClr val="CCCCCC"/>
                </a:solidFill>
                <a:latin typeface="Lato" charset="0"/>
                <a:ea typeface="MS PGothic" pitchFamily="34" charset="-128"/>
                <a:sym typeface="Lato" charset="0"/>
              </a:endParaRPr>
            </a:p>
          </p:txBody>
        </p:sp>
        <p:sp>
          <p:nvSpPr>
            <p:cNvPr id="11267" name="圆角矩形 2">
              <a:extLst>
                <a:ext uri="{FF2B5EF4-FFF2-40B4-BE49-F238E27FC236}">
                  <a16:creationId xmlns:a16="http://schemas.microsoft.com/office/drawing/2014/main" id="{B1AB6301-CC17-34FE-2124-C7CFB7BB4663}"/>
                </a:ext>
              </a:extLst>
            </p:cNvPr>
            <p:cNvSpPr>
              <a:spLocks noChangeArrowheads="1"/>
            </p:cNvSpPr>
            <p:nvPr/>
          </p:nvSpPr>
          <p:spPr bwMode="auto">
            <a:xfrm>
              <a:off x="3493590" y="4044370"/>
              <a:ext cx="2288381" cy="255572"/>
            </a:xfrm>
            <a:prstGeom prst="roundRect">
              <a:avLst>
                <a:gd name="adj" fmla="val 16667"/>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p>
              <a:pPr algn="ctr" eaLnBrk="1" hangingPunct="1">
                <a:defRPr/>
              </a:pPr>
              <a:endParaRPr lang="zh-CN" altLang="en-US"/>
            </a:p>
          </p:txBody>
        </p:sp>
      </p:grpSp>
      <p:grpSp>
        <p:nvGrpSpPr>
          <p:cNvPr id="5" name="组合 4">
            <a:extLst>
              <a:ext uri="{FF2B5EF4-FFF2-40B4-BE49-F238E27FC236}">
                <a16:creationId xmlns:a16="http://schemas.microsoft.com/office/drawing/2014/main" id="{4012964D-CE6B-FBFF-74B6-802453F75FA7}"/>
              </a:ext>
            </a:extLst>
          </p:cNvPr>
          <p:cNvGrpSpPr>
            <a:grpSpLocks/>
          </p:cNvGrpSpPr>
          <p:nvPr/>
        </p:nvGrpSpPr>
        <p:grpSpPr bwMode="auto">
          <a:xfrm>
            <a:off x="4624388" y="1854200"/>
            <a:ext cx="1463675" cy="1250950"/>
            <a:chOff x="3500438" y="1934483"/>
            <a:chExt cx="1098351" cy="938808"/>
          </a:xfrm>
          <a:solidFill>
            <a:schemeClr val="bg2">
              <a:lumMod val="75000"/>
            </a:schemeClr>
          </a:solidFill>
          <a:effectLst>
            <a:outerShdw blurRad="50800" dist="38100" dir="10800000" algn="r" rotWithShape="0">
              <a:prstClr val="black">
                <a:alpha val="40000"/>
              </a:prstClr>
            </a:outerShdw>
          </a:effectLst>
        </p:grpSpPr>
        <p:sp>
          <p:nvSpPr>
            <p:cNvPr id="11269" name="AutoShape 5">
              <a:extLst>
                <a:ext uri="{FF2B5EF4-FFF2-40B4-BE49-F238E27FC236}">
                  <a16:creationId xmlns:a16="http://schemas.microsoft.com/office/drawing/2014/main" id="{9AFBA38D-0E57-6025-71F9-E4644FBFCC59}"/>
                </a:ext>
              </a:extLst>
            </p:cNvPr>
            <p:cNvSpPr>
              <a:spLocks noChangeArrowheads="1"/>
            </p:cNvSpPr>
            <p:nvPr/>
          </p:nvSpPr>
          <p:spPr bwMode="auto">
            <a:xfrm>
              <a:off x="3500438" y="1934483"/>
              <a:ext cx="1098351" cy="938808"/>
            </a:xfrm>
            <a:custGeom>
              <a:avLst/>
              <a:gdLst>
                <a:gd name="T0" fmla="*/ 9599 w 21600"/>
                <a:gd name="T1" fmla="*/ 21600 h 21600"/>
                <a:gd name="T2" fmla="*/ 0 w 21600"/>
                <a:gd name="T3" fmla="*/ 14674 h 21600"/>
                <a:gd name="T4" fmla="*/ 20894 w 21600"/>
                <a:gd name="T5" fmla="*/ 0 h 21600"/>
                <a:gd name="T6" fmla="*/ 21599 w 21600"/>
                <a:gd name="T7" fmla="*/ 13190 h 21600"/>
                <a:gd name="T8" fmla="*/ 9599 w 21600"/>
                <a:gd name="T9" fmla="*/ 21600 h 21600"/>
              </a:gdLst>
              <a:ahLst/>
              <a:cxnLst>
                <a:cxn ang="0">
                  <a:pos x="T0" y="T1"/>
                </a:cxn>
                <a:cxn ang="0">
                  <a:pos x="T2" y="T3"/>
                </a:cxn>
                <a:cxn ang="0">
                  <a:pos x="T4" y="T5"/>
                </a:cxn>
                <a:cxn ang="0">
                  <a:pos x="T6" y="T7"/>
                </a:cxn>
                <a:cxn ang="0">
                  <a:pos x="T8" y="T9"/>
                </a:cxn>
              </a:cxnLst>
              <a:rect l="0" t="0" r="r" b="b"/>
              <a:pathLst>
                <a:path w="21600" h="21600">
                  <a:moveTo>
                    <a:pt x="9599" y="21600"/>
                  </a:moveTo>
                  <a:cubicBezTo>
                    <a:pt x="0" y="14674"/>
                    <a:pt x="0" y="14674"/>
                    <a:pt x="0" y="14674"/>
                  </a:cubicBezTo>
                  <a:cubicBezTo>
                    <a:pt x="4517" y="6100"/>
                    <a:pt x="12282" y="577"/>
                    <a:pt x="20894" y="0"/>
                  </a:cubicBezTo>
                  <a:cubicBezTo>
                    <a:pt x="21599" y="13190"/>
                    <a:pt x="21599" y="13190"/>
                    <a:pt x="21599" y="13190"/>
                  </a:cubicBezTo>
                  <a:cubicBezTo>
                    <a:pt x="16517" y="13520"/>
                    <a:pt x="12141" y="16818"/>
                    <a:pt x="9599" y="216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7145" tIns="17145" rIns="17145" bIns="17145"/>
            <a:lstStyle/>
            <a:p>
              <a:pPr eaLnBrk="1" hangingPunct="1">
                <a:defRPr/>
              </a:pPr>
              <a:endParaRPr lang="zh-CN" altLang="en-US"/>
            </a:p>
          </p:txBody>
        </p:sp>
        <p:sp>
          <p:nvSpPr>
            <p:cNvPr id="11270" name="AutoShape 10">
              <a:extLst>
                <a:ext uri="{FF2B5EF4-FFF2-40B4-BE49-F238E27FC236}">
                  <a16:creationId xmlns:a16="http://schemas.microsoft.com/office/drawing/2014/main" id="{938D87D2-F80B-39DE-5239-7A4E7A5BA378}"/>
                </a:ext>
              </a:extLst>
            </p:cNvPr>
            <p:cNvSpPr>
              <a:spLocks noChangeArrowheads="1"/>
            </p:cNvSpPr>
            <p:nvPr/>
          </p:nvSpPr>
          <p:spPr bwMode="auto">
            <a:xfrm>
              <a:off x="3848695" y="2268453"/>
              <a:ext cx="600075" cy="228600"/>
            </a:xfrm>
            <a:custGeom>
              <a:avLst/>
              <a:gdLst>
                <a:gd name="T0" fmla="*/ 300037 w 21600"/>
                <a:gd name="T1" fmla="*/ 114300 h 21600"/>
                <a:gd name="T2" fmla="*/ 300037 w 21600"/>
                <a:gd name="T3" fmla="*/ 114300 h 21600"/>
                <a:gd name="T4" fmla="*/ 300037 w 21600"/>
                <a:gd name="T5" fmla="*/ 114300 h 21600"/>
                <a:gd name="T6" fmla="*/ 300037 w 21600"/>
                <a:gd name="T7" fmla="*/ 11430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eaLnBrk="1" hangingPunct="1">
                <a:lnSpc>
                  <a:spcPct val="160000"/>
                </a:lnSpc>
                <a:defRPr/>
              </a:pPr>
              <a:r>
                <a:rPr lang="es-ES" altLang="zh-CN" sz="2000">
                  <a:solidFill>
                    <a:srgbClr val="FFFFFF"/>
                  </a:solidFill>
                  <a:latin typeface="Lato" charset="0"/>
                  <a:ea typeface="MS PGothic" pitchFamily="34" charset="-128"/>
                  <a:sym typeface="Lato" charset="0"/>
                </a:rPr>
                <a:t>02</a:t>
              </a:r>
              <a:endParaRPr lang="es-ES" altLang="zh-CN" sz="2500" b="1">
                <a:solidFill>
                  <a:srgbClr val="FFFFFF"/>
                </a:solidFill>
                <a:latin typeface="Lato" charset="0"/>
                <a:ea typeface="MS PGothic" pitchFamily="34" charset="-128"/>
                <a:sym typeface="Lato" charset="0"/>
              </a:endParaRPr>
            </a:p>
          </p:txBody>
        </p:sp>
      </p:grpSp>
      <p:grpSp>
        <p:nvGrpSpPr>
          <p:cNvPr id="8" name="组合 7">
            <a:extLst>
              <a:ext uri="{FF2B5EF4-FFF2-40B4-BE49-F238E27FC236}">
                <a16:creationId xmlns:a16="http://schemas.microsoft.com/office/drawing/2014/main" id="{5FCE8DC4-2ACC-D5E0-15D0-2E96A67A2835}"/>
              </a:ext>
            </a:extLst>
          </p:cNvPr>
          <p:cNvGrpSpPr>
            <a:grpSpLocks/>
          </p:cNvGrpSpPr>
          <p:nvPr/>
        </p:nvGrpSpPr>
        <p:grpSpPr bwMode="auto">
          <a:xfrm>
            <a:off x="6207125" y="1876425"/>
            <a:ext cx="1466850" cy="1243013"/>
            <a:chOff x="4687491" y="1951152"/>
            <a:chExt cx="1101328" cy="932259"/>
          </a:xfrm>
          <a:solidFill>
            <a:schemeClr val="accent3">
              <a:lumMod val="60000"/>
              <a:lumOff val="40000"/>
            </a:schemeClr>
          </a:solidFill>
          <a:effectLst>
            <a:outerShdw blurRad="50800" dist="38100" dir="10800000" algn="r" rotWithShape="0">
              <a:prstClr val="black">
                <a:alpha val="40000"/>
              </a:prstClr>
            </a:outerShdw>
          </a:effectLst>
        </p:grpSpPr>
        <p:sp>
          <p:nvSpPr>
            <p:cNvPr id="11272" name="AutoShape 7">
              <a:extLst>
                <a:ext uri="{FF2B5EF4-FFF2-40B4-BE49-F238E27FC236}">
                  <a16:creationId xmlns:a16="http://schemas.microsoft.com/office/drawing/2014/main" id="{50943FD7-F123-42C5-2B47-02EA94DFF52C}"/>
                </a:ext>
              </a:extLst>
            </p:cNvPr>
            <p:cNvSpPr>
              <a:spLocks noChangeArrowheads="1"/>
            </p:cNvSpPr>
            <p:nvPr/>
          </p:nvSpPr>
          <p:spPr bwMode="auto">
            <a:xfrm>
              <a:off x="4687491" y="1951152"/>
              <a:ext cx="1101328" cy="932259"/>
            </a:xfrm>
            <a:custGeom>
              <a:avLst/>
              <a:gdLst>
                <a:gd name="T0" fmla="*/ 0 w 21600"/>
                <a:gd name="T1" fmla="*/ 13292 h 21600"/>
                <a:gd name="T2" fmla="*/ 562 w 21600"/>
                <a:gd name="T3" fmla="*/ 0 h 21600"/>
                <a:gd name="T4" fmla="*/ 21600 w 21600"/>
                <a:gd name="T5" fmla="*/ 14538 h 21600"/>
                <a:gd name="T6" fmla="*/ 12031 w 21600"/>
                <a:gd name="T7" fmla="*/ 21600 h 21600"/>
                <a:gd name="T8" fmla="*/ 0 w 21600"/>
                <a:gd name="T9" fmla="*/ 13292 h 21600"/>
              </a:gdLst>
              <a:ahLst/>
              <a:cxnLst>
                <a:cxn ang="0">
                  <a:pos x="T0" y="T1"/>
                </a:cxn>
                <a:cxn ang="0">
                  <a:pos x="T2" y="T3"/>
                </a:cxn>
                <a:cxn ang="0">
                  <a:pos x="T4" y="T5"/>
                </a:cxn>
                <a:cxn ang="0">
                  <a:pos x="T6" y="T7"/>
                </a:cxn>
                <a:cxn ang="0">
                  <a:pos x="T8" y="T9"/>
                </a:cxn>
              </a:cxnLst>
              <a:rect l="0" t="0" r="r" b="b"/>
              <a:pathLst>
                <a:path w="21600" h="21600">
                  <a:moveTo>
                    <a:pt x="0" y="13292"/>
                  </a:moveTo>
                  <a:cubicBezTo>
                    <a:pt x="562" y="0"/>
                    <a:pt x="562" y="0"/>
                    <a:pt x="562" y="0"/>
                  </a:cubicBezTo>
                  <a:cubicBezTo>
                    <a:pt x="9216" y="498"/>
                    <a:pt x="17026" y="5981"/>
                    <a:pt x="21600" y="14538"/>
                  </a:cubicBezTo>
                  <a:cubicBezTo>
                    <a:pt x="12031" y="21600"/>
                    <a:pt x="12031" y="21600"/>
                    <a:pt x="12031" y="21600"/>
                  </a:cubicBezTo>
                  <a:cubicBezTo>
                    <a:pt x="9498" y="16864"/>
                    <a:pt x="5065" y="13624"/>
                    <a:pt x="0" y="132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7145" tIns="17145" rIns="17145" bIns="17145"/>
            <a:lstStyle>
              <a:lvl1pPr defTabSz="457200">
                <a:defRPr>
                  <a:solidFill>
                    <a:schemeClr val="tx1"/>
                  </a:solidFill>
                  <a:latin typeface="等线" pitchFamily="2" charset="-122"/>
                  <a:ea typeface="等线" pitchFamily="2" charset="-122"/>
                </a:defRPr>
              </a:lvl1pPr>
              <a:lvl2pPr defTabSz="457200">
                <a:defRPr>
                  <a:solidFill>
                    <a:schemeClr val="tx1"/>
                  </a:solidFill>
                  <a:latin typeface="等线" pitchFamily="2" charset="-122"/>
                  <a:ea typeface="等线" pitchFamily="2" charset="-122"/>
                </a:defRPr>
              </a:lvl2pPr>
              <a:lvl3pPr defTabSz="457200">
                <a:defRPr>
                  <a:solidFill>
                    <a:schemeClr val="tx1"/>
                  </a:solidFill>
                  <a:latin typeface="等线" pitchFamily="2" charset="-122"/>
                  <a:ea typeface="等线" pitchFamily="2" charset="-122"/>
                </a:defRPr>
              </a:lvl3pPr>
              <a:lvl4pPr defTabSz="457200">
                <a:defRPr>
                  <a:solidFill>
                    <a:schemeClr val="tx1"/>
                  </a:solidFill>
                  <a:latin typeface="等线" pitchFamily="2" charset="-122"/>
                  <a:ea typeface="等线" pitchFamily="2" charset="-122"/>
                </a:defRPr>
              </a:lvl4pPr>
              <a:lvl5pPr defTabSz="457200">
                <a:defRPr>
                  <a:solidFill>
                    <a:schemeClr val="tx1"/>
                  </a:solidFill>
                  <a:latin typeface="等线" pitchFamily="2" charset="-122"/>
                  <a:ea typeface="等线" pitchFamily="2" charset="-122"/>
                </a:defRPr>
              </a:lvl5pPr>
              <a:lvl6pPr defTabSz="457200" fontAlgn="base">
                <a:spcBef>
                  <a:spcPct val="0"/>
                </a:spcBef>
                <a:spcAft>
                  <a:spcPct val="0"/>
                </a:spcAft>
                <a:defRPr>
                  <a:solidFill>
                    <a:schemeClr val="tx1"/>
                  </a:solidFill>
                  <a:latin typeface="等线" pitchFamily="2" charset="-122"/>
                  <a:ea typeface="等线" pitchFamily="2" charset="-122"/>
                </a:defRPr>
              </a:lvl6pPr>
              <a:lvl7pPr defTabSz="457200" fontAlgn="base">
                <a:spcBef>
                  <a:spcPct val="0"/>
                </a:spcBef>
                <a:spcAft>
                  <a:spcPct val="0"/>
                </a:spcAft>
                <a:defRPr>
                  <a:solidFill>
                    <a:schemeClr val="tx1"/>
                  </a:solidFill>
                  <a:latin typeface="等线" pitchFamily="2" charset="-122"/>
                  <a:ea typeface="等线" pitchFamily="2" charset="-122"/>
                </a:defRPr>
              </a:lvl7pPr>
              <a:lvl8pPr defTabSz="457200" fontAlgn="base">
                <a:spcBef>
                  <a:spcPct val="0"/>
                </a:spcBef>
                <a:spcAft>
                  <a:spcPct val="0"/>
                </a:spcAft>
                <a:defRPr>
                  <a:solidFill>
                    <a:schemeClr val="tx1"/>
                  </a:solidFill>
                  <a:latin typeface="等线" pitchFamily="2" charset="-122"/>
                  <a:ea typeface="等线" pitchFamily="2" charset="-122"/>
                </a:defRPr>
              </a:lvl8pPr>
              <a:lvl9pPr defTabSz="457200" fontAlgn="base">
                <a:spcBef>
                  <a:spcPct val="0"/>
                </a:spcBef>
                <a:spcAft>
                  <a:spcPct val="0"/>
                </a:spcAft>
                <a:defRPr>
                  <a:solidFill>
                    <a:schemeClr val="tx1"/>
                  </a:solidFill>
                  <a:latin typeface="等线" pitchFamily="2" charset="-122"/>
                  <a:ea typeface="等线" pitchFamily="2" charset="-122"/>
                </a:defRPr>
              </a:lvl9pPr>
            </a:lstStyle>
            <a:p>
              <a:pPr eaLnBrk="1" hangingPunct="1">
                <a:defRPr/>
              </a:pPr>
              <a:endParaRPr lang="es-ES" altLang="en-US" sz="900">
                <a:solidFill>
                  <a:srgbClr val="000000"/>
                </a:solidFill>
                <a:latin typeface="Calibri" pitchFamily="34" charset="0"/>
                <a:ea typeface="MS PGothic" pitchFamily="34" charset="-128"/>
                <a:sym typeface="Calibri" pitchFamily="34" charset="0"/>
              </a:endParaRPr>
            </a:p>
          </p:txBody>
        </p:sp>
        <p:sp>
          <p:nvSpPr>
            <p:cNvPr id="11273" name="AutoShape 11">
              <a:extLst>
                <a:ext uri="{FF2B5EF4-FFF2-40B4-BE49-F238E27FC236}">
                  <a16:creationId xmlns:a16="http://schemas.microsoft.com/office/drawing/2014/main" id="{7C0360F2-B0F7-B758-518E-856843BF01F9}"/>
                </a:ext>
              </a:extLst>
            </p:cNvPr>
            <p:cNvSpPr>
              <a:spLocks noChangeArrowheads="1"/>
            </p:cNvSpPr>
            <p:nvPr/>
          </p:nvSpPr>
          <p:spPr bwMode="auto">
            <a:xfrm>
              <a:off x="4915733" y="2232139"/>
              <a:ext cx="600075" cy="228600"/>
            </a:xfrm>
            <a:custGeom>
              <a:avLst/>
              <a:gdLst>
                <a:gd name="T0" fmla="*/ 300037 w 21600"/>
                <a:gd name="T1" fmla="*/ 114300 h 21600"/>
                <a:gd name="T2" fmla="*/ 300037 w 21600"/>
                <a:gd name="T3" fmla="*/ 114300 h 21600"/>
                <a:gd name="T4" fmla="*/ 300037 w 21600"/>
                <a:gd name="T5" fmla="*/ 114300 h 21600"/>
                <a:gd name="T6" fmla="*/ 300037 w 21600"/>
                <a:gd name="T7" fmla="*/ 11430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eaLnBrk="1" hangingPunct="1">
                <a:lnSpc>
                  <a:spcPct val="160000"/>
                </a:lnSpc>
                <a:defRPr/>
              </a:pPr>
              <a:r>
                <a:rPr lang="es-ES" altLang="zh-CN" sz="2000">
                  <a:solidFill>
                    <a:srgbClr val="FFFFFF"/>
                  </a:solidFill>
                  <a:latin typeface="Lato" charset="0"/>
                  <a:ea typeface="MS PGothic" pitchFamily="34" charset="-128"/>
                  <a:sym typeface="Lato" charset="0"/>
                </a:rPr>
                <a:t>03</a:t>
              </a:r>
              <a:endParaRPr lang="es-ES" altLang="zh-CN" sz="2500" b="1">
                <a:solidFill>
                  <a:srgbClr val="FFFFFF"/>
                </a:solidFill>
                <a:latin typeface="Lato" charset="0"/>
                <a:ea typeface="MS PGothic" pitchFamily="34" charset="-128"/>
                <a:sym typeface="Lato" charset="0"/>
              </a:endParaRPr>
            </a:p>
          </p:txBody>
        </p:sp>
      </p:grpSp>
      <p:grpSp>
        <p:nvGrpSpPr>
          <p:cNvPr id="11" name="组合 10">
            <a:extLst>
              <a:ext uri="{FF2B5EF4-FFF2-40B4-BE49-F238E27FC236}">
                <a16:creationId xmlns:a16="http://schemas.microsoft.com/office/drawing/2014/main" id="{33C013FF-FD4F-0F9C-3811-355883EABD37}"/>
              </a:ext>
            </a:extLst>
          </p:cNvPr>
          <p:cNvGrpSpPr>
            <a:grpSpLocks/>
          </p:cNvGrpSpPr>
          <p:nvPr/>
        </p:nvGrpSpPr>
        <p:grpSpPr bwMode="auto">
          <a:xfrm>
            <a:off x="7062788" y="2814638"/>
            <a:ext cx="1057275" cy="1654175"/>
            <a:chOff x="5330428" y="2655406"/>
            <a:chExt cx="791923" cy="1240036"/>
          </a:xfrm>
          <a:effectLst>
            <a:outerShdw blurRad="50800" dist="38100" dir="10800000" algn="r" rotWithShape="0">
              <a:prstClr val="black">
                <a:alpha val="40000"/>
              </a:prstClr>
            </a:outerShdw>
          </a:effectLst>
        </p:grpSpPr>
        <p:sp>
          <p:nvSpPr>
            <p:cNvPr id="11275" name="AutoShape 6">
              <a:extLst>
                <a:ext uri="{FF2B5EF4-FFF2-40B4-BE49-F238E27FC236}">
                  <a16:creationId xmlns:a16="http://schemas.microsoft.com/office/drawing/2014/main" id="{A3296E8D-5371-EAB0-EAB4-AFF8C1261F90}"/>
                </a:ext>
              </a:extLst>
            </p:cNvPr>
            <p:cNvSpPr>
              <a:spLocks noChangeArrowheads="1"/>
            </p:cNvSpPr>
            <p:nvPr/>
          </p:nvSpPr>
          <p:spPr bwMode="auto">
            <a:xfrm>
              <a:off x="5330428" y="2655406"/>
              <a:ext cx="661988" cy="1240036"/>
            </a:xfrm>
            <a:custGeom>
              <a:avLst/>
              <a:gdLst>
                <a:gd name="T0" fmla="*/ 0 w 20053"/>
                <a:gd name="T1" fmla="*/ 4619 h 21600"/>
                <a:gd name="T2" fmla="*/ 15413 w 20053"/>
                <a:gd name="T3" fmla="*/ 0 h 21600"/>
                <a:gd name="T4" fmla="*/ 15413 w 20053"/>
                <a:gd name="T5" fmla="*/ 21599 h 21600"/>
                <a:gd name="T6" fmla="*/ 0 w 20053"/>
                <a:gd name="T7" fmla="*/ 16980 h 21600"/>
                <a:gd name="T8" fmla="*/ 2605 w 20053"/>
                <a:gd name="T9" fmla="*/ 10800 h 21600"/>
                <a:gd name="T10" fmla="*/ 0 w 20053"/>
                <a:gd name="T11" fmla="*/ 4619 h 21600"/>
              </a:gdLst>
              <a:ahLst/>
              <a:cxnLst>
                <a:cxn ang="0">
                  <a:pos x="T0" y="T1"/>
                </a:cxn>
                <a:cxn ang="0">
                  <a:pos x="T2" y="T3"/>
                </a:cxn>
                <a:cxn ang="0">
                  <a:pos x="T4" y="T5"/>
                </a:cxn>
                <a:cxn ang="0">
                  <a:pos x="T6" y="T7"/>
                </a:cxn>
                <a:cxn ang="0">
                  <a:pos x="T8" y="T9"/>
                </a:cxn>
                <a:cxn ang="0">
                  <a:pos x="T10" y="T11"/>
                </a:cxn>
              </a:cxnLst>
              <a:rect l="0" t="0" r="r" b="b"/>
              <a:pathLst>
                <a:path w="20053" h="21600">
                  <a:moveTo>
                    <a:pt x="0" y="4619"/>
                  </a:moveTo>
                  <a:cubicBezTo>
                    <a:pt x="15413" y="0"/>
                    <a:pt x="15413" y="0"/>
                    <a:pt x="15413" y="0"/>
                  </a:cubicBezTo>
                  <a:cubicBezTo>
                    <a:pt x="21599" y="6742"/>
                    <a:pt x="21599" y="14857"/>
                    <a:pt x="15413" y="21599"/>
                  </a:cubicBezTo>
                  <a:cubicBezTo>
                    <a:pt x="0" y="16980"/>
                    <a:pt x="0" y="16980"/>
                    <a:pt x="0" y="16980"/>
                  </a:cubicBezTo>
                  <a:cubicBezTo>
                    <a:pt x="1736" y="15169"/>
                    <a:pt x="2605" y="13047"/>
                    <a:pt x="2605" y="10800"/>
                  </a:cubicBezTo>
                  <a:cubicBezTo>
                    <a:pt x="2605" y="8552"/>
                    <a:pt x="1736" y="6492"/>
                    <a:pt x="0" y="4619"/>
                  </a:cubicBez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lIns="17145" tIns="17145" rIns="17145" bIns="17145"/>
            <a:lstStyle>
              <a:lvl1pPr defTabSz="457200">
                <a:defRPr>
                  <a:solidFill>
                    <a:schemeClr val="tx1"/>
                  </a:solidFill>
                  <a:latin typeface="等线" pitchFamily="2" charset="-122"/>
                  <a:ea typeface="等线" pitchFamily="2" charset="-122"/>
                </a:defRPr>
              </a:lvl1pPr>
              <a:lvl2pPr defTabSz="457200">
                <a:defRPr>
                  <a:solidFill>
                    <a:schemeClr val="tx1"/>
                  </a:solidFill>
                  <a:latin typeface="等线" pitchFamily="2" charset="-122"/>
                  <a:ea typeface="等线" pitchFamily="2" charset="-122"/>
                </a:defRPr>
              </a:lvl2pPr>
              <a:lvl3pPr defTabSz="457200">
                <a:defRPr>
                  <a:solidFill>
                    <a:schemeClr val="tx1"/>
                  </a:solidFill>
                  <a:latin typeface="等线" pitchFamily="2" charset="-122"/>
                  <a:ea typeface="等线" pitchFamily="2" charset="-122"/>
                </a:defRPr>
              </a:lvl3pPr>
              <a:lvl4pPr defTabSz="457200">
                <a:defRPr>
                  <a:solidFill>
                    <a:schemeClr val="tx1"/>
                  </a:solidFill>
                  <a:latin typeface="等线" pitchFamily="2" charset="-122"/>
                  <a:ea typeface="等线" pitchFamily="2" charset="-122"/>
                </a:defRPr>
              </a:lvl4pPr>
              <a:lvl5pPr defTabSz="457200">
                <a:defRPr>
                  <a:solidFill>
                    <a:schemeClr val="tx1"/>
                  </a:solidFill>
                  <a:latin typeface="等线" pitchFamily="2" charset="-122"/>
                  <a:ea typeface="等线" pitchFamily="2" charset="-122"/>
                </a:defRPr>
              </a:lvl5pPr>
              <a:lvl6pPr defTabSz="457200" fontAlgn="base">
                <a:spcBef>
                  <a:spcPct val="0"/>
                </a:spcBef>
                <a:spcAft>
                  <a:spcPct val="0"/>
                </a:spcAft>
                <a:defRPr>
                  <a:solidFill>
                    <a:schemeClr val="tx1"/>
                  </a:solidFill>
                  <a:latin typeface="等线" pitchFamily="2" charset="-122"/>
                  <a:ea typeface="等线" pitchFamily="2" charset="-122"/>
                </a:defRPr>
              </a:lvl6pPr>
              <a:lvl7pPr defTabSz="457200" fontAlgn="base">
                <a:spcBef>
                  <a:spcPct val="0"/>
                </a:spcBef>
                <a:spcAft>
                  <a:spcPct val="0"/>
                </a:spcAft>
                <a:defRPr>
                  <a:solidFill>
                    <a:schemeClr val="tx1"/>
                  </a:solidFill>
                  <a:latin typeface="等线" pitchFamily="2" charset="-122"/>
                  <a:ea typeface="等线" pitchFamily="2" charset="-122"/>
                </a:defRPr>
              </a:lvl7pPr>
              <a:lvl8pPr defTabSz="457200" fontAlgn="base">
                <a:spcBef>
                  <a:spcPct val="0"/>
                </a:spcBef>
                <a:spcAft>
                  <a:spcPct val="0"/>
                </a:spcAft>
                <a:defRPr>
                  <a:solidFill>
                    <a:schemeClr val="tx1"/>
                  </a:solidFill>
                  <a:latin typeface="等线" pitchFamily="2" charset="-122"/>
                  <a:ea typeface="等线" pitchFamily="2" charset="-122"/>
                </a:defRPr>
              </a:lvl8pPr>
              <a:lvl9pPr defTabSz="457200" fontAlgn="base">
                <a:spcBef>
                  <a:spcPct val="0"/>
                </a:spcBef>
                <a:spcAft>
                  <a:spcPct val="0"/>
                </a:spcAft>
                <a:defRPr>
                  <a:solidFill>
                    <a:schemeClr val="tx1"/>
                  </a:solidFill>
                  <a:latin typeface="等线" pitchFamily="2" charset="-122"/>
                  <a:ea typeface="等线" pitchFamily="2" charset="-122"/>
                </a:defRPr>
              </a:lvl9pPr>
            </a:lstStyle>
            <a:p>
              <a:pPr eaLnBrk="1" hangingPunct="1">
                <a:defRPr/>
              </a:pPr>
              <a:endParaRPr lang="es-ES" altLang="en-US" sz="900">
                <a:solidFill>
                  <a:srgbClr val="000000"/>
                </a:solidFill>
                <a:latin typeface="Calibri" pitchFamily="34" charset="0"/>
                <a:ea typeface="MS PGothic" pitchFamily="34" charset="-128"/>
                <a:sym typeface="Calibri" pitchFamily="34" charset="0"/>
              </a:endParaRPr>
            </a:p>
          </p:txBody>
        </p:sp>
        <p:sp>
          <p:nvSpPr>
            <p:cNvPr id="11276" name="AutoShape 12">
              <a:extLst>
                <a:ext uri="{FF2B5EF4-FFF2-40B4-BE49-F238E27FC236}">
                  <a16:creationId xmlns:a16="http://schemas.microsoft.com/office/drawing/2014/main" id="{1A1DE9CE-0361-37FD-B7C4-C0E4312EB439}"/>
                </a:ext>
              </a:extLst>
            </p:cNvPr>
            <p:cNvSpPr>
              <a:spLocks noChangeArrowheads="1"/>
            </p:cNvSpPr>
            <p:nvPr/>
          </p:nvSpPr>
          <p:spPr bwMode="auto">
            <a:xfrm>
              <a:off x="5522871" y="3175709"/>
              <a:ext cx="599480" cy="228600"/>
            </a:xfrm>
            <a:custGeom>
              <a:avLst/>
              <a:gdLst>
                <a:gd name="T0" fmla="*/ 299740 w 21600"/>
                <a:gd name="T1" fmla="*/ 114300 h 21600"/>
                <a:gd name="T2" fmla="*/ 299740 w 21600"/>
                <a:gd name="T3" fmla="*/ 114300 h 21600"/>
                <a:gd name="T4" fmla="*/ 299740 w 21600"/>
                <a:gd name="T5" fmla="*/ 114300 h 21600"/>
                <a:gd name="T6" fmla="*/ 299740 w 21600"/>
                <a:gd name="T7" fmla="*/ 11430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eaLnBrk="1" hangingPunct="1">
                <a:lnSpc>
                  <a:spcPct val="160000"/>
                </a:lnSpc>
                <a:defRPr/>
              </a:pPr>
              <a:r>
                <a:rPr lang="es-ES" altLang="zh-CN" sz="2000">
                  <a:solidFill>
                    <a:srgbClr val="FFFFFF"/>
                  </a:solidFill>
                  <a:latin typeface="Lato" charset="0"/>
                  <a:ea typeface="MS PGothic" pitchFamily="34" charset="-128"/>
                  <a:sym typeface="Lato" charset="0"/>
                </a:rPr>
                <a:t>04</a:t>
              </a:r>
              <a:endParaRPr lang="es-ES" altLang="zh-CN" sz="2500" b="1">
                <a:solidFill>
                  <a:srgbClr val="FFFFFF"/>
                </a:solidFill>
                <a:latin typeface="Lato" charset="0"/>
                <a:ea typeface="MS PGothic" pitchFamily="34" charset="-128"/>
                <a:sym typeface="Lato" charset="0"/>
              </a:endParaRPr>
            </a:p>
          </p:txBody>
        </p:sp>
      </p:grpSp>
      <p:grpSp>
        <p:nvGrpSpPr>
          <p:cNvPr id="14" name="组合 13">
            <a:extLst>
              <a:ext uri="{FF2B5EF4-FFF2-40B4-BE49-F238E27FC236}">
                <a16:creationId xmlns:a16="http://schemas.microsoft.com/office/drawing/2014/main" id="{7D7A1957-957E-BD36-7203-2226625283A3}"/>
              </a:ext>
            </a:extLst>
          </p:cNvPr>
          <p:cNvGrpSpPr>
            <a:grpSpLocks/>
          </p:cNvGrpSpPr>
          <p:nvPr/>
        </p:nvGrpSpPr>
        <p:grpSpPr bwMode="auto">
          <a:xfrm>
            <a:off x="4340225" y="2851150"/>
            <a:ext cx="885825" cy="1654175"/>
            <a:chOff x="3287255" y="2682925"/>
            <a:chExt cx="664964" cy="1240036"/>
          </a:xfrm>
          <a:effectLst>
            <a:outerShdw blurRad="50800" dist="38100" dir="10800000" algn="r" rotWithShape="0">
              <a:prstClr val="black">
                <a:alpha val="40000"/>
              </a:prstClr>
            </a:outerShdw>
          </a:effectLst>
        </p:grpSpPr>
        <p:sp>
          <p:nvSpPr>
            <p:cNvPr id="11278" name="AutoShape 8">
              <a:extLst>
                <a:ext uri="{FF2B5EF4-FFF2-40B4-BE49-F238E27FC236}">
                  <a16:creationId xmlns:a16="http://schemas.microsoft.com/office/drawing/2014/main" id="{7D17DBF8-16A5-C08A-B10B-6BB8F2D43AAC}"/>
                </a:ext>
              </a:extLst>
            </p:cNvPr>
            <p:cNvSpPr>
              <a:spLocks noChangeArrowheads="1"/>
            </p:cNvSpPr>
            <p:nvPr/>
          </p:nvSpPr>
          <p:spPr bwMode="auto">
            <a:xfrm>
              <a:off x="3287255" y="2682925"/>
              <a:ext cx="664964" cy="1240036"/>
            </a:xfrm>
            <a:custGeom>
              <a:avLst/>
              <a:gdLst>
                <a:gd name="T0" fmla="*/ 20023 w 20023"/>
                <a:gd name="T1" fmla="*/ 16855 h 21600"/>
                <a:gd name="T2" fmla="*/ 4794 w 20023"/>
                <a:gd name="T3" fmla="*/ 21599 h 21600"/>
                <a:gd name="T4" fmla="*/ 4363 w 20023"/>
                <a:gd name="T5" fmla="*/ 0 h 21600"/>
                <a:gd name="T6" fmla="*/ 19806 w 20023"/>
                <a:gd name="T7" fmla="*/ 4494 h 21600"/>
                <a:gd name="T8" fmla="*/ 17323 w 20023"/>
                <a:gd name="T9" fmla="*/ 10550 h 21600"/>
                <a:gd name="T10" fmla="*/ 20023 w 20023"/>
                <a:gd name="T11" fmla="*/ 16855 h 21600"/>
              </a:gdLst>
              <a:ahLst/>
              <a:cxnLst>
                <a:cxn ang="0">
                  <a:pos x="T0" y="T1"/>
                </a:cxn>
                <a:cxn ang="0">
                  <a:pos x="T2" y="T3"/>
                </a:cxn>
                <a:cxn ang="0">
                  <a:pos x="T4" y="T5"/>
                </a:cxn>
                <a:cxn ang="0">
                  <a:pos x="T6" y="T7"/>
                </a:cxn>
                <a:cxn ang="0">
                  <a:pos x="T8" y="T9"/>
                </a:cxn>
                <a:cxn ang="0">
                  <a:pos x="T10" y="T11"/>
                </a:cxn>
              </a:cxnLst>
              <a:rect l="0" t="0" r="r" b="b"/>
              <a:pathLst>
                <a:path w="20023" h="21600">
                  <a:moveTo>
                    <a:pt x="20023" y="16855"/>
                  </a:moveTo>
                  <a:cubicBezTo>
                    <a:pt x="4794" y="21599"/>
                    <a:pt x="4794" y="21599"/>
                    <a:pt x="4794" y="21599"/>
                  </a:cubicBezTo>
                  <a:cubicBezTo>
                    <a:pt x="-1470" y="14857"/>
                    <a:pt x="-1577" y="6804"/>
                    <a:pt x="4363" y="0"/>
                  </a:cubicBezTo>
                  <a:cubicBezTo>
                    <a:pt x="19806" y="4494"/>
                    <a:pt x="19806" y="4494"/>
                    <a:pt x="19806" y="4494"/>
                  </a:cubicBezTo>
                  <a:cubicBezTo>
                    <a:pt x="18187" y="6305"/>
                    <a:pt x="17323" y="8365"/>
                    <a:pt x="17323" y="10550"/>
                  </a:cubicBezTo>
                  <a:cubicBezTo>
                    <a:pt x="17323" y="12860"/>
                    <a:pt x="18295" y="14982"/>
                    <a:pt x="20023" y="16855"/>
                  </a:cubicBezTo>
                  <a:close/>
                </a:path>
              </a:pathLst>
            </a:custGeom>
            <a:solidFill>
              <a:srgbClr val="B3E5FC"/>
            </a:solidFill>
            <a:ln>
              <a:noFill/>
            </a:ln>
            <a:extLst>
              <a:ext uri="{91240B29-F687-4F45-9708-019B960494DF}">
                <a14:hiddenLine xmlns:a14="http://schemas.microsoft.com/office/drawing/2010/main" w="9525">
                  <a:solidFill>
                    <a:srgbClr val="000000"/>
                  </a:solidFill>
                  <a:round/>
                  <a:headEnd/>
                  <a:tailEnd/>
                </a14:hiddenLine>
              </a:ext>
            </a:extLst>
          </p:spPr>
          <p:txBody>
            <a:bodyPr lIns="17145" tIns="17145" rIns="17145" bIns="17145"/>
            <a:lstStyle/>
            <a:p>
              <a:pPr eaLnBrk="1" hangingPunct="1">
                <a:defRPr/>
              </a:pPr>
              <a:endParaRPr lang="zh-CN" altLang="en-US"/>
            </a:p>
          </p:txBody>
        </p:sp>
        <p:sp>
          <p:nvSpPr>
            <p:cNvPr id="11279" name="AutoShape 13">
              <a:extLst>
                <a:ext uri="{FF2B5EF4-FFF2-40B4-BE49-F238E27FC236}">
                  <a16:creationId xmlns:a16="http://schemas.microsoft.com/office/drawing/2014/main" id="{B5B010F6-5CB7-9CF4-B407-442524A3D630}"/>
                </a:ext>
              </a:extLst>
            </p:cNvPr>
            <p:cNvSpPr>
              <a:spLocks noChangeArrowheads="1"/>
            </p:cNvSpPr>
            <p:nvPr/>
          </p:nvSpPr>
          <p:spPr bwMode="auto">
            <a:xfrm>
              <a:off x="3438524" y="3159636"/>
              <a:ext cx="473274" cy="228600"/>
            </a:xfrm>
            <a:custGeom>
              <a:avLst/>
              <a:gdLst>
                <a:gd name="T0" fmla="*/ 236637 w 21600"/>
                <a:gd name="T1" fmla="*/ 114300 h 21600"/>
                <a:gd name="T2" fmla="*/ 236637 w 21600"/>
                <a:gd name="T3" fmla="*/ 114300 h 21600"/>
                <a:gd name="T4" fmla="*/ 236637 w 21600"/>
                <a:gd name="T5" fmla="*/ 114300 h 21600"/>
                <a:gd name="T6" fmla="*/ 236637 w 21600"/>
                <a:gd name="T7" fmla="*/ 11430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eaLnBrk="1" hangingPunct="1">
                <a:lnSpc>
                  <a:spcPct val="160000"/>
                </a:lnSpc>
                <a:defRPr/>
              </a:pPr>
              <a:r>
                <a:rPr lang="es-ES" altLang="zh-CN" sz="2000" dirty="0">
                  <a:solidFill>
                    <a:srgbClr val="FFFFFF"/>
                  </a:solidFill>
                  <a:latin typeface="Lato" charset="0"/>
                  <a:ea typeface="MS PGothic" pitchFamily="34" charset="-128"/>
                  <a:sym typeface="Lato" charset="0"/>
                </a:rPr>
                <a:t>01</a:t>
              </a:r>
              <a:endParaRPr lang="es-ES" altLang="zh-CN" sz="2500" b="1" dirty="0">
                <a:solidFill>
                  <a:srgbClr val="FFFFFF"/>
                </a:solidFill>
                <a:latin typeface="Lato" charset="0"/>
                <a:ea typeface="MS PGothic" pitchFamily="34" charset="-128"/>
                <a:sym typeface="Lato" charset="0"/>
              </a:endParaRPr>
            </a:p>
          </p:txBody>
        </p:sp>
      </p:grpSp>
      <p:grpSp>
        <p:nvGrpSpPr>
          <p:cNvPr id="17" name="组合 16">
            <a:extLst>
              <a:ext uri="{FF2B5EF4-FFF2-40B4-BE49-F238E27FC236}">
                <a16:creationId xmlns:a16="http://schemas.microsoft.com/office/drawing/2014/main" id="{F57C0CE2-C58F-D551-CBD0-2CB53720E892}"/>
              </a:ext>
            </a:extLst>
          </p:cNvPr>
          <p:cNvGrpSpPr>
            <a:grpSpLocks/>
          </p:cNvGrpSpPr>
          <p:nvPr/>
        </p:nvGrpSpPr>
        <p:grpSpPr bwMode="auto">
          <a:xfrm>
            <a:off x="820205" y="3613598"/>
            <a:ext cx="3327935" cy="2023973"/>
            <a:chOff x="625201" y="3151448"/>
            <a:chExt cx="2497110" cy="1498862"/>
          </a:xfrm>
        </p:grpSpPr>
        <p:sp>
          <p:nvSpPr>
            <p:cNvPr id="19" name="AutoShape 18">
              <a:extLst>
                <a:ext uri="{FF2B5EF4-FFF2-40B4-BE49-F238E27FC236}">
                  <a16:creationId xmlns:a16="http://schemas.microsoft.com/office/drawing/2014/main" id="{0631AD29-1028-54B8-72C0-872E1CDAB3B2}"/>
                </a:ext>
              </a:extLst>
            </p:cNvPr>
            <p:cNvSpPr/>
            <p:nvPr/>
          </p:nvSpPr>
          <p:spPr bwMode="auto">
            <a:xfrm>
              <a:off x="2904325" y="3250865"/>
              <a:ext cx="217986" cy="217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close/>
                </a:path>
              </a:pathLst>
            </a:custGeom>
            <a:solidFill>
              <a:srgbClr val="B3E5FC"/>
            </a:solidFill>
            <a:ln>
              <a:noFill/>
            </a:ln>
            <a:effectLst/>
          </p:spPr>
          <p:txBody>
            <a:bodyPr lIns="0" tIns="0" rIns="0" bIns="0" anchor="ctr"/>
            <a:lstStyle/>
            <a:p>
              <a:pPr eaLnBrk="1" fontAlgn="auto" hangingPunct="1">
                <a:spcBef>
                  <a:spcPts val="600"/>
                </a:spcBef>
                <a:spcAft>
                  <a:spcPts val="600"/>
                </a:spcAft>
                <a:defRPr/>
              </a:pPr>
              <a:endParaRPr lang="es-ES" noProof="1">
                <a:effectLst>
                  <a:outerShdw blurRad="38100" dist="38100" dir="2700000" algn="tl">
                    <a:srgbClr val="000000"/>
                  </a:outerShdw>
                </a:effectLst>
                <a:latin typeface="微软雅黑" panose="020B0503020204020204" pitchFamily="34" charset="-122"/>
                <a:ea typeface="微软雅黑" panose="020B0503020204020204" pitchFamily="34" charset="-122"/>
                <a:cs typeface="Gill Sans" charset="0"/>
                <a:sym typeface="Gill Sans" charset="0"/>
              </a:endParaRPr>
            </a:p>
          </p:txBody>
        </p:sp>
        <p:sp>
          <p:nvSpPr>
            <p:cNvPr id="20500" name="TextBox 48">
              <a:extLst>
                <a:ext uri="{FF2B5EF4-FFF2-40B4-BE49-F238E27FC236}">
                  <a16:creationId xmlns:a16="http://schemas.microsoft.com/office/drawing/2014/main" id="{4F5ECFCD-2AFD-A973-0D96-A1CC6F022ACD}"/>
                </a:ext>
              </a:extLst>
            </p:cNvPr>
            <p:cNvSpPr txBox="1">
              <a:spLocks noChangeArrowheads="1"/>
            </p:cNvSpPr>
            <p:nvPr/>
          </p:nvSpPr>
          <p:spPr bwMode="auto">
            <a:xfrm>
              <a:off x="1091205" y="3151448"/>
              <a:ext cx="1098266" cy="296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r" eaLnBrk="1" hangingPunct="1">
                <a:lnSpc>
                  <a:spcPct val="100000"/>
                </a:lnSpc>
                <a:spcBef>
                  <a:spcPts val="600"/>
                </a:spcBef>
                <a:spcAft>
                  <a:spcPts val="600"/>
                </a:spcAft>
                <a:buFontTx/>
                <a:buNone/>
              </a:pPr>
              <a:r>
                <a:rPr lang="vi-VN" altLang="zh-CN" sz="2000" b="1" dirty="0">
                  <a:latin typeface="Times  New Roman"/>
                  <a:ea typeface="Microsoft YaHei" panose="020B0503020204020204" pitchFamily="34" charset="-122"/>
                </a:rPr>
                <a:t>Đúng loại</a:t>
              </a:r>
              <a:endParaRPr lang="zh-CN" altLang="en-US" sz="2000" b="1" dirty="0">
                <a:latin typeface="Times  New Roman"/>
                <a:ea typeface="Microsoft YaHei" panose="020B0503020204020204" pitchFamily="34" charset="-122"/>
              </a:endParaRPr>
            </a:p>
          </p:txBody>
        </p:sp>
        <p:sp>
          <p:nvSpPr>
            <p:cNvPr id="20501" name="TextBox 49">
              <a:extLst>
                <a:ext uri="{FF2B5EF4-FFF2-40B4-BE49-F238E27FC236}">
                  <a16:creationId xmlns:a16="http://schemas.microsoft.com/office/drawing/2014/main" id="{E67FC20B-C664-53BB-4377-FCB61020E59B}"/>
                </a:ext>
              </a:extLst>
            </p:cNvPr>
            <p:cNvSpPr txBox="1">
              <a:spLocks noChangeArrowheads="1"/>
            </p:cNvSpPr>
            <p:nvPr/>
          </p:nvSpPr>
          <p:spPr bwMode="auto">
            <a:xfrm>
              <a:off x="625201" y="3442306"/>
              <a:ext cx="2289443" cy="1208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just" eaLnBrk="1" hangingPunct="1">
                <a:lnSpc>
                  <a:spcPct val="100000"/>
                </a:lnSpc>
                <a:spcBef>
                  <a:spcPts val="600"/>
                </a:spcBef>
                <a:spcAft>
                  <a:spcPts val="600"/>
                </a:spcAft>
                <a:buFontTx/>
                <a:buNone/>
              </a:pPr>
              <a:r>
                <a:rPr lang="vi-VN" altLang="en-US" sz="2000" dirty="0">
                  <a:latin typeface="Times  New Roman"/>
                  <a:ea typeface="Microsoft YaHei" panose="020B0503020204020204" pitchFamily="34" charset="-122"/>
                </a:rPr>
                <a:t>Căn cứ vào nhu cầu dinh dưỡng của cây trồng trong từng giai đoạn sinh trưởng, từng loại đất để lựa chọn loại phân phù hợp</a:t>
              </a:r>
              <a:endParaRPr lang="id-ID" altLang="en-US" sz="2000" dirty="0">
                <a:latin typeface="Times  New Roman"/>
                <a:ea typeface="Microsoft YaHei" panose="020B0503020204020204" pitchFamily="34" charset="-122"/>
              </a:endParaRPr>
            </a:p>
          </p:txBody>
        </p:sp>
      </p:grpSp>
      <p:grpSp>
        <p:nvGrpSpPr>
          <p:cNvPr id="24" name="组合 23">
            <a:extLst>
              <a:ext uri="{FF2B5EF4-FFF2-40B4-BE49-F238E27FC236}">
                <a16:creationId xmlns:a16="http://schemas.microsoft.com/office/drawing/2014/main" id="{D8BF648F-008F-852A-C7C8-C488C4DFFF4D}"/>
              </a:ext>
            </a:extLst>
          </p:cNvPr>
          <p:cNvGrpSpPr>
            <a:grpSpLocks/>
          </p:cNvGrpSpPr>
          <p:nvPr/>
        </p:nvGrpSpPr>
        <p:grpSpPr bwMode="auto">
          <a:xfrm>
            <a:off x="8259763" y="1870075"/>
            <a:ext cx="3810318" cy="1470177"/>
            <a:chOff x="6228184" y="1946290"/>
            <a:chExt cx="2858237" cy="1102858"/>
          </a:xfrm>
        </p:grpSpPr>
        <p:sp>
          <p:nvSpPr>
            <p:cNvPr id="26" name="AutoShape 26">
              <a:extLst>
                <a:ext uri="{FF2B5EF4-FFF2-40B4-BE49-F238E27FC236}">
                  <a16:creationId xmlns:a16="http://schemas.microsoft.com/office/drawing/2014/main" id="{3A30B9E0-2C04-478B-A612-CD9F3E1C5C99}"/>
                </a:ext>
              </a:extLst>
            </p:cNvPr>
            <p:cNvSpPr/>
            <p:nvPr/>
          </p:nvSpPr>
          <p:spPr bwMode="auto">
            <a:xfrm>
              <a:off x="6228184" y="2002261"/>
              <a:ext cx="217922" cy="21792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close/>
                </a:path>
              </a:pathLst>
            </a:custGeom>
            <a:solidFill>
              <a:schemeClr val="accent3">
                <a:lumMod val="60000"/>
                <a:lumOff val="40000"/>
              </a:schemeClr>
            </a:solidFill>
            <a:ln>
              <a:noFill/>
            </a:ln>
            <a:effectLst/>
          </p:spPr>
          <p:txBody>
            <a:bodyPr lIns="0" tIns="0" rIns="0" bIns="0" anchor="ctr"/>
            <a:lstStyle/>
            <a:p>
              <a:pPr algn="just" eaLnBrk="1" fontAlgn="auto" hangingPunct="1">
                <a:spcBef>
                  <a:spcPts val="600"/>
                </a:spcBef>
                <a:spcAft>
                  <a:spcPts val="600"/>
                </a:spcAft>
                <a:defRPr/>
              </a:pPr>
              <a:endParaRPr lang="es-ES" sz="2000" noProof="1">
                <a:effectLst>
                  <a:outerShdw blurRad="38100" dist="38100" dir="2700000" algn="tl">
                    <a:srgbClr val="000000"/>
                  </a:outerShdw>
                </a:effectLst>
                <a:latin typeface="Times  New Roman"/>
                <a:ea typeface="微软雅黑" panose="020B0503020204020204" pitchFamily="34" charset="-122"/>
                <a:cs typeface="Gill Sans" charset="0"/>
                <a:sym typeface="Gill Sans" charset="0"/>
              </a:endParaRPr>
            </a:p>
          </p:txBody>
        </p:sp>
        <p:sp>
          <p:nvSpPr>
            <p:cNvPr id="20496" name="TextBox 55">
              <a:extLst>
                <a:ext uri="{FF2B5EF4-FFF2-40B4-BE49-F238E27FC236}">
                  <a16:creationId xmlns:a16="http://schemas.microsoft.com/office/drawing/2014/main" id="{11E9333F-3424-9BF1-F912-4044C7B42E89}"/>
                </a:ext>
              </a:extLst>
            </p:cNvPr>
            <p:cNvSpPr txBox="1">
              <a:spLocks noChangeArrowheads="1"/>
            </p:cNvSpPr>
            <p:nvPr/>
          </p:nvSpPr>
          <p:spPr bwMode="auto">
            <a:xfrm>
              <a:off x="6505280" y="1946290"/>
              <a:ext cx="1097948" cy="300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just" eaLnBrk="1" hangingPunct="1">
                <a:lnSpc>
                  <a:spcPct val="100000"/>
                </a:lnSpc>
                <a:spcBef>
                  <a:spcPts val="600"/>
                </a:spcBef>
                <a:spcAft>
                  <a:spcPts val="600"/>
                </a:spcAft>
                <a:buFontTx/>
                <a:buNone/>
              </a:pPr>
              <a:r>
                <a:rPr lang="vi-VN" altLang="zh-CN" sz="2000" b="1" dirty="0">
                  <a:latin typeface="Times  New Roman"/>
                  <a:ea typeface="Microsoft YaHei" panose="020B0503020204020204" pitchFamily="34" charset="-122"/>
                </a:rPr>
                <a:t>Đúng lúc</a:t>
              </a:r>
              <a:endParaRPr lang="zh-CN" altLang="en-US" sz="2000" b="1" dirty="0">
                <a:latin typeface="Times  New Roman"/>
                <a:ea typeface="Microsoft YaHei" panose="020B0503020204020204" pitchFamily="34" charset="-122"/>
              </a:endParaRPr>
            </a:p>
          </p:txBody>
        </p:sp>
        <p:sp>
          <p:nvSpPr>
            <p:cNvPr id="20497" name="TextBox 56">
              <a:extLst>
                <a:ext uri="{FF2B5EF4-FFF2-40B4-BE49-F238E27FC236}">
                  <a16:creationId xmlns:a16="http://schemas.microsoft.com/office/drawing/2014/main" id="{2A070663-8741-5D35-4487-84CF6092EF89}"/>
                </a:ext>
              </a:extLst>
            </p:cNvPr>
            <p:cNvSpPr txBox="1">
              <a:spLocks noChangeArrowheads="1"/>
            </p:cNvSpPr>
            <p:nvPr/>
          </p:nvSpPr>
          <p:spPr bwMode="auto">
            <a:xfrm>
              <a:off x="6257954" y="2287245"/>
              <a:ext cx="2828467" cy="761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just" eaLnBrk="1" hangingPunct="1">
                <a:lnSpc>
                  <a:spcPct val="100000"/>
                </a:lnSpc>
                <a:spcBef>
                  <a:spcPts val="600"/>
                </a:spcBef>
                <a:spcAft>
                  <a:spcPts val="600"/>
                </a:spcAft>
                <a:buFontTx/>
                <a:buNone/>
              </a:pPr>
              <a:r>
                <a:rPr lang="vi-VN" altLang="en-US" sz="2000" dirty="0">
                  <a:latin typeface="Times  New Roman"/>
                  <a:ea typeface="Microsoft YaHei" panose="020B0503020204020204" pitchFamily="34" charset="-122"/>
                </a:rPr>
                <a:t>Cần chia ra nhiều lần bón và đúng thời điểm cây đang có nhu cầu được cung cấp dinh dưỡng </a:t>
              </a:r>
              <a:endParaRPr lang="id-ID" altLang="en-US" sz="2000" dirty="0">
                <a:latin typeface="Times  New Roman"/>
                <a:ea typeface="Microsoft YaHei" panose="020B0503020204020204" pitchFamily="34" charset="-122"/>
              </a:endParaRPr>
            </a:p>
          </p:txBody>
        </p:sp>
      </p:grpSp>
      <p:sp>
        <p:nvSpPr>
          <p:cNvPr id="32" name="椭圆 31">
            <a:extLst>
              <a:ext uri="{FF2B5EF4-FFF2-40B4-BE49-F238E27FC236}">
                <a16:creationId xmlns:a16="http://schemas.microsoft.com/office/drawing/2014/main" id="{0A69D47A-23C1-3B54-6746-C5FFBDCF787C}"/>
              </a:ext>
            </a:extLst>
          </p:cNvPr>
          <p:cNvSpPr/>
          <p:nvPr/>
        </p:nvSpPr>
        <p:spPr bwMode="auto">
          <a:xfrm>
            <a:off x="5435600" y="2847975"/>
            <a:ext cx="1409700" cy="14097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r>
              <a:rPr lang="vi-VN" altLang="zh-CN" sz="1600" b="1" noProof="1">
                <a:solidFill>
                  <a:schemeClr val="bg1"/>
                </a:solidFill>
              </a:rPr>
              <a:t>QUY TẮC </a:t>
            </a:r>
          </a:p>
          <a:p>
            <a:pPr algn="ctr" eaLnBrk="1" fontAlgn="auto" hangingPunct="1">
              <a:defRPr/>
            </a:pPr>
            <a:r>
              <a:rPr lang="vi-VN" altLang="zh-CN" sz="1600" b="1" noProof="1">
                <a:solidFill>
                  <a:schemeClr val="bg1"/>
                </a:solidFill>
              </a:rPr>
              <a:t>4 ĐÚNG</a:t>
            </a:r>
            <a:endParaRPr lang="zh-CN" altLang="en-US" sz="1600" b="1" noProof="1">
              <a:solidFill>
                <a:schemeClr val="bg1"/>
              </a:solidFill>
            </a:endParaRPr>
          </a:p>
        </p:txBody>
      </p:sp>
      <p:sp>
        <p:nvSpPr>
          <p:cNvPr id="4" name="TextBox 3">
            <a:extLst>
              <a:ext uri="{FF2B5EF4-FFF2-40B4-BE49-F238E27FC236}">
                <a16:creationId xmlns:a16="http://schemas.microsoft.com/office/drawing/2014/main" id="{CBB2FF33-1EFF-7DD8-28F7-164807C0A0E2}"/>
              </a:ext>
            </a:extLst>
          </p:cNvPr>
          <p:cNvSpPr txBox="1"/>
          <p:nvPr/>
        </p:nvSpPr>
        <p:spPr>
          <a:xfrm>
            <a:off x="1670578" y="222759"/>
            <a:ext cx="8939744" cy="954107"/>
          </a:xfrm>
          <a:prstGeom prst="rect">
            <a:avLst/>
          </a:prstGeom>
          <a:solidFill>
            <a:schemeClr val="accent2">
              <a:lumMod val="20000"/>
              <a:lumOff val="80000"/>
            </a:schemeClr>
          </a:solidFill>
        </p:spPr>
        <p:txBody>
          <a:bodyPr wrap="square">
            <a:spAutoFit/>
          </a:bodyPr>
          <a:lstStyle/>
          <a:p>
            <a:r>
              <a:rPr lang="en-US" sz="2800" dirty="0" err="1">
                <a:effectLst/>
                <a:latin typeface="Times New Roman" panose="02020603050405020304" pitchFamily="18" charset="0"/>
                <a:ea typeface="Calibri" panose="020F0502020204030204" pitchFamily="34" charset="0"/>
              </a:rPr>
              <a:t>Bón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phân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theo</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quy</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tắc</a:t>
            </a:r>
            <a:r>
              <a:rPr lang="en-US" sz="2800" dirty="0">
                <a:effectLst/>
                <a:latin typeface="Times New Roman" panose="02020603050405020304" pitchFamily="18" charset="0"/>
                <a:ea typeface="Calibri" panose="020F0502020204030204" pitchFamily="34" charset="0"/>
              </a:rPr>
              <a:t> “4 </a:t>
            </a:r>
            <a:r>
              <a:rPr lang="en-US" sz="2800" dirty="0" err="1">
                <a:effectLst/>
                <a:latin typeface="Times New Roman" panose="02020603050405020304" pitchFamily="18" charset="0"/>
                <a:ea typeface="Calibri" panose="020F0502020204030204" pitchFamily="34" charset="0"/>
              </a:rPr>
              <a:t>đúng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để</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giảm</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thiểu</a:t>
            </a:r>
            <a:r>
              <a:rPr lang="en-US" sz="2800" dirty="0">
                <a:effectLst/>
                <a:latin typeface="Times New Roman" panose="02020603050405020304" pitchFamily="18" charset="0"/>
                <a:ea typeface="Calibri" panose="020F0502020204030204" pitchFamily="34" charset="0"/>
              </a:rPr>
              <a:t> ô </a:t>
            </a:r>
            <a:r>
              <a:rPr lang="en-US" sz="2800" dirty="0" err="1">
                <a:effectLst/>
                <a:latin typeface="Times New Roman" panose="02020603050405020304" pitchFamily="18" charset="0"/>
                <a:ea typeface="Calibri" panose="020F0502020204030204" pitchFamily="34" charset="0"/>
              </a:rPr>
              <a:t>nhiễm</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môi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trường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và</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đạt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hiệu</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quả</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cao</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nhất</a:t>
            </a:r>
            <a:endParaRPr lang="en-US" sz="2800" dirty="0"/>
          </a:p>
        </p:txBody>
      </p:sp>
      <p:grpSp>
        <p:nvGrpSpPr>
          <p:cNvPr id="6" name="组合 16">
            <a:extLst>
              <a:ext uri="{FF2B5EF4-FFF2-40B4-BE49-F238E27FC236}">
                <a16:creationId xmlns:a16="http://schemas.microsoft.com/office/drawing/2014/main" id="{8767F8F7-B363-4D81-9C98-2BD4FA08629F}"/>
              </a:ext>
            </a:extLst>
          </p:cNvPr>
          <p:cNvGrpSpPr>
            <a:grpSpLocks/>
          </p:cNvGrpSpPr>
          <p:nvPr/>
        </p:nvGrpSpPr>
        <p:grpSpPr bwMode="auto">
          <a:xfrm>
            <a:off x="1189136" y="1881651"/>
            <a:ext cx="2831611" cy="1458601"/>
            <a:chOff x="1007146" y="1862940"/>
            <a:chExt cx="2124694" cy="1094032"/>
          </a:xfrm>
        </p:grpSpPr>
        <p:sp>
          <p:nvSpPr>
            <p:cNvPr id="7" name="AutoShape 14">
              <a:extLst>
                <a:ext uri="{FF2B5EF4-FFF2-40B4-BE49-F238E27FC236}">
                  <a16:creationId xmlns:a16="http://schemas.microsoft.com/office/drawing/2014/main" id="{2D053F34-D2F8-5CDC-3D07-45FCB29F8F5A}"/>
                </a:ext>
              </a:extLst>
            </p:cNvPr>
            <p:cNvSpPr/>
            <p:nvPr/>
          </p:nvSpPr>
          <p:spPr bwMode="auto">
            <a:xfrm>
              <a:off x="2913854" y="2002997"/>
              <a:ext cx="217986" cy="217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close/>
                </a:path>
              </a:pathLst>
            </a:custGeom>
            <a:solidFill>
              <a:schemeClr val="bg2">
                <a:lumMod val="75000"/>
              </a:schemeClr>
            </a:solidFill>
            <a:ln>
              <a:noFill/>
            </a:ln>
            <a:effectLst/>
          </p:spPr>
          <p:txBody>
            <a:bodyPr lIns="0" tIns="0" rIns="0" bIns="0" anchor="ctr"/>
            <a:lstStyle/>
            <a:p>
              <a:pPr algn="just" eaLnBrk="1" fontAlgn="auto" hangingPunct="1">
                <a:spcBef>
                  <a:spcPts val="600"/>
                </a:spcBef>
                <a:spcAft>
                  <a:spcPts val="600"/>
                </a:spcAft>
                <a:defRPr/>
              </a:pPr>
              <a:endParaRPr lang="es-ES" sz="2000" noProof="1">
                <a:effectLst>
                  <a:outerShdw blurRad="38100" dist="38100" dir="2700000" algn="tl">
                    <a:srgbClr val="000000"/>
                  </a:outerShdw>
                </a:effectLst>
                <a:latin typeface="Times  New Roman"/>
                <a:ea typeface="微软雅黑" panose="020B0503020204020204" pitchFamily="34" charset="-122"/>
                <a:cs typeface="Gill Sans" charset="0"/>
                <a:sym typeface="Gill Sans" charset="0"/>
              </a:endParaRPr>
            </a:p>
          </p:txBody>
        </p:sp>
        <p:sp>
          <p:nvSpPr>
            <p:cNvPr id="13" name="TextBox 50">
              <a:extLst>
                <a:ext uri="{FF2B5EF4-FFF2-40B4-BE49-F238E27FC236}">
                  <a16:creationId xmlns:a16="http://schemas.microsoft.com/office/drawing/2014/main" id="{5ECDFB4F-2C23-636C-045B-4AA010C87E4A}"/>
                </a:ext>
              </a:extLst>
            </p:cNvPr>
            <p:cNvSpPr txBox="1">
              <a:spLocks noChangeArrowheads="1"/>
            </p:cNvSpPr>
            <p:nvPr/>
          </p:nvSpPr>
          <p:spPr bwMode="auto">
            <a:xfrm>
              <a:off x="1648213" y="1862940"/>
              <a:ext cx="1097838" cy="300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just" eaLnBrk="1" hangingPunct="1">
                <a:lnSpc>
                  <a:spcPct val="100000"/>
                </a:lnSpc>
                <a:spcBef>
                  <a:spcPts val="600"/>
                </a:spcBef>
                <a:spcAft>
                  <a:spcPts val="600"/>
                </a:spcAft>
                <a:buFontTx/>
                <a:buNone/>
              </a:pPr>
              <a:r>
                <a:rPr lang="vi-VN" altLang="zh-CN" sz="2000" b="1" dirty="0">
                  <a:latin typeface="Times  New Roman"/>
                  <a:ea typeface="Microsoft YaHei" panose="020B0503020204020204" pitchFamily="34" charset="-122"/>
                </a:rPr>
                <a:t>Đúng liều </a:t>
              </a:r>
              <a:endParaRPr lang="zh-CN" altLang="en-US" sz="2000" b="1" dirty="0">
                <a:latin typeface="Times  New Roman"/>
                <a:ea typeface="Microsoft YaHei" panose="020B0503020204020204" pitchFamily="34" charset="-122"/>
              </a:endParaRPr>
            </a:p>
          </p:txBody>
        </p:sp>
        <p:sp>
          <p:nvSpPr>
            <p:cNvPr id="15" name="TextBox 51">
              <a:extLst>
                <a:ext uri="{FF2B5EF4-FFF2-40B4-BE49-F238E27FC236}">
                  <a16:creationId xmlns:a16="http://schemas.microsoft.com/office/drawing/2014/main" id="{FE2FB836-0C19-52D4-8474-13BCFC7C851D}"/>
                </a:ext>
              </a:extLst>
            </p:cNvPr>
            <p:cNvSpPr txBox="1">
              <a:spLocks noChangeArrowheads="1"/>
            </p:cNvSpPr>
            <p:nvPr/>
          </p:nvSpPr>
          <p:spPr bwMode="auto">
            <a:xfrm>
              <a:off x="1007146" y="2195168"/>
              <a:ext cx="2032972" cy="761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just" eaLnBrk="1" hangingPunct="1">
                <a:lnSpc>
                  <a:spcPct val="100000"/>
                </a:lnSpc>
                <a:spcBef>
                  <a:spcPts val="600"/>
                </a:spcBef>
                <a:spcAft>
                  <a:spcPts val="600"/>
                </a:spcAft>
                <a:buFontTx/>
                <a:buNone/>
              </a:pPr>
              <a:r>
                <a:rPr lang="vi-VN" altLang="en-US" sz="2000" dirty="0">
                  <a:latin typeface="Times  New Roman"/>
                  <a:ea typeface="Microsoft YaHei" panose="020B0503020204020204" pitchFamily="34" charset="-122"/>
                </a:rPr>
                <a:t>Cần bón đúng liều lượng, không bón thiếu, không bón thừa</a:t>
              </a:r>
              <a:endParaRPr lang="id-ID" altLang="en-US" sz="2000" dirty="0">
                <a:latin typeface="Times  New Roman"/>
                <a:ea typeface="Microsoft YaHei" panose="020B0503020204020204" pitchFamily="34" charset="-122"/>
              </a:endParaRPr>
            </a:p>
          </p:txBody>
        </p:sp>
      </p:grpSp>
      <p:grpSp>
        <p:nvGrpSpPr>
          <p:cNvPr id="16" name="组合 23">
            <a:extLst>
              <a:ext uri="{FF2B5EF4-FFF2-40B4-BE49-F238E27FC236}">
                <a16:creationId xmlns:a16="http://schemas.microsoft.com/office/drawing/2014/main" id="{13CB8FD2-2B6D-67AF-6F1D-9866495C5FE1}"/>
              </a:ext>
            </a:extLst>
          </p:cNvPr>
          <p:cNvGrpSpPr>
            <a:grpSpLocks/>
          </p:cNvGrpSpPr>
          <p:nvPr/>
        </p:nvGrpSpPr>
        <p:grpSpPr bwMode="auto">
          <a:xfrm>
            <a:off x="8299571" y="3382923"/>
            <a:ext cx="3814299" cy="2000548"/>
            <a:chOff x="6257954" y="3138974"/>
            <a:chExt cx="2861223" cy="1500717"/>
          </a:xfrm>
        </p:grpSpPr>
        <p:sp>
          <p:nvSpPr>
            <p:cNvPr id="20" name="AutoShape 22">
              <a:extLst>
                <a:ext uri="{FF2B5EF4-FFF2-40B4-BE49-F238E27FC236}">
                  <a16:creationId xmlns:a16="http://schemas.microsoft.com/office/drawing/2014/main" id="{FDF5E325-6740-DC11-B196-6467FEB68ED5}"/>
                </a:ext>
              </a:extLst>
            </p:cNvPr>
            <p:cNvSpPr/>
            <p:nvPr/>
          </p:nvSpPr>
          <p:spPr bwMode="auto">
            <a:xfrm>
              <a:off x="6257954" y="3160975"/>
              <a:ext cx="217923" cy="21792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close/>
                </a:path>
              </a:pathLst>
            </a:custGeom>
            <a:solidFill>
              <a:srgbClr val="FFC000"/>
            </a:solidFill>
            <a:ln>
              <a:noFill/>
            </a:ln>
            <a:effectLst/>
          </p:spPr>
          <p:txBody>
            <a:bodyPr lIns="0" tIns="0" rIns="0" bIns="0" anchor="ctr"/>
            <a:lstStyle/>
            <a:p>
              <a:pPr eaLnBrk="1" fontAlgn="auto" hangingPunct="1">
                <a:spcBef>
                  <a:spcPts val="600"/>
                </a:spcBef>
                <a:spcAft>
                  <a:spcPts val="600"/>
                </a:spcAft>
                <a:defRPr/>
              </a:pPr>
              <a:endParaRPr lang="es-ES" sz="2000" noProof="1">
                <a:effectLst>
                  <a:outerShdw blurRad="38100" dist="38100" dir="2700000" algn="tl">
                    <a:srgbClr val="000000"/>
                  </a:outerShdw>
                </a:effectLst>
                <a:latin typeface="Times  New Roman"/>
                <a:ea typeface="微软雅黑" panose="020B0503020204020204" pitchFamily="34" charset="-122"/>
                <a:cs typeface="Gill Sans" charset="0"/>
                <a:sym typeface="Gill Sans" charset="0"/>
              </a:endParaRPr>
            </a:p>
          </p:txBody>
        </p:sp>
        <p:sp>
          <p:nvSpPr>
            <p:cNvPr id="22" name="TextBox 52">
              <a:extLst>
                <a:ext uri="{FF2B5EF4-FFF2-40B4-BE49-F238E27FC236}">
                  <a16:creationId xmlns:a16="http://schemas.microsoft.com/office/drawing/2014/main" id="{120924F7-F3B3-0A13-8A7B-1CD1D2DA4D06}"/>
                </a:ext>
              </a:extLst>
            </p:cNvPr>
            <p:cNvSpPr txBox="1">
              <a:spLocks noChangeArrowheads="1"/>
            </p:cNvSpPr>
            <p:nvPr/>
          </p:nvSpPr>
          <p:spPr bwMode="auto">
            <a:xfrm>
              <a:off x="6505281" y="3138974"/>
              <a:ext cx="1097947" cy="300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hangingPunct="1">
                <a:lnSpc>
                  <a:spcPct val="100000"/>
                </a:lnSpc>
                <a:spcBef>
                  <a:spcPts val="600"/>
                </a:spcBef>
                <a:spcAft>
                  <a:spcPts val="600"/>
                </a:spcAft>
                <a:buFontTx/>
                <a:buNone/>
              </a:pPr>
              <a:r>
                <a:rPr lang="vi-VN" altLang="zh-CN" sz="2000" b="1" dirty="0">
                  <a:latin typeface="Times  New Roman"/>
                  <a:ea typeface="Microsoft YaHei" panose="020B0503020204020204" pitchFamily="34" charset="-122"/>
                </a:rPr>
                <a:t>Đúng cách</a:t>
              </a:r>
              <a:endParaRPr lang="zh-CN" altLang="en-US" sz="2000" b="1" dirty="0">
                <a:latin typeface="Times  New Roman"/>
                <a:ea typeface="Microsoft YaHei" panose="020B0503020204020204" pitchFamily="34" charset="-122"/>
              </a:endParaRPr>
            </a:p>
          </p:txBody>
        </p:sp>
        <p:sp>
          <p:nvSpPr>
            <p:cNvPr id="23" name="TextBox 53">
              <a:extLst>
                <a:ext uri="{FF2B5EF4-FFF2-40B4-BE49-F238E27FC236}">
                  <a16:creationId xmlns:a16="http://schemas.microsoft.com/office/drawing/2014/main" id="{AC5CE13C-2331-85B5-8293-2EC684C4457F}"/>
                </a:ext>
              </a:extLst>
            </p:cNvPr>
            <p:cNvSpPr txBox="1">
              <a:spLocks noChangeArrowheads="1"/>
            </p:cNvSpPr>
            <p:nvPr/>
          </p:nvSpPr>
          <p:spPr bwMode="auto">
            <a:xfrm>
              <a:off x="6290710" y="3416029"/>
              <a:ext cx="2828467" cy="122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hangingPunct="1">
                <a:lnSpc>
                  <a:spcPct val="100000"/>
                </a:lnSpc>
                <a:spcBef>
                  <a:spcPts val="600"/>
                </a:spcBef>
                <a:spcAft>
                  <a:spcPts val="600"/>
                </a:spcAft>
                <a:buFontTx/>
                <a:buNone/>
              </a:pPr>
              <a:r>
                <a:rPr lang="vi-VN" altLang="en-US" sz="2000" dirty="0">
                  <a:latin typeface="Times  New Roman"/>
                  <a:ea typeface="Microsoft YaHei" panose="020B0503020204020204" pitchFamily="34" charset="-122"/>
                </a:rPr>
                <a:t>Cần lựa chọn đúng cách bón cho từng loại cây trồng, từng vụ, từng loại đất để hạn chế phân bị rửa trôi, phân hủy hoặc làm cây bị tổn thương</a:t>
              </a:r>
              <a:endParaRPr lang="id-ID" altLang="en-US" sz="2000" dirty="0">
                <a:latin typeface="Times  New Roman"/>
                <a:ea typeface="Microsoft YaHei" panose="020B0503020204020204" pitchFamily="34" charset="-122"/>
              </a:endParaRP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7"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400"/>
                                        <p:tgtEl>
                                          <p:spTgt spid="14"/>
                                        </p:tgtEl>
                                      </p:cBhvr>
                                    </p:animEffect>
                                    <p:anim calcmode="lin" valueType="num">
                                      <p:cBhvr>
                                        <p:cTn id="8" dur="400" fill="hold"/>
                                        <p:tgtEl>
                                          <p:spTgt spid="14"/>
                                        </p:tgtEl>
                                        <p:attrNameLst>
                                          <p:attrName>ppt_x</p:attrName>
                                        </p:attrNameLst>
                                      </p:cBhvr>
                                      <p:tavLst>
                                        <p:tav tm="0">
                                          <p:val>
                                            <p:strVal val="#ppt_x"/>
                                          </p:val>
                                        </p:tav>
                                        <p:tav tm="100000">
                                          <p:val>
                                            <p:strVal val="#ppt_x"/>
                                          </p:val>
                                        </p:tav>
                                      </p:tavLst>
                                    </p:anim>
                                    <p:anim calcmode="lin" valueType="num">
                                      <p:cBhvr>
                                        <p:cTn id="9" dur="4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400"/>
                                        <p:tgtEl>
                                          <p:spTgt spid="5"/>
                                        </p:tgtEl>
                                      </p:cBhvr>
                                    </p:animEffect>
                                    <p:anim calcmode="lin" valueType="num">
                                      <p:cBhvr>
                                        <p:cTn id="13" dur="400" fill="hold"/>
                                        <p:tgtEl>
                                          <p:spTgt spid="5"/>
                                        </p:tgtEl>
                                        <p:attrNameLst>
                                          <p:attrName>ppt_x</p:attrName>
                                        </p:attrNameLst>
                                      </p:cBhvr>
                                      <p:tavLst>
                                        <p:tav tm="0">
                                          <p:val>
                                            <p:strVal val="#ppt_x"/>
                                          </p:val>
                                        </p:tav>
                                        <p:tav tm="100000">
                                          <p:val>
                                            <p:strVal val="#ppt_x"/>
                                          </p:val>
                                        </p:tav>
                                      </p:tavLst>
                                    </p:anim>
                                    <p:anim calcmode="lin" valueType="num">
                                      <p:cBhvr>
                                        <p:cTn id="14" dur="400" fill="hold"/>
                                        <p:tgtEl>
                                          <p:spTgt spid="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400"/>
                                        <p:tgtEl>
                                          <p:spTgt spid="8"/>
                                        </p:tgtEl>
                                      </p:cBhvr>
                                    </p:animEffect>
                                    <p:anim calcmode="lin" valueType="num">
                                      <p:cBhvr>
                                        <p:cTn id="18" dur="400" fill="hold"/>
                                        <p:tgtEl>
                                          <p:spTgt spid="8"/>
                                        </p:tgtEl>
                                        <p:attrNameLst>
                                          <p:attrName>ppt_x</p:attrName>
                                        </p:attrNameLst>
                                      </p:cBhvr>
                                      <p:tavLst>
                                        <p:tav tm="0">
                                          <p:val>
                                            <p:strVal val="#ppt_x"/>
                                          </p:val>
                                        </p:tav>
                                        <p:tav tm="100000">
                                          <p:val>
                                            <p:strVal val="#ppt_x"/>
                                          </p:val>
                                        </p:tav>
                                      </p:tavLst>
                                    </p:anim>
                                    <p:anim calcmode="lin" valueType="num">
                                      <p:cBhvr>
                                        <p:cTn id="19" dur="400" fill="hold"/>
                                        <p:tgtEl>
                                          <p:spTgt spid="8"/>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400"/>
                                        <p:tgtEl>
                                          <p:spTgt spid="11"/>
                                        </p:tgtEl>
                                      </p:cBhvr>
                                    </p:animEffect>
                                    <p:anim calcmode="lin" valueType="num">
                                      <p:cBhvr>
                                        <p:cTn id="23" dur="400" fill="hold"/>
                                        <p:tgtEl>
                                          <p:spTgt spid="11"/>
                                        </p:tgtEl>
                                        <p:attrNameLst>
                                          <p:attrName>ppt_x</p:attrName>
                                        </p:attrNameLst>
                                      </p:cBhvr>
                                      <p:tavLst>
                                        <p:tav tm="0">
                                          <p:val>
                                            <p:strVal val="#ppt_x"/>
                                          </p:val>
                                        </p:tav>
                                        <p:tav tm="100000">
                                          <p:val>
                                            <p:strVal val="#ppt_x"/>
                                          </p:val>
                                        </p:tav>
                                      </p:tavLst>
                                    </p:anim>
                                    <p:anim calcmode="lin" valueType="num">
                                      <p:cBhvr>
                                        <p:cTn id="24" dur="400" fill="hold"/>
                                        <p:tgtEl>
                                          <p:spTgt spid="11"/>
                                        </p:tgtEl>
                                        <p:attrNameLst>
                                          <p:attrName>ppt_y</p:attrName>
                                        </p:attrNameLst>
                                      </p:cBhvr>
                                      <p:tavLst>
                                        <p:tav tm="0">
                                          <p:val>
                                            <p:strVal val="#ppt_y-.1"/>
                                          </p:val>
                                        </p:tav>
                                        <p:tav tm="100000">
                                          <p:val>
                                            <p:strVal val="#ppt_y"/>
                                          </p:val>
                                        </p:tav>
                                      </p:tavLst>
                                    </p:anim>
                                  </p:childTnLst>
                                </p:cTn>
                              </p:par>
                            </p:childTnLst>
                          </p:cTn>
                        </p:par>
                        <p:par>
                          <p:cTn id="25" fill="hold" nodeType="afterGroup">
                            <p:stCondLst>
                              <p:cond delay="400"/>
                            </p:stCondLst>
                            <p:childTnLst>
                              <p:par>
                                <p:cTn id="26" presetID="2" presetClass="entr" presetSubtype="8"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500" fill="hold"/>
                                        <p:tgtEl>
                                          <p:spTgt spid="17"/>
                                        </p:tgtEl>
                                        <p:attrNameLst>
                                          <p:attrName>ppt_x</p:attrName>
                                        </p:attrNameLst>
                                      </p:cBhvr>
                                      <p:tavLst>
                                        <p:tav tm="0">
                                          <p:val>
                                            <p:strVal val="0-#ppt_w/2"/>
                                          </p:val>
                                        </p:tav>
                                        <p:tav tm="100000">
                                          <p:val>
                                            <p:strVal val="#ppt_x"/>
                                          </p:val>
                                        </p:tav>
                                      </p:tavLst>
                                    </p:anim>
                                    <p:anim calcmode="lin" valueType="num">
                                      <p:cBhvr>
                                        <p:cTn id="29" dur="500" fill="hold"/>
                                        <p:tgtEl>
                                          <p:spTgt spid="17"/>
                                        </p:tgtEl>
                                        <p:attrNameLst>
                                          <p:attrName>ppt_y</p:attrName>
                                        </p:attrNameLst>
                                      </p:cBhvr>
                                      <p:tavLst>
                                        <p:tav tm="0">
                                          <p:val>
                                            <p:strVal val="#ppt_y"/>
                                          </p:val>
                                        </p:tav>
                                        <p:tav tm="100000">
                                          <p:val>
                                            <p:strVal val="#ppt_y"/>
                                          </p:val>
                                        </p:tav>
                                      </p:tavLst>
                                    </p:anim>
                                  </p:childTnLst>
                                </p:cTn>
                              </p:par>
                            </p:childTnLst>
                          </p:cTn>
                        </p:par>
                        <p:par>
                          <p:cTn id="30" fill="hold" nodeType="afterGroup">
                            <p:stCondLst>
                              <p:cond delay="900"/>
                            </p:stCondLst>
                            <p:childTnLst>
                              <p:par>
                                <p:cTn id="31" presetID="2" presetClass="entr" presetSubtype="8"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500" fill="hold"/>
                                        <p:tgtEl>
                                          <p:spTgt spid="6"/>
                                        </p:tgtEl>
                                        <p:attrNameLst>
                                          <p:attrName>ppt_x</p:attrName>
                                        </p:attrNameLst>
                                      </p:cBhvr>
                                      <p:tavLst>
                                        <p:tav tm="0">
                                          <p:val>
                                            <p:strVal val="0-#ppt_w/2"/>
                                          </p:val>
                                        </p:tav>
                                        <p:tav tm="100000">
                                          <p:val>
                                            <p:strVal val="#ppt_x"/>
                                          </p:val>
                                        </p:tav>
                                      </p:tavLst>
                                    </p:anim>
                                    <p:anim calcmode="lin" valueType="num">
                                      <p:cBhvr>
                                        <p:cTn id="34" dur="500" fill="hold"/>
                                        <p:tgtEl>
                                          <p:spTgt spid="6"/>
                                        </p:tgtEl>
                                        <p:attrNameLst>
                                          <p:attrName>ppt_y</p:attrName>
                                        </p:attrNameLst>
                                      </p:cBhvr>
                                      <p:tavLst>
                                        <p:tav tm="0">
                                          <p:val>
                                            <p:strVal val="#ppt_y"/>
                                          </p:val>
                                        </p:tav>
                                        <p:tav tm="100000">
                                          <p:val>
                                            <p:strVal val="#ppt_y"/>
                                          </p:val>
                                        </p:tav>
                                      </p:tavLst>
                                    </p:anim>
                                  </p:childTnLst>
                                </p:cTn>
                              </p:par>
                            </p:childTnLst>
                          </p:cTn>
                        </p:par>
                        <p:par>
                          <p:cTn id="35" fill="hold">
                            <p:stCondLst>
                              <p:cond delay="1400"/>
                            </p:stCondLst>
                            <p:childTnLst>
                              <p:par>
                                <p:cTn id="36" presetID="2" presetClass="entr" presetSubtype="2" fill="hold" nodeType="afterEffect">
                                  <p:stCondLst>
                                    <p:cond delay="0"/>
                                  </p:stCondLst>
                                  <p:childTnLst>
                                    <p:set>
                                      <p:cBhvr>
                                        <p:cTn id="37" dur="1" fill="hold">
                                          <p:stCondLst>
                                            <p:cond delay="0"/>
                                          </p:stCondLst>
                                        </p:cTn>
                                        <p:tgtEl>
                                          <p:spTgt spid="24"/>
                                        </p:tgtEl>
                                        <p:attrNameLst>
                                          <p:attrName>style.visibility</p:attrName>
                                        </p:attrNameLst>
                                      </p:cBhvr>
                                      <p:to>
                                        <p:strVal val="visible"/>
                                      </p:to>
                                    </p:set>
                                    <p:anim calcmode="lin" valueType="num">
                                      <p:cBhvr>
                                        <p:cTn id="38" dur="500" fill="hold"/>
                                        <p:tgtEl>
                                          <p:spTgt spid="24"/>
                                        </p:tgtEl>
                                        <p:attrNameLst>
                                          <p:attrName>ppt_x</p:attrName>
                                        </p:attrNameLst>
                                      </p:cBhvr>
                                      <p:tavLst>
                                        <p:tav tm="0">
                                          <p:val>
                                            <p:strVal val="1+#ppt_w/2"/>
                                          </p:val>
                                        </p:tav>
                                        <p:tav tm="100000">
                                          <p:val>
                                            <p:strVal val="#ppt_x"/>
                                          </p:val>
                                        </p:tav>
                                      </p:tavLst>
                                    </p:anim>
                                    <p:anim calcmode="lin" valueType="num">
                                      <p:cBhvr>
                                        <p:cTn id="39" dur="500" fill="hold"/>
                                        <p:tgtEl>
                                          <p:spTgt spid="24"/>
                                        </p:tgtEl>
                                        <p:attrNameLst>
                                          <p:attrName>ppt_y</p:attrName>
                                        </p:attrNameLst>
                                      </p:cBhvr>
                                      <p:tavLst>
                                        <p:tav tm="0">
                                          <p:val>
                                            <p:strVal val="#ppt_y"/>
                                          </p:val>
                                        </p:tav>
                                        <p:tav tm="100000">
                                          <p:val>
                                            <p:strVal val="#ppt_y"/>
                                          </p:val>
                                        </p:tav>
                                      </p:tavLst>
                                    </p:anim>
                                  </p:childTnLst>
                                </p:cTn>
                              </p:par>
                            </p:childTnLst>
                          </p:cTn>
                        </p:par>
                        <p:par>
                          <p:cTn id="40" fill="hold">
                            <p:stCondLst>
                              <p:cond delay="1900"/>
                            </p:stCondLst>
                            <p:childTnLst>
                              <p:par>
                                <p:cTn id="41" presetID="2" presetClass="entr" presetSubtype="2" fill="hold" nodeType="after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p:cTn id="43" dur="500" fill="hold"/>
                                        <p:tgtEl>
                                          <p:spTgt spid="16"/>
                                        </p:tgtEl>
                                        <p:attrNameLst>
                                          <p:attrName>ppt_x</p:attrName>
                                        </p:attrNameLst>
                                      </p:cBhvr>
                                      <p:tavLst>
                                        <p:tav tm="0">
                                          <p:val>
                                            <p:strVal val="1+#ppt_w/2"/>
                                          </p:val>
                                        </p:tav>
                                        <p:tav tm="100000">
                                          <p:val>
                                            <p:strVal val="#ppt_x"/>
                                          </p:val>
                                        </p:tav>
                                      </p:tavLst>
                                    </p:anim>
                                    <p:anim calcmode="lin" valueType="num">
                                      <p:cBhvr>
                                        <p:cTn id="44"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糖果"/>
          <p:cNvPicPr>
            <a:picLocks noChangeAspect="1"/>
          </p:cNvPicPr>
          <p:nvPr/>
        </p:nvPicPr>
        <p:blipFill>
          <a:blip r:embed="rId4"/>
          <a:stretch>
            <a:fillRect/>
          </a:stretch>
        </p:blipFill>
        <p:spPr>
          <a:xfrm>
            <a:off x="427004" y="159668"/>
            <a:ext cx="1066165" cy="920115"/>
          </a:xfrm>
          <a:prstGeom prst="rect">
            <a:avLst/>
          </a:prstGeom>
        </p:spPr>
      </p:pic>
      <p:pic>
        <p:nvPicPr>
          <p:cNvPr id="10" name="图片 9" descr="波浪线"/>
          <p:cNvPicPr>
            <a:picLocks noChangeAspect="1"/>
          </p:cNvPicPr>
          <p:nvPr/>
        </p:nvPicPr>
        <p:blipFill>
          <a:blip r:embed="rId5"/>
          <a:stretch>
            <a:fillRect/>
          </a:stretch>
        </p:blipFill>
        <p:spPr>
          <a:xfrm>
            <a:off x="1643380" y="682478"/>
            <a:ext cx="4452620" cy="214448"/>
          </a:xfrm>
          <a:prstGeom prst="rect">
            <a:avLst/>
          </a:prstGeom>
        </p:spPr>
      </p:pic>
      <p:sp>
        <p:nvSpPr>
          <p:cNvPr id="17" name="Hộp Văn bản 16">
            <a:extLst>
              <a:ext uri="{FF2B5EF4-FFF2-40B4-BE49-F238E27FC236}">
                <a16:creationId xmlns:a16="http://schemas.microsoft.com/office/drawing/2014/main" id="{D4CA51C4-DD52-9E9D-59F0-6E6C5D469F50}"/>
              </a:ext>
            </a:extLst>
          </p:cNvPr>
          <p:cNvSpPr txBox="1"/>
          <p:nvPr/>
        </p:nvSpPr>
        <p:spPr>
          <a:xfrm>
            <a:off x="1493169" y="184431"/>
            <a:ext cx="9044202" cy="554319"/>
          </a:xfrm>
          <a:prstGeom prst="rect">
            <a:avLst/>
          </a:prstGeom>
          <a:noFill/>
        </p:spPr>
        <p:txBody>
          <a:bodyPr wrap="square">
            <a:spAutoFit/>
          </a:bodyPr>
          <a:lstStyle/>
          <a:p>
            <a:pPr algn="just">
              <a:lnSpc>
                <a:spcPct val="115000"/>
              </a:lnSpc>
              <a:spcAft>
                <a:spcPts val="800"/>
              </a:spcAft>
            </a:pPr>
            <a:r>
              <a:rPr lang="en-US" sz="2800" b="1" dirty="0">
                <a:solidFill>
                  <a:schemeClr val="accent1">
                    <a:lumMod val="75000"/>
                  </a:schemeClr>
                </a:solidFill>
                <a:effectLst/>
                <a:latin typeface="+mj-lt"/>
                <a:ea typeface="Calibri" panose="020F0502020204030204" pitchFamily="34" charset="0"/>
                <a:cs typeface="Times New Roman" panose="02020603050405020304" pitchFamily="18" charset="0"/>
              </a:rPr>
              <a:t>III. </a:t>
            </a:r>
            <a:r>
              <a:rPr lang="vi-VN" sz="2800" b="1" dirty="0">
                <a:solidFill>
                  <a:schemeClr val="accent1">
                    <a:lumMod val="75000"/>
                  </a:schemeClr>
                </a:solidFill>
                <a:effectLst/>
                <a:latin typeface="+mj-lt"/>
                <a:ea typeface="Calibri" panose="020F0502020204030204" pitchFamily="34" charset="0"/>
                <a:cs typeface="Times New Roman" panose="02020603050405020304" pitchFamily="18" charset="0"/>
              </a:rPr>
              <a:t>Cách sử dụng phân bón</a:t>
            </a:r>
            <a:endParaRPr lang="vi-VN" sz="2000" dirty="0">
              <a:solidFill>
                <a:schemeClr val="accent1">
                  <a:lumMod val="75000"/>
                </a:schemeClr>
              </a:solidFill>
              <a:effectLst/>
              <a:latin typeface="+mj-lt"/>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739ECEBD-9C23-CE23-7D28-95DE0CD4D8A5}"/>
              </a:ext>
            </a:extLst>
          </p:cNvPr>
          <p:cNvSpPr txBox="1"/>
          <p:nvPr/>
        </p:nvSpPr>
        <p:spPr>
          <a:xfrm>
            <a:off x="915069" y="5539980"/>
            <a:ext cx="9622302" cy="954107"/>
          </a:xfrm>
          <a:prstGeom prst="rect">
            <a:avLst/>
          </a:prstGeom>
          <a:noFill/>
        </p:spPr>
        <p:txBody>
          <a:bodyPr wrap="square">
            <a:spAutoFit/>
          </a:bodyPr>
          <a:lstStyle/>
          <a:p>
            <a:r>
              <a:rPr lang="vi-VN" sz="2800" dirty="0">
                <a:solidFill>
                  <a:srgbClr val="000000"/>
                </a:solidFill>
                <a:effectLst/>
                <a:latin typeface="Times New Roman" panose="02020603050405020304" pitchFamily="18" charset="0"/>
                <a:ea typeface="Calibri" panose="020F0502020204030204" pitchFamily="34" charset="0"/>
              </a:rPr>
              <a:t>Tại sao nên hạn chế sử dụng phân bón hóa học (phân vô cơ), tăng cường sản xuất và sử dụng phân bón hữu cơ?</a:t>
            </a:r>
            <a:endParaRPr lang="en-US" sz="2800" dirty="0"/>
          </a:p>
        </p:txBody>
      </p:sp>
      <p:pic>
        <p:nvPicPr>
          <p:cNvPr id="2" name="Chế Phẩm Sinh Học sử dụng cho Bưởi Diễn _ VƯỜN SINH THÁI">
            <a:hlinkClick r:id="" action="ppaction://media"/>
            <a:extLst>
              <a:ext uri="{FF2B5EF4-FFF2-40B4-BE49-F238E27FC236}">
                <a16:creationId xmlns:a16="http://schemas.microsoft.com/office/drawing/2014/main" id="{E2A9C211-9785-4242-42D7-43158B03455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636019" y="1246767"/>
            <a:ext cx="6758501" cy="3943372"/>
          </a:xfrm>
          <a:prstGeom prst="rect">
            <a:avLst/>
          </a:prstGeom>
        </p:spPr>
      </p:pic>
    </p:spTree>
    <p:extLst>
      <p:ext uri="{BB962C8B-B14F-4D97-AF65-F5344CB8AC3E}">
        <p14:creationId xmlns:p14="http://schemas.microsoft.com/office/powerpoint/2010/main" val="4394472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5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par>
                          <p:cTn id="13" fill="hold">
                            <p:stCondLst>
                              <p:cond delay="0"/>
                            </p:stCondLst>
                            <p:childTnLst>
                              <p:par>
                                <p:cTn id="14" presetID="16" presetClass="entr" presetSubtype="21"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childTnLst>
              </p:cTn>
              <p:nextCondLst>
                <p:cond evt="onClick" delay="0">
                  <p:tgtEl>
                    <p:spTgt spid="2"/>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23810" y="5134708"/>
            <a:ext cx="12408377" cy="1817076"/>
            <a:chOff x="-123810" y="4108197"/>
            <a:chExt cx="12408377" cy="2843587"/>
          </a:xfrm>
        </p:grpSpPr>
        <p:sp>
          <p:nvSpPr>
            <p:cNvPr id="303" name="Freeform 18"/>
            <p:cNvSpPr>
              <a:spLocks/>
            </p:cNvSpPr>
            <p:nvPr/>
          </p:nvSpPr>
          <p:spPr bwMode="auto">
            <a:xfrm>
              <a:off x="2143470" y="4587267"/>
              <a:ext cx="860902" cy="1980313"/>
            </a:xfrm>
            <a:custGeom>
              <a:avLst/>
              <a:gdLst>
                <a:gd name="T0" fmla="*/ 77 w 205"/>
                <a:gd name="T1" fmla="*/ 0 h 445"/>
                <a:gd name="T2" fmla="*/ 74 w 205"/>
                <a:gd name="T3" fmla="*/ 4 h 445"/>
                <a:gd name="T4" fmla="*/ 5 w 205"/>
                <a:gd name="T5" fmla="*/ 89 h 445"/>
                <a:gd name="T6" fmla="*/ 42 w 205"/>
                <a:gd name="T7" fmla="*/ 89 h 445"/>
                <a:gd name="T8" fmla="*/ 5 w 205"/>
                <a:gd name="T9" fmla="*/ 146 h 445"/>
                <a:gd name="T10" fmla="*/ 19 w 205"/>
                <a:gd name="T11" fmla="*/ 169 h 445"/>
                <a:gd name="T12" fmla="*/ 17 w 205"/>
                <a:gd name="T13" fmla="*/ 169 h 445"/>
                <a:gd name="T14" fmla="*/ 19 w 205"/>
                <a:gd name="T15" fmla="*/ 173 h 445"/>
                <a:gd name="T16" fmla="*/ 0 w 205"/>
                <a:gd name="T17" fmla="*/ 173 h 445"/>
                <a:gd name="T18" fmla="*/ 12 w 205"/>
                <a:gd name="T19" fmla="*/ 197 h 445"/>
                <a:gd name="T20" fmla="*/ 15 w 205"/>
                <a:gd name="T21" fmla="*/ 197 h 445"/>
                <a:gd name="T22" fmla="*/ 14 w 205"/>
                <a:gd name="T23" fmla="*/ 200 h 445"/>
                <a:gd name="T24" fmla="*/ 36 w 205"/>
                <a:gd name="T25" fmla="*/ 245 h 445"/>
                <a:gd name="T26" fmla="*/ 36 w 205"/>
                <a:gd name="T27" fmla="*/ 245 h 445"/>
                <a:gd name="T28" fmla="*/ 36 w 205"/>
                <a:gd name="T29" fmla="*/ 245 h 445"/>
                <a:gd name="T30" fmla="*/ 23 w 205"/>
                <a:gd name="T31" fmla="*/ 245 h 445"/>
                <a:gd name="T32" fmla="*/ 50 w 205"/>
                <a:gd name="T33" fmla="*/ 305 h 445"/>
                <a:gd name="T34" fmla="*/ 50 w 205"/>
                <a:gd name="T35" fmla="*/ 305 h 445"/>
                <a:gd name="T36" fmla="*/ 50 w 205"/>
                <a:gd name="T37" fmla="*/ 306 h 445"/>
                <a:gd name="T38" fmla="*/ 35 w 205"/>
                <a:gd name="T39" fmla="*/ 306 h 445"/>
                <a:gd name="T40" fmla="*/ 40 w 205"/>
                <a:gd name="T41" fmla="*/ 321 h 445"/>
                <a:gd name="T42" fmla="*/ 59 w 205"/>
                <a:gd name="T43" fmla="*/ 321 h 445"/>
                <a:gd name="T44" fmla="*/ 56 w 205"/>
                <a:gd name="T45" fmla="*/ 362 h 445"/>
                <a:gd name="T46" fmla="*/ 57 w 205"/>
                <a:gd name="T47" fmla="*/ 364 h 445"/>
                <a:gd name="T48" fmla="*/ 57 w 205"/>
                <a:gd name="T49" fmla="*/ 364 h 445"/>
                <a:gd name="T50" fmla="*/ 57 w 205"/>
                <a:gd name="T51" fmla="*/ 365 h 445"/>
                <a:gd name="T52" fmla="*/ 56 w 205"/>
                <a:gd name="T53" fmla="*/ 365 h 445"/>
                <a:gd name="T54" fmla="*/ 50 w 205"/>
                <a:gd name="T55" fmla="*/ 445 h 445"/>
                <a:gd name="T56" fmla="*/ 78 w 205"/>
                <a:gd name="T57" fmla="*/ 445 h 445"/>
                <a:gd name="T58" fmla="*/ 103 w 205"/>
                <a:gd name="T59" fmla="*/ 445 h 445"/>
                <a:gd name="T60" fmla="*/ 104 w 205"/>
                <a:gd name="T61" fmla="*/ 445 h 445"/>
                <a:gd name="T62" fmla="*/ 96 w 205"/>
                <a:gd name="T63" fmla="*/ 321 h 445"/>
                <a:gd name="T64" fmla="*/ 205 w 205"/>
                <a:gd name="T65" fmla="*/ 321 h 445"/>
                <a:gd name="T66" fmla="*/ 202 w 205"/>
                <a:gd name="T67" fmla="*/ 317 h 445"/>
                <a:gd name="T68" fmla="*/ 98 w 205"/>
                <a:gd name="T69" fmla="*/ 317 h 445"/>
                <a:gd name="T70" fmla="*/ 151 w 205"/>
                <a:gd name="T71" fmla="*/ 217 h 445"/>
                <a:gd name="T72" fmla="*/ 140 w 205"/>
                <a:gd name="T73" fmla="*/ 197 h 445"/>
                <a:gd name="T74" fmla="*/ 161 w 205"/>
                <a:gd name="T75" fmla="*/ 197 h 445"/>
                <a:gd name="T76" fmla="*/ 163 w 205"/>
                <a:gd name="T77" fmla="*/ 192 h 445"/>
                <a:gd name="T78" fmla="*/ 148 w 205"/>
                <a:gd name="T79" fmla="*/ 192 h 445"/>
                <a:gd name="T80" fmla="*/ 147 w 205"/>
                <a:gd name="T81" fmla="*/ 189 h 445"/>
                <a:gd name="T82" fmla="*/ 122 w 205"/>
                <a:gd name="T83" fmla="*/ 189 h 445"/>
                <a:gd name="T84" fmla="*/ 149 w 205"/>
                <a:gd name="T85" fmla="*/ 145 h 445"/>
                <a:gd name="T86" fmla="*/ 114 w 205"/>
                <a:gd name="T87" fmla="*/ 89 h 445"/>
                <a:gd name="T88" fmla="*/ 134 w 205"/>
                <a:gd name="T89" fmla="*/ 89 h 445"/>
                <a:gd name="T90" fmla="*/ 150 w 205"/>
                <a:gd name="T91" fmla="*/ 89 h 445"/>
                <a:gd name="T92" fmla="*/ 81 w 205"/>
                <a:gd name="T93" fmla="*/ 4 h 445"/>
                <a:gd name="T94" fmla="*/ 78 w 205"/>
                <a:gd name="T95" fmla="*/ 1 h 445"/>
                <a:gd name="T96" fmla="*/ 78 w 205"/>
                <a:gd name="T97" fmla="*/ 2 h 445"/>
                <a:gd name="T98" fmla="*/ 77 w 205"/>
                <a:gd name="T99" fmla="*/ 0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5" h="445">
                  <a:moveTo>
                    <a:pt x="77" y="0"/>
                  </a:moveTo>
                  <a:cubicBezTo>
                    <a:pt x="74" y="4"/>
                    <a:pt x="74" y="4"/>
                    <a:pt x="74" y="4"/>
                  </a:cubicBezTo>
                  <a:cubicBezTo>
                    <a:pt x="5" y="89"/>
                    <a:pt x="5" y="89"/>
                    <a:pt x="5" y="89"/>
                  </a:cubicBezTo>
                  <a:cubicBezTo>
                    <a:pt x="42" y="89"/>
                    <a:pt x="42" y="89"/>
                    <a:pt x="42" y="89"/>
                  </a:cubicBezTo>
                  <a:cubicBezTo>
                    <a:pt x="5" y="146"/>
                    <a:pt x="5" y="146"/>
                    <a:pt x="5" y="146"/>
                  </a:cubicBezTo>
                  <a:cubicBezTo>
                    <a:pt x="19" y="169"/>
                    <a:pt x="19" y="169"/>
                    <a:pt x="19" y="169"/>
                  </a:cubicBezTo>
                  <a:cubicBezTo>
                    <a:pt x="17" y="169"/>
                    <a:pt x="17" y="169"/>
                    <a:pt x="17" y="169"/>
                  </a:cubicBezTo>
                  <a:cubicBezTo>
                    <a:pt x="19" y="173"/>
                    <a:pt x="19" y="173"/>
                    <a:pt x="19" y="173"/>
                  </a:cubicBezTo>
                  <a:cubicBezTo>
                    <a:pt x="0" y="173"/>
                    <a:pt x="0" y="173"/>
                    <a:pt x="0" y="173"/>
                  </a:cubicBezTo>
                  <a:cubicBezTo>
                    <a:pt x="12" y="197"/>
                    <a:pt x="12" y="197"/>
                    <a:pt x="12" y="197"/>
                  </a:cubicBezTo>
                  <a:cubicBezTo>
                    <a:pt x="15" y="197"/>
                    <a:pt x="15" y="197"/>
                    <a:pt x="15" y="197"/>
                  </a:cubicBezTo>
                  <a:cubicBezTo>
                    <a:pt x="14" y="200"/>
                    <a:pt x="14" y="200"/>
                    <a:pt x="14" y="200"/>
                  </a:cubicBezTo>
                  <a:cubicBezTo>
                    <a:pt x="36" y="245"/>
                    <a:pt x="36" y="245"/>
                    <a:pt x="36" y="245"/>
                  </a:cubicBezTo>
                  <a:cubicBezTo>
                    <a:pt x="36" y="245"/>
                    <a:pt x="36" y="245"/>
                    <a:pt x="36" y="245"/>
                  </a:cubicBezTo>
                  <a:cubicBezTo>
                    <a:pt x="36" y="245"/>
                    <a:pt x="36" y="245"/>
                    <a:pt x="36" y="245"/>
                  </a:cubicBezTo>
                  <a:cubicBezTo>
                    <a:pt x="23" y="245"/>
                    <a:pt x="23" y="245"/>
                    <a:pt x="23" y="245"/>
                  </a:cubicBezTo>
                  <a:cubicBezTo>
                    <a:pt x="50" y="305"/>
                    <a:pt x="50" y="305"/>
                    <a:pt x="50" y="305"/>
                  </a:cubicBezTo>
                  <a:cubicBezTo>
                    <a:pt x="50" y="305"/>
                    <a:pt x="50" y="305"/>
                    <a:pt x="50" y="305"/>
                  </a:cubicBezTo>
                  <a:cubicBezTo>
                    <a:pt x="50" y="306"/>
                    <a:pt x="50" y="306"/>
                    <a:pt x="50" y="306"/>
                  </a:cubicBezTo>
                  <a:cubicBezTo>
                    <a:pt x="35" y="306"/>
                    <a:pt x="35" y="306"/>
                    <a:pt x="35" y="306"/>
                  </a:cubicBezTo>
                  <a:cubicBezTo>
                    <a:pt x="40" y="321"/>
                    <a:pt x="40" y="321"/>
                    <a:pt x="40" y="321"/>
                  </a:cubicBezTo>
                  <a:cubicBezTo>
                    <a:pt x="59" y="321"/>
                    <a:pt x="59" y="321"/>
                    <a:pt x="59" y="321"/>
                  </a:cubicBezTo>
                  <a:cubicBezTo>
                    <a:pt x="56" y="362"/>
                    <a:pt x="56" y="362"/>
                    <a:pt x="56" y="362"/>
                  </a:cubicBezTo>
                  <a:cubicBezTo>
                    <a:pt x="57" y="364"/>
                    <a:pt x="57" y="364"/>
                    <a:pt x="57" y="364"/>
                  </a:cubicBezTo>
                  <a:cubicBezTo>
                    <a:pt x="57" y="364"/>
                    <a:pt x="57" y="364"/>
                    <a:pt x="57" y="364"/>
                  </a:cubicBezTo>
                  <a:cubicBezTo>
                    <a:pt x="57" y="365"/>
                    <a:pt x="57" y="365"/>
                    <a:pt x="57" y="365"/>
                  </a:cubicBezTo>
                  <a:cubicBezTo>
                    <a:pt x="56" y="365"/>
                    <a:pt x="56" y="365"/>
                    <a:pt x="56" y="365"/>
                  </a:cubicBezTo>
                  <a:cubicBezTo>
                    <a:pt x="50" y="445"/>
                    <a:pt x="50" y="445"/>
                    <a:pt x="50" y="445"/>
                  </a:cubicBezTo>
                  <a:cubicBezTo>
                    <a:pt x="78" y="445"/>
                    <a:pt x="78" y="445"/>
                    <a:pt x="78" y="445"/>
                  </a:cubicBezTo>
                  <a:cubicBezTo>
                    <a:pt x="103" y="445"/>
                    <a:pt x="103" y="445"/>
                    <a:pt x="103" y="445"/>
                  </a:cubicBezTo>
                  <a:cubicBezTo>
                    <a:pt x="104" y="445"/>
                    <a:pt x="104" y="445"/>
                    <a:pt x="104" y="445"/>
                  </a:cubicBezTo>
                  <a:cubicBezTo>
                    <a:pt x="96" y="321"/>
                    <a:pt x="96" y="321"/>
                    <a:pt x="96" y="321"/>
                  </a:cubicBezTo>
                  <a:cubicBezTo>
                    <a:pt x="205" y="321"/>
                    <a:pt x="205" y="321"/>
                    <a:pt x="205" y="321"/>
                  </a:cubicBezTo>
                  <a:cubicBezTo>
                    <a:pt x="202" y="317"/>
                    <a:pt x="202" y="317"/>
                    <a:pt x="202" y="317"/>
                  </a:cubicBezTo>
                  <a:cubicBezTo>
                    <a:pt x="98" y="317"/>
                    <a:pt x="98" y="317"/>
                    <a:pt x="98" y="317"/>
                  </a:cubicBezTo>
                  <a:cubicBezTo>
                    <a:pt x="151" y="217"/>
                    <a:pt x="151" y="217"/>
                    <a:pt x="151" y="217"/>
                  </a:cubicBezTo>
                  <a:cubicBezTo>
                    <a:pt x="140" y="197"/>
                    <a:pt x="140" y="197"/>
                    <a:pt x="140" y="197"/>
                  </a:cubicBezTo>
                  <a:cubicBezTo>
                    <a:pt x="161" y="197"/>
                    <a:pt x="161" y="197"/>
                    <a:pt x="161" y="197"/>
                  </a:cubicBezTo>
                  <a:cubicBezTo>
                    <a:pt x="163" y="192"/>
                    <a:pt x="163" y="192"/>
                    <a:pt x="163" y="192"/>
                  </a:cubicBezTo>
                  <a:cubicBezTo>
                    <a:pt x="148" y="192"/>
                    <a:pt x="148" y="192"/>
                    <a:pt x="148" y="192"/>
                  </a:cubicBezTo>
                  <a:cubicBezTo>
                    <a:pt x="148" y="191"/>
                    <a:pt x="148" y="190"/>
                    <a:pt x="147" y="189"/>
                  </a:cubicBezTo>
                  <a:cubicBezTo>
                    <a:pt x="122" y="189"/>
                    <a:pt x="122" y="189"/>
                    <a:pt x="122" y="189"/>
                  </a:cubicBezTo>
                  <a:cubicBezTo>
                    <a:pt x="149" y="145"/>
                    <a:pt x="149" y="145"/>
                    <a:pt x="149" y="145"/>
                  </a:cubicBezTo>
                  <a:cubicBezTo>
                    <a:pt x="114" y="89"/>
                    <a:pt x="114" y="89"/>
                    <a:pt x="114" y="89"/>
                  </a:cubicBezTo>
                  <a:cubicBezTo>
                    <a:pt x="134" y="89"/>
                    <a:pt x="134" y="89"/>
                    <a:pt x="134" y="89"/>
                  </a:cubicBezTo>
                  <a:cubicBezTo>
                    <a:pt x="150" y="89"/>
                    <a:pt x="150" y="89"/>
                    <a:pt x="150" y="89"/>
                  </a:cubicBezTo>
                  <a:cubicBezTo>
                    <a:pt x="81" y="4"/>
                    <a:pt x="81" y="4"/>
                    <a:pt x="81" y="4"/>
                  </a:cubicBezTo>
                  <a:cubicBezTo>
                    <a:pt x="78" y="1"/>
                    <a:pt x="78" y="1"/>
                    <a:pt x="78" y="1"/>
                  </a:cubicBezTo>
                  <a:cubicBezTo>
                    <a:pt x="78" y="2"/>
                    <a:pt x="78" y="2"/>
                    <a:pt x="78" y="2"/>
                  </a:cubicBezTo>
                  <a:cubicBezTo>
                    <a:pt x="77" y="0"/>
                    <a:pt x="77" y="0"/>
                    <a:pt x="77" y="0"/>
                  </a:cubicBezTo>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19"/>
            <p:cNvSpPr>
              <a:spLocks/>
            </p:cNvSpPr>
            <p:nvPr/>
          </p:nvSpPr>
          <p:spPr bwMode="auto">
            <a:xfrm>
              <a:off x="2762466" y="5429196"/>
              <a:ext cx="73521" cy="14230"/>
            </a:xfrm>
            <a:custGeom>
              <a:avLst/>
              <a:gdLst>
                <a:gd name="T0" fmla="*/ 18 w 18"/>
                <a:gd name="T1" fmla="*/ 0 h 3"/>
                <a:gd name="T2" fmla="*/ 0 w 18"/>
                <a:gd name="T3" fmla="*/ 0 h 3"/>
                <a:gd name="T4" fmla="*/ 1 w 18"/>
                <a:gd name="T5" fmla="*/ 3 h 3"/>
                <a:gd name="T6" fmla="*/ 16 w 18"/>
                <a:gd name="T7" fmla="*/ 3 h 3"/>
                <a:gd name="T8" fmla="*/ 18 w 18"/>
                <a:gd name="T9" fmla="*/ 0 h 3"/>
              </a:gdLst>
              <a:ahLst/>
              <a:cxnLst>
                <a:cxn ang="0">
                  <a:pos x="T0" y="T1"/>
                </a:cxn>
                <a:cxn ang="0">
                  <a:pos x="T2" y="T3"/>
                </a:cxn>
                <a:cxn ang="0">
                  <a:pos x="T4" y="T5"/>
                </a:cxn>
                <a:cxn ang="0">
                  <a:pos x="T6" y="T7"/>
                </a:cxn>
                <a:cxn ang="0">
                  <a:pos x="T8" y="T9"/>
                </a:cxn>
              </a:cxnLst>
              <a:rect l="0" t="0" r="r" b="b"/>
              <a:pathLst>
                <a:path w="18" h="3">
                  <a:moveTo>
                    <a:pt x="18" y="0"/>
                  </a:moveTo>
                  <a:cubicBezTo>
                    <a:pt x="0" y="0"/>
                    <a:pt x="0" y="0"/>
                    <a:pt x="0" y="0"/>
                  </a:cubicBezTo>
                  <a:cubicBezTo>
                    <a:pt x="1" y="1"/>
                    <a:pt x="1" y="2"/>
                    <a:pt x="1" y="3"/>
                  </a:cubicBezTo>
                  <a:cubicBezTo>
                    <a:pt x="16" y="3"/>
                    <a:pt x="16" y="3"/>
                    <a:pt x="16" y="3"/>
                  </a:cubicBezTo>
                  <a:cubicBezTo>
                    <a:pt x="18" y="0"/>
                    <a:pt x="18" y="0"/>
                    <a:pt x="18" y="0"/>
                  </a:cubicBezTo>
                </a:path>
              </a:pathLst>
            </a:custGeom>
            <a:solidFill>
              <a:srgbClr val="347A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20"/>
            <p:cNvSpPr>
              <a:spLocks/>
            </p:cNvSpPr>
            <p:nvPr/>
          </p:nvSpPr>
          <p:spPr bwMode="auto">
            <a:xfrm>
              <a:off x="3002001" y="6017361"/>
              <a:ext cx="2372"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solidFill>
              <a:srgbClr val="285B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21"/>
            <p:cNvSpPr>
              <a:spLocks/>
            </p:cNvSpPr>
            <p:nvPr/>
          </p:nvSpPr>
          <p:spPr bwMode="auto">
            <a:xfrm>
              <a:off x="3002001" y="6017361"/>
              <a:ext cx="2372"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22"/>
            <p:cNvSpPr>
              <a:spLocks noEditPoints="1"/>
            </p:cNvSpPr>
            <p:nvPr/>
          </p:nvSpPr>
          <p:spPr bwMode="auto">
            <a:xfrm>
              <a:off x="9820442" y="4587267"/>
              <a:ext cx="538360" cy="1980313"/>
            </a:xfrm>
            <a:custGeom>
              <a:avLst/>
              <a:gdLst>
                <a:gd name="T0" fmla="*/ 137 w 227"/>
                <a:gd name="T1" fmla="*/ 713 h 835"/>
                <a:gd name="T2" fmla="*/ 59 w 227"/>
                <a:gd name="T3" fmla="*/ 713 h 835"/>
                <a:gd name="T4" fmla="*/ 50 w 227"/>
                <a:gd name="T5" fmla="*/ 835 h 835"/>
                <a:gd name="T6" fmla="*/ 99 w 227"/>
                <a:gd name="T7" fmla="*/ 835 h 835"/>
                <a:gd name="T8" fmla="*/ 144 w 227"/>
                <a:gd name="T9" fmla="*/ 835 h 835"/>
                <a:gd name="T10" fmla="*/ 145 w 227"/>
                <a:gd name="T11" fmla="*/ 835 h 835"/>
                <a:gd name="T12" fmla="*/ 137 w 227"/>
                <a:gd name="T13" fmla="*/ 713 h 835"/>
                <a:gd name="T14" fmla="*/ 98 w 227"/>
                <a:gd name="T15" fmla="*/ 0 h 835"/>
                <a:gd name="T16" fmla="*/ 92 w 227"/>
                <a:gd name="T17" fmla="*/ 8 h 835"/>
                <a:gd name="T18" fmla="*/ 0 w 227"/>
                <a:gd name="T19" fmla="*/ 128 h 835"/>
                <a:gd name="T20" fmla="*/ 12 w 227"/>
                <a:gd name="T21" fmla="*/ 167 h 835"/>
                <a:gd name="T22" fmla="*/ 35 w 227"/>
                <a:gd name="T23" fmla="*/ 167 h 835"/>
                <a:gd name="T24" fmla="*/ 21 w 227"/>
                <a:gd name="T25" fmla="*/ 190 h 835"/>
                <a:gd name="T26" fmla="*/ 129 w 227"/>
                <a:gd name="T27" fmla="*/ 509 h 835"/>
                <a:gd name="T28" fmla="*/ 204 w 227"/>
                <a:gd name="T29" fmla="*/ 362 h 835"/>
                <a:gd name="T30" fmla="*/ 112 w 227"/>
                <a:gd name="T31" fmla="*/ 362 h 835"/>
                <a:gd name="T32" fmla="*/ 195 w 227"/>
                <a:gd name="T33" fmla="*/ 224 h 835"/>
                <a:gd name="T34" fmla="*/ 163 w 227"/>
                <a:gd name="T35" fmla="*/ 167 h 835"/>
                <a:gd name="T36" fmla="*/ 199 w 227"/>
                <a:gd name="T37" fmla="*/ 167 h 835"/>
                <a:gd name="T38" fmla="*/ 227 w 227"/>
                <a:gd name="T39" fmla="*/ 167 h 835"/>
                <a:gd name="T40" fmla="*/ 186 w 227"/>
                <a:gd name="T41" fmla="*/ 115 h 835"/>
                <a:gd name="T42" fmla="*/ 183 w 227"/>
                <a:gd name="T43" fmla="*/ 115 h 835"/>
                <a:gd name="T44" fmla="*/ 184 w 227"/>
                <a:gd name="T45" fmla="*/ 111 h 835"/>
                <a:gd name="T46" fmla="*/ 105 w 227"/>
                <a:gd name="T47" fmla="*/ 8 h 835"/>
                <a:gd name="T48" fmla="*/ 99 w 227"/>
                <a:gd name="T49" fmla="*/ 2 h 835"/>
                <a:gd name="T50" fmla="*/ 99 w 227"/>
                <a:gd name="T51" fmla="*/ 4 h 835"/>
                <a:gd name="T52" fmla="*/ 98 w 227"/>
                <a:gd name="T53"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7" h="835">
                  <a:moveTo>
                    <a:pt x="137" y="713"/>
                  </a:moveTo>
                  <a:lnTo>
                    <a:pt x="59" y="713"/>
                  </a:lnTo>
                  <a:lnTo>
                    <a:pt x="50" y="835"/>
                  </a:lnTo>
                  <a:lnTo>
                    <a:pt x="99" y="835"/>
                  </a:lnTo>
                  <a:lnTo>
                    <a:pt x="144" y="835"/>
                  </a:lnTo>
                  <a:lnTo>
                    <a:pt x="145" y="835"/>
                  </a:lnTo>
                  <a:lnTo>
                    <a:pt x="137" y="713"/>
                  </a:lnTo>
                  <a:close/>
                  <a:moveTo>
                    <a:pt x="98" y="0"/>
                  </a:moveTo>
                  <a:lnTo>
                    <a:pt x="92" y="8"/>
                  </a:lnTo>
                  <a:lnTo>
                    <a:pt x="0" y="128"/>
                  </a:lnTo>
                  <a:lnTo>
                    <a:pt x="12" y="167"/>
                  </a:lnTo>
                  <a:lnTo>
                    <a:pt x="35" y="167"/>
                  </a:lnTo>
                  <a:lnTo>
                    <a:pt x="21" y="190"/>
                  </a:lnTo>
                  <a:lnTo>
                    <a:pt x="129" y="509"/>
                  </a:lnTo>
                  <a:lnTo>
                    <a:pt x="204" y="362"/>
                  </a:lnTo>
                  <a:lnTo>
                    <a:pt x="112" y="362"/>
                  </a:lnTo>
                  <a:lnTo>
                    <a:pt x="195" y="224"/>
                  </a:lnTo>
                  <a:lnTo>
                    <a:pt x="163" y="167"/>
                  </a:lnTo>
                  <a:lnTo>
                    <a:pt x="199" y="167"/>
                  </a:lnTo>
                  <a:lnTo>
                    <a:pt x="227" y="167"/>
                  </a:lnTo>
                  <a:lnTo>
                    <a:pt x="186" y="115"/>
                  </a:lnTo>
                  <a:lnTo>
                    <a:pt x="183" y="115"/>
                  </a:lnTo>
                  <a:lnTo>
                    <a:pt x="184" y="111"/>
                  </a:lnTo>
                  <a:lnTo>
                    <a:pt x="105" y="8"/>
                  </a:lnTo>
                  <a:lnTo>
                    <a:pt x="99" y="2"/>
                  </a:lnTo>
                  <a:lnTo>
                    <a:pt x="99" y="4"/>
                  </a:lnTo>
                  <a:lnTo>
                    <a:pt x="98" y="0"/>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23"/>
            <p:cNvSpPr>
              <a:spLocks noEditPoints="1"/>
            </p:cNvSpPr>
            <p:nvPr/>
          </p:nvSpPr>
          <p:spPr bwMode="auto">
            <a:xfrm>
              <a:off x="9820442" y="4587267"/>
              <a:ext cx="538360" cy="1980313"/>
            </a:xfrm>
            <a:custGeom>
              <a:avLst/>
              <a:gdLst>
                <a:gd name="T0" fmla="*/ 137 w 227"/>
                <a:gd name="T1" fmla="*/ 713 h 835"/>
                <a:gd name="T2" fmla="*/ 59 w 227"/>
                <a:gd name="T3" fmla="*/ 713 h 835"/>
                <a:gd name="T4" fmla="*/ 50 w 227"/>
                <a:gd name="T5" fmla="*/ 835 h 835"/>
                <a:gd name="T6" fmla="*/ 99 w 227"/>
                <a:gd name="T7" fmla="*/ 835 h 835"/>
                <a:gd name="T8" fmla="*/ 144 w 227"/>
                <a:gd name="T9" fmla="*/ 835 h 835"/>
                <a:gd name="T10" fmla="*/ 145 w 227"/>
                <a:gd name="T11" fmla="*/ 835 h 835"/>
                <a:gd name="T12" fmla="*/ 137 w 227"/>
                <a:gd name="T13" fmla="*/ 713 h 835"/>
                <a:gd name="T14" fmla="*/ 98 w 227"/>
                <a:gd name="T15" fmla="*/ 0 h 835"/>
                <a:gd name="T16" fmla="*/ 92 w 227"/>
                <a:gd name="T17" fmla="*/ 8 h 835"/>
                <a:gd name="T18" fmla="*/ 0 w 227"/>
                <a:gd name="T19" fmla="*/ 128 h 835"/>
                <a:gd name="T20" fmla="*/ 12 w 227"/>
                <a:gd name="T21" fmla="*/ 167 h 835"/>
                <a:gd name="T22" fmla="*/ 35 w 227"/>
                <a:gd name="T23" fmla="*/ 167 h 835"/>
                <a:gd name="T24" fmla="*/ 21 w 227"/>
                <a:gd name="T25" fmla="*/ 190 h 835"/>
                <a:gd name="T26" fmla="*/ 129 w 227"/>
                <a:gd name="T27" fmla="*/ 509 h 835"/>
                <a:gd name="T28" fmla="*/ 204 w 227"/>
                <a:gd name="T29" fmla="*/ 362 h 835"/>
                <a:gd name="T30" fmla="*/ 112 w 227"/>
                <a:gd name="T31" fmla="*/ 362 h 835"/>
                <a:gd name="T32" fmla="*/ 195 w 227"/>
                <a:gd name="T33" fmla="*/ 224 h 835"/>
                <a:gd name="T34" fmla="*/ 163 w 227"/>
                <a:gd name="T35" fmla="*/ 167 h 835"/>
                <a:gd name="T36" fmla="*/ 199 w 227"/>
                <a:gd name="T37" fmla="*/ 167 h 835"/>
                <a:gd name="T38" fmla="*/ 227 w 227"/>
                <a:gd name="T39" fmla="*/ 167 h 835"/>
                <a:gd name="T40" fmla="*/ 186 w 227"/>
                <a:gd name="T41" fmla="*/ 115 h 835"/>
                <a:gd name="T42" fmla="*/ 183 w 227"/>
                <a:gd name="T43" fmla="*/ 115 h 835"/>
                <a:gd name="T44" fmla="*/ 184 w 227"/>
                <a:gd name="T45" fmla="*/ 111 h 835"/>
                <a:gd name="T46" fmla="*/ 105 w 227"/>
                <a:gd name="T47" fmla="*/ 8 h 835"/>
                <a:gd name="T48" fmla="*/ 99 w 227"/>
                <a:gd name="T49" fmla="*/ 2 h 835"/>
                <a:gd name="T50" fmla="*/ 99 w 227"/>
                <a:gd name="T51" fmla="*/ 4 h 835"/>
                <a:gd name="T52" fmla="*/ 98 w 227"/>
                <a:gd name="T53"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7" h="835">
                  <a:moveTo>
                    <a:pt x="137" y="713"/>
                  </a:moveTo>
                  <a:lnTo>
                    <a:pt x="59" y="713"/>
                  </a:lnTo>
                  <a:lnTo>
                    <a:pt x="50" y="835"/>
                  </a:lnTo>
                  <a:lnTo>
                    <a:pt x="99" y="835"/>
                  </a:lnTo>
                  <a:lnTo>
                    <a:pt x="144" y="835"/>
                  </a:lnTo>
                  <a:lnTo>
                    <a:pt x="145" y="835"/>
                  </a:lnTo>
                  <a:lnTo>
                    <a:pt x="137" y="713"/>
                  </a:lnTo>
                  <a:moveTo>
                    <a:pt x="98" y="0"/>
                  </a:moveTo>
                  <a:lnTo>
                    <a:pt x="92" y="8"/>
                  </a:lnTo>
                  <a:lnTo>
                    <a:pt x="0" y="128"/>
                  </a:lnTo>
                  <a:lnTo>
                    <a:pt x="12" y="167"/>
                  </a:lnTo>
                  <a:lnTo>
                    <a:pt x="35" y="167"/>
                  </a:lnTo>
                  <a:lnTo>
                    <a:pt x="21" y="190"/>
                  </a:lnTo>
                  <a:lnTo>
                    <a:pt x="129" y="509"/>
                  </a:lnTo>
                  <a:lnTo>
                    <a:pt x="204" y="362"/>
                  </a:lnTo>
                  <a:lnTo>
                    <a:pt x="112" y="362"/>
                  </a:lnTo>
                  <a:lnTo>
                    <a:pt x="195" y="224"/>
                  </a:lnTo>
                  <a:lnTo>
                    <a:pt x="163" y="167"/>
                  </a:lnTo>
                  <a:lnTo>
                    <a:pt x="199" y="167"/>
                  </a:lnTo>
                  <a:lnTo>
                    <a:pt x="227" y="167"/>
                  </a:lnTo>
                  <a:lnTo>
                    <a:pt x="186" y="115"/>
                  </a:lnTo>
                  <a:lnTo>
                    <a:pt x="183" y="115"/>
                  </a:lnTo>
                  <a:lnTo>
                    <a:pt x="184" y="111"/>
                  </a:lnTo>
                  <a:lnTo>
                    <a:pt x="105" y="8"/>
                  </a:lnTo>
                  <a:lnTo>
                    <a:pt x="99" y="2"/>
                  </a:lnTo>
                  <a:lnTo>
                    <a:pt x="99" y="4"/>
                  </a:lnTo>
                  <a:lnTo>
                    <a:pt x="9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26"/>
            <p:cNvSpPr>
              <a:spLocks/>
            </p:cNvSpPr>
            <p:nvPr/>
          </p:nvSpPr>
          <p:spPr bwMode="auto">
            <a:xfrm>
              <a:off x="7036147" y="6017361"/>
              <a:ext cx="474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lnTo>
                    <a:pt x="2" y="0"/>
                  </a:lnTo>
                  <a:close/>
                </a:path>
              </a:pathLst>
            </a:custGeom>
            <a:solidFill>
              <a:srgbClr val="285B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27"/>
            <p:cNvSpPr>
              <a:spLocks/>
            </p:cNvSpPr>
            <p:nvPr/>
          </p:nvSpPr>
          <p:spPr bwMode="auto">
            <a:xfrm>
              <a:off x="7036147" y="6017361"/>
              <a:ext cx="474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28"/>
            <p:cNvSpPr>
              <a:spLocks noEditPoints="1"/>
            </p:cNvSpPr>
            <p:nvPr/>
          </p:nvSpPr>
          <p:spPr bwMode="auto">
            <a:xfrm>
              <a:off x="7496243" y="4511374"/>
              <a:ext cx="1112295" cy="2056205"/>
            </a:xfrm>
            <a:custGeom>
              <a:avLst/>
              <a:gdLst>
                <a:gd name="T0" fmla="*/ 159 w 265"/>
                <a:gd name="T1" fmla="*/ 449 h 462"/>
                <a:gd name="T2" fmla="*/ 115 w 265"/>
                <a:gd name="T3" fmla="*/ 449 h 462"/>
                <a:gd name="T4" fmla="*/ 114 w 265"/>
                <a:gd name="T5" fmla="*/ 458 h 462"/>
                <a:gd name="T6" fmla="*/ 137 w 265"/>
                <a:gd name="T7" fmla="*/ 458 h 462"/>
                <a:gd name="T8" fmla="*/ 137 w 265"/>
                <a:gd name="T9" fmla="*/ 462 h 462"/>
                <a:gd name="T10" fmla="*/ 159 w 265"/>
                <a:gd name="T11" fmla="*/ 462 h 462"/>
                <a:gd name="T12" fmla="*/ 159 w 265"/>
                <a:gd name="T13" fmla="*/ 458 h 462"/>
                <a:gd name="T14" fmla="*/ 159 w 265"/>
                <a:gd name="T15" fmla="*/ 458 h 462"/>
                <a:gd name="T16" fmla="*/ 159 w 265"/>
                <a:gd name="T17" fmla="*/ 449 h 462"/>
                <a:gd name="T18" fmla="*/ 139 w 265"/>
                <a:gd name="T19" fmla="*/ 0 h 462"/>
                <a:gd name="T20" fmla="*/ 0 w 265"/>
                <a:gd name="T21" fmla="*/ 386 h 462"/>
                <a:gd name="T22" fmla="*/ 119 w 265"/>
                <a:gd name="T23" fmla="*/ 386 h 462"/>
                <a:gd name="T24" fmla="*/ 117 w 265"/>
                <a:gd name="T25" fmla="*/ 410 h 462"/>
                <a:gd name="T26" fmla="*/ 128 w 265"/>
                <a:gd name="T27" fmla="*/ 409 h 462"/>
                <a:gd name="T28" fmla="*/ 129 w 265"/>
                <a:gd name="T29" fmla="*/ 409 h 462"/>
                <a:gd name="T30" fmla="*/ 128 w 265"/>
                <a:gd name="T31" fmla="*/ 400 h 462"/>
                <a:gd name="T32" fmla="*/ 162 w 265"/>
                <a:gd name="T33" fmla="*/ 365 h 462"/>
                <a:gd name="T34" fmla="*/ 175 w 265"/>
                <a:gd name="T35" fmla="*/ 368 h 462"/>
                <a:gd name="T36" fmla="*/ 210 w 265"/>
                <a:gd name="T37" fmla="*/ 338 h 462"/>
                <a:gd name="T38" fmla="*/ 240 w 265"/>
                <a:gd name="T39" fmla="*/ 355 h 462"/>
                <a:gd name="T40" fmla="*/ 241 w 265"/>
                <a:gd name="T41" fmla="*/ 356 h 462"/>
                <a:gd name="T42" fmla="*/ 265 w 265"/>
                <a:gd name="T43" fmla="*/ 348 h 462"/>
                <a:gd name="T44" fmla="*/ 261 w 265"/>
                <a:gd name="T45" fmla="*/ 338 h 462"/>
                <a:gd name="T46" fmla="*/ 260 w 265"/>
                <a:gd name="T47" fmla="*/ 337 h 462"/>
                <a:gd name="T48" fmla="*/ 261 w 265"/>
                <a:gd name="T49" fmla="*/ 337 h 462"/>
                <a:gd name="T50" fmla="*/ 139 w 265"/>
                <a:gd name="T51" fmla="*/ 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65" h="462">
                  <a:moveTo>
                    <a:pt x="159" y="449"/>
                  </a:moveTo>
                  <a:cubicBezTo>
                    <a:pt x="115" y="449"/>
                    <a:pt x="115" y="449"/>
                    <a:pt x="115" y="449"/>
                  </a:cubicBezTo>
                  <a:cubicBezTo>
                    <a:pt x="114" y="458"/>
                    <a:pt x="114" y="458"/>
                    <a:pt x="114" y="458"/>
                  </a:cubicBezTo>
                  <a:cubicBezTo>
                    <a:pt x="137" y="458"/>
                    <a:pt x="137" y="458"/>
                    <a:pt x="137" y="458"/>
                  </a:cubicBezTo>
                  <a:cubicBezTo>
                    <a:pt x="137" y="462"/>
                    <a:pt x="137" y="462"/>
                    <a:pt x="137" y="462"/>
                  </a:cubicBezTo>
                  <a:cubicBezTo>
                    <a:pt x="159" y="462"/>
                    <a:pt x="159" y="462"/>
                    <a:pt x="159" y="462"/>
                  </a:cubicBezTo>
                  <a:cubicBezTo>
                    <a:pt x="159" y="458"/>
                    <a:pt x="159" y="458"/>
                    <a:pt x="159" y="458"/>
                  </a:cubicBezTo>
                  <a:cubicBezTo>
                    <a:pt x="159" y="458"/>
                    <a:pt x="159" y="458"/>
                    <a:pt x="159" y="458"/>
                  </a:cubicBezTo>
                  <a:cubicBezTo>
                    <a:pt x="159" y="449"/>
                    <a:pt x="159" y="449"/>
                    <a:pt x="159" y="449"/>
                  </a:cubicBezTo>
                  <a:moveTo>
                    <a:pt x="139" y="0"/>
                  </a:moveTo>
                  <a:cubicBezTo>
                    <a:pt x="0" y="386"/>
                    <a:pt x="0" y="386"/>
                    <a:pt x="0" y="386"/>
                  </a:cubicBezTo>
                  <a:cubicBezTo>
                    <a:pt x="119" y="386"/>
                    <a:pt x="119" y="386"/>
                    <a:pt x="119" y="386"/>
                  </a:cubicBezTo>
                  <a:cubicBezTo>
                    <a:pt x="117" y="410"/>
                    <a:pt x="117" y="410"/>
                    <a:pt x="117" y="410"/>
                  </a:cubicBezTo>
                  <a:cubicBezTo>
                    <a:pt x="121" y="409"/>
                    <a:pt x="124" y="409"/>
                    <a:pt x="128" y="409"/>
                  </a:cubicBezTo>
                  <a:cubicBezTo>
                    <a:pt x="129" y="409"/>
                    <a:pt x="129" y="409"/>
                    <a:pt x="129" y="409"/>
                  </a:cubicBezTo>
                  <a:cubicBezTo>
                    <a:pt x="128" y="406"/>
                    <a:pt x="128" y="403"/>
                    <a:pt x="128" y="400"/>
                  </a:cubicBezTo>
                  <a:cubicBezTo>
                    <a:pt x="128" y="381"/>
                    <a:pt x="143" y="365"/>
                    <a:pt x="162" y="365"/>
                  </a:cubicBezTo>
                  <a:cubicBezTo>
                    <a:pt x="167" y="365"/>
                    <a:pt x="171" y="366"/>
                    <a:pt x="175" y="368"/>
                  </a:cubicBezTo>
                  <a:cubicBezTo>
                    <a:pt x="177" y="352"/>
                    <a:pt x="189" y="338"/>
                    <a:pt x="210" y="338"/>
                  </a:cubicBezTo>
                  <a:cubicBezTo>
                    <a:pt x="224" y="338"/>
                    <a:pt x="234" y="345"/>
                    <a:pt x="240" y="355"/>
                  </a:cubicBezTo>
                  <a:cubicBezTo>
                    <a:pt x="240" y="355"/>
                    <a:pt x="240" y="356"/>
                    <a:pt x="241" y="356"/>
                  </a:cubicBezTo>
                  <a:cubicBezTo>
                    <a:pt x="248" y="351"/>
                    <a:pt x="256" y="348"/>
                    <a:pt x="265" y="348"/>
                  </a:cubicBezTo>
                  <a:cubicBezTo>
                    <a:pt x="261" y="338"/>
                    <a:pt x="261" y="338"/>
                    <a:pt x="261" y="338"/>
                  </a:cubicBezTo>
                  <a:cubicBezTo>
                    <a:pt x="260" y="337"/>
                    <a:pt x="260" y="337"/>
                    <a:pt x="260" y="337"/>
                  </a:cubicBezTo>
                  <a:cubicBezTo>
                    <a:pt x="260" y="337"/>
                    <a:pt x="260" y="337"/>
                    <a:pt x="261" y="337"/>
                  </a:cubicBezTo>
                  <a:cubicBezTo>
                    <a:pt x="139" y="0"/>
                    <a:pt x="139" y="0"/>
                    <a:pt x="139" y="0"/>
                  </a:cubicBezTo>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29"/>
            <p:cNvSpPr>
              <a:spLocks noEditPoints="1"/>
            </p:cNvSpPr>
            <p:nvPr/>
          </p:nvSpPr>
          <p:spPr bwMode="auto">
            <a:xfrm>
              <a:off x="869904" y="4511374"/>
              <a:ext cx="1171586" cy="2056205"/>
            </a:xfrm>
            <a:custGeom>
              <a:avLst/>
              <a:gdLst>
                <a:gd name="T0" fmla="*/ 491 w 494"/>
                <a:gd name="T1" fmla="*/ 717 h 867"/>
                <a:gd name="T2" fmla="*/ 429 w 494"/>
                <a:gd name="T3" fmla="*/ 717 h 867"/>
                <a:gd name="T4" fmla="*/ 431 w 494"/>
                <a:gd name="T5" fmla="*/ 732 h 867"/>
                <a:gd name="T6" fmla="*/ 494 w 494"/>
                <a:gd name="T7" fmla="*/ 732 h 867"/>
                <a:gd name="T8" fmla="*/ 491 w 494"/>
                <a:gd name="T9" fmla="*/ 725 h 867"/>
                <a:gd name="T10" fmla="*/ 494 w 494"/>
                <a:gd name="T11" fmla="*/ 725 h 867"/>
                <a:gd name="T12" fmla="*/ 491 w 494"/>
                <a:gd name="T13" fmla="*/ 717 h 867"/>
                <a:gd name="T14" fmla="*/ 179 w 494"/>
                <a:gd name="T15" fmla="*/ 678 h 867"/>
                <a:gd name="T16" fmla="*/ 16 w 494"/>
                <a:gd name="T17" fmla="*/ 678 h 867"/>
                <a:gd name="T18" fmla="*/ 0 w 494"/>
                <a:gd name="T19" fmla="*/ 725 h 867"/>
                <a:gd name="T20" fmla="*/ 211 w 494"/>
                <a:gd name="T21" fmla="*/ 725 h 867"/>
                <a:gd name="T22" fmla="*/ 202 w 494"/>
                <a:gd name="T23" fmla="*/ 860 h 867"/>
                <a:gd name="T24" fmla="*/ 243 w 494"/>
                <a:gd name="T25" fmla="*/ 860 h 867"/>
                <a:gd name="T26" fmla="*/ 243 w 494"/>
                <a:gd name="T27" fmla="*/ 867 h 867"/>
                <a:gd name="T28" fmla="*/ 282 w 494"/>
                <a:gd name="T29" fmla="*/ 867 h 867"/>
                <a:gd name="T30" fmla="*/ 282 w 494"/>
                <a:gd name="T31" fmla="*/ 860 h 867"/>
                <a:gd name="T32" fmla="*/ 282 w 494"/>
                <a:gd name="T33" fmla="*/ 860 h 867"/>
                <a:gd name="T34" fmla="*/ 275 w 494"/>
                <a:gd name="T35" fmla="*/ 732 h 867"/>
                <a:gd name="T36" fmla="*/ 372 w 494"/>
                <a:gd name="T37" fmla="*/ 732 h 867"/>
                <a:gd name="T38" fmla="*/ 374 w 494"/>
                <a:gd name="T39" fmla="*/ 717 h 867"/>
                <a:gd name="T40" fmla="*/ 165 w 494"/>
                <a:gd name="T41" fmla="*/ 717 h 867"/>
                <a:gd name="T42" fmla="*/ 179 w 494"/>
                <a:gd name="T43" fmla="*/ 678 h 867"/>
                <a:gd name="T44" fmla="*/ 223 w 494"/>
                <a:gd name="T45" fmla="*/ 492 h 867"/>
                <a:gd name="T46" fmla="*/ 223 w 494"/>
                <a:gd name="T47" fmla="*/ 492 h 867"/>
                <a:gd name="T48" fmla="*/ 223 w 494"/>
                <a:gd name="T49" fmla="*/ 492 h 867"/>
                <a:gd name="T50" fmla="*/ 223 w 494"/>
                <a:gd name="T51" fmla="*/ 492 h 867"/>
                <a:gd name="T52" fmla="*/ 246 w 494"/>
                <a:gd name="T53" fmla="*/ 0 h 867"/>
                <a:gd name="T54" fmla="*/ 152 w 494"/>
                <a:gd name="T55" fmla="*/ 274 h 867"/>
                <a:gd name="T56" fmla="*/ 207 w 494"/>
                <a:gd name="T57" fmla="*/ 391 h 867"/>
                <a:gd name="T58" fmla="*/ 205 w 494"/>
                <a:gd name="T59" fmla="*/ 391 h 867"/>
                <a:gd name="T60" fmla="*/ 207 w 494"/>
                <a:gd name="T61" fmla="*/ 394 h 867"/>
                <a:gd name="T62" fmla="*/ 182 w 494"/>
                <a:gd name="T63" fmla="*/ 394 h 867"/>
                <a:gd name="T64" fmla="*/ 213 w 494"/>
                <a:gd name="T65" fmla="*/ 468 h 867"/>
                <a:gd name="T66" fmla="*/ 267 w 494"/>
                <a:gd name="T67" fmla="*/ 349 h 867"/>
                <a:gd name="T68" fmla="*/ 230 w 494"/>
                <a:gd name="T69" fmla="*/ 349 h 867"/>
                <a:gd name="T70" fmla="*/ 315 w 494"/>
                <a:gd name="T71" fmla="*/ 205 h 867"/>
                <a:gd name="T72" fmla="*/ 246 w 494"/>
                <a:gd name="T73" fmla="*/ 0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94" h="867">
                  <a:moveTo>
                    <a:pt x="491" y="717"/>
                  </a:moveTo>
                  <a:lnTo>
                    <a:pt x="429" y="717"/>
                  </a:lnTo>
                  <a:lnTo>
                    <a:pt x="431" y="732"/>
                  </a:lnTo>
                  <a:lnTo>
                    <a:pt x="494" y="732"/>
                  </a:lnTo>
                  <a:lnTo>
                    <a:pt x="491" y="725"/>
                  </a:lnTo>
                  <a:lnTo>
                    <a:pt x="494" y="725"/>
                  </a:lnTo>
                  <a:lnTo>
                    <a:pt x="491" y="717"/>
                  </a:lnTo>
                  <a:close/>
                  <a:moveTo>
                    <a:pt x="179" y="678"/>
                  </a:moveTo>
                  <a:lnTo>
                    <a:pt x="16" y="678"/>
                  </a:lnTo>
                  <a:lnTo>
                    <a:pt x="0" y="725"/>
                  </a:lnTo>
                  <a:lnTo>
                    <a:pt x="211" y="725"/>
                  </a:lnTo>
                  <a:lnTo>
                    <a:pt x="202" y="860"/>
                  </a:lnTo>
                  <a:lnTo>
                    <a:pt x="243" y="860"/>
                  </a:lnTo>
                  <a:lnTo>
                    <a:pt x="243" y="867"/>
                  </a:lnTo>
                  <a:lnTo>
                    <a:pt x="282" y="867"/>
                  </a:lnTo>
                  <a:lnTo>
                    <a:pt x="282" y="860"/>
                  </a:lnTo>
                  <a:lnTo>
                    <a:pt x="282" y="860"/>
                  </a:lnTo>
                  <a:lnTo>
                    <a:pt x="275" y="732"/>
                  </a:lnTo>
                  <a:lnTo>
                    <a:pt x="372" y="732"/>
                  </a:lnTo>
                  <a:lnTo>
                    <a:pt x="374" y="717"/>
                  </a:lnTo>
                  <a:lnTo>
                    <a:pt x="165" y="717"/>
                  </a:lnTo>
                  <a:lnTo>
                    <a:pt x="179" y="678"/>
                  </a:lnTo>
                  <a:close/>
                  <a:moveTo>
                    <a:pt x="223" y="492"/>
                  </a:moveTo>
                  <a:lnTo>
                    <a:pt x="223" y="492"/>
                  </a:lnTo>
                  <a:lnTo>
                    <a:pt x="223" y="492"/>
                  </a:lnTo>
                  <a:lnTo>
                    <a:pt x="223" y="492"/>
                  </a:lnTo>
                  <a:close/>
                  <a:moveTo>
                    <a:pt x="246" y="0"/>
                  </a:moveTo>
                  <a:lnTo>
                    <a:pt x="152" y="274"/>
                  </a:lnTo>
                  <a:lnTo>
                    <a:pt x="207" y="391"/>
                  </a:lnTo>
                  <a:lnTo>
                    <a:pt x="205" y="391"/>
                  </a:lnTo>
                  <a:lnTo>
                    <a:pt x="207" y="394"/>
                  </a:lnTo>
                  <a:lnTo>
                    <a:pt x="182" y="394"/>
                  </a:lnTo>
                  <a:lnTo>
                    <a:pt x="213" y="468"/>
                  </a:lnTo>
                  <a:lnTo>
                    <a:pt x="267" y="349"/>
                  </a:lnTo>
                  <a:lnTo>
                    <a:pt x="230" y="349"/>
                  </a:lnTo>
                  <a:lnTo>
                    <a:pt x="315" y="205"/>
                  </a:lnTo>
                  <a:lnTo>
                    <a:pt x="246" y="0"/>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30"/>
            <p:cNvSpPr>
              <a:spLocks noEditPoints="1"/>
            </p:cNvSpPr>
            <p:nvPr/>
          </p:nvSpPr>
          <p:spPr bwMode="auto">
            <a:xfrm>
              <a:off x="869904" y="4511374"/>
              <a:ext cx="1171586" cy="2056205"/>
            </a:xfrm>
            <a:custGeom>
              <a:avLst/>
              <a:gdLst>
                <a:gd name="T0" fmla="*/ 491 w 494"/>
                <a:gd name="T1" fmla="*/ 717 h 867"/>
                <a:gd name="T2" fmla="*/ 429 w 494"/>
                <a:gd name="T3" fmla="*/ 717 h 867"/>
                <a:gd name="T4" fmla="*/ 431 w 494"/>
                <a:gd name="T5" fmla="*/ 732 h 867"/>
                <a:gd name="T6" fmla="*/ 494 w 494"/>
                <a:gd name="T7" fmla="*/ 732 h 867"/>
                <a:gd name="T8" fmla="*/ 491 w 494"/>
                <a:gd name="T9" fmla="*/ 725 h 867"/>
                <a:gd name="T10" fmla="*/ 494 w 494"/>
                <a:gd name="T11" fmla="*/ 725 h 867"/>
                <a:gd name="T12" fmla="*/ 491 w 494"/>
                <a:gd name="T13" fmla="*/ 717 h 867"/>
                <a:gd name="T14" fmla="*/ 179 w 494"/>
                <a:gd name="T15" fmla="*/ 678 h 867"/>
                <a:gd name="T16" fmla="*/ 16 w 494"/>
                <a:gd name="T17" fmla="*/ 678 h 867"/>
                <a:gd name="T18" fmla="*/ 0 w 494"/>
                <a:gd name="T19" fmla="*/ 725 h 867"/>
                <a:gd name="T20" fmla="*/ 211 w 494"/>
                <a:gd name="T21" fmla="*/ 725 h 867"/>
                <a:gd name="T22" fmla="*/ 202 w 494"/>
                <a:gd name="T23" fmla="*/ 860 h 867"/>
                <a:gd name="T24" fmla="*/ 243 w 494"/>
                <a:gd name="T25" fmla="*/ 860 h 867"/>
                <a:gd name="T26" fmla="*/ 243 w 494"/>
                <a:gd name="T27" fmla="*/ 867 h 867"/>
                <a:gd name="T28" fmla="*/ 282 w 494"/>
                <a:gd name="T29" fmla="*/ 867 h 867"/>
                <a:gd name="T30" fmla="*/ 282 w 494"/>
                <a:gd name="T31" fmla="*/ 860 h 867"/>
                <a:gd name="T32" fmla="*/ 282 w 494"/>
                <a:gd name="T33" fmla="*/ 860 h 867"/>
                <a:gd name="T34" fmla="*/ 275 w 494"/>
                <a:gd name="T35" fmla="*/ 732 h 867"/>
                <a:gd name="T36" fmla="*/ 372 w 494"/>
                <a:gd name="T37" fmla="*/ 732 h 867"/>
                <a:gd name="T38" fmla="*/ 374 w 494"/>
                <a:gd name="T39" fmla="*/ 717 h 867"/>
                <a:gd name="T40" fmla="*/ 165 w 494"/>
                <a:gd name="T41" fmla="*/ 717 h 867"/>
                <a:gd name="T42" fmla="*/ 179 w 494"/>
                <a:gd name="T43" fmla="*/ 678 h 867"/>
                <a:gd name="T44" fmla="*/ 223 w 494"/>
                <a:gd name="T45" fmla="*/ 492 h 867"/>
                <a:gd name="T46" fmla="*/ 223 w 494"/>
                <a:gd name="T47" fmla="*/ 492 h 867"/>
                <a:gd name="T48" fmla="*/ 223 w 494"/>
                <a:gd name="T49" fmla="*/ 492 h 867"/>
                <a:gd name="T50" fmla="*/ 223 w 494"/>
                <a:gd name="T51" fmla="*/ 492 h 867"/>
                <a:gd name="T52" fmla="*/ 246 w 494"/>
                <a:gd name="T53" fmla="*/ 0 h 867"/>
                <a:gd name="T54" fmla="*/ 152 w 494"/>
                <a:gd name="T55" fmla="*/ 274 h 867"/>
                <a:gd name="T56" fmla="*/ 207 w 494"/>
                <a:gd name="T57" fmla="*/ 391 h 867"/>
                <a:gd name="T58" fmla="*/ 205 w 494"/>
                <a:gd name="T59" fmla="*/ 391 h 867"/>
                <a:gd name="T60" fmla="*/ 207 w 494"/>
                <a:gd name="T61" fmla="*/ 394 h 867"/>
                <a:gd name="T62" fmla="*/ 182 w 494"/>
                <a:gd name="T63" fmla="*/ 394 h 867"/>
                <a:gd name="T64" fmla="*/ 213 w 494"/>
                <a:gd name="T65" fmla="*/ 468 h 867"/>
                <a:gd name="T66" fmla="*/ 267 w 494"/>
                <a:gd name="T67" fmla="*/ 349 h 867"/>
                <a:gd name="T68" fmla="*/ 230 w 494"/>
                <a:gd name="T69" fmla="*/ 349 h 867"/>
                <a:gd name="T70" fmla="*/ 315 w 494"/>
                <a:gd name="T71" fmla="*/ 205 h 867"/>
                <a:gd name="T72" fmla="*/ 246 w 494"/>
                <a:gd name="T73" fmla="*/ 0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94" h="867">
                  <a:moveTo>
                    <a:pt x="491" y="717"/>
                  </a:moveTo>
                  <a:lnTo>
                    <a:pt x="429" y="717"/>
                  </a:lnTo>
                  <a:lnTo>
                    <a:pt x="431" y="732"/>
                  </a:lnTo>
                  <a:lnTo>
                    <a:pt x="494" y="732"/>
                  </a:lnTo>
                  <a:lnTo>
                    <a:pt x="491" y="725"/>
                  </a:lnTo>
                  <a:lnTo>
                    <a:pt x="494" y="725"/>
                  </a:lnTo>
                  <a:lnTo>
                    <a:pt x="491" y="717"/>
                  </a:lnTo>
                  <a:moveTo>
                    <a:pt x="179" y="678"/>
                  </a:moveTo>
                  <a:lnTo>
                    <a:pt x="16" y="678"/>
                  </a:lnTo>
                  <a:lnTo>
                    <a:pt x="0" y="725"/>
                  </a:lnTo>
                  <a:lnTo>
                    <a:pt x="211" y="725"/>
                  </a:lnTo>
                  <a:lnTo>
                    <a:pt x="202" y="860"/>
                  </a:lnTo>
                  <a:lnTo>
                    <a:pt x="243" y="860"/>
                  </a:lnTo>
                  <a:lnTo>
                    <a:pt x="243" y="867"/>
                  </a:lnTo>
                  <a:lnTo>
                    <a:pt x="282" y="867"/>
                  </a:lnTo>
                  <a:lnTo>
                    <a:pt x="282" y="860"/>
                  </a:lnTo>
                  <a:lnTo>
                    <a:pt x="282" y="860"/>
                  </a:lnTo>
                  <a:lnTo>
                    <a:pt x="275" y="732"/>
                  </a:lnTo>
                  <a:lnTo>
                    <a:pt x="372" y="732"/>
                  </a:lnTo>
                  <a:lnTo>
                    <a:pt x="374" y="717"/>
                  </a:lnTo>
                  <a:lnTo>
                    <a:pt x="165" y="717"/>
                  </a:lnTo>
                  <a:lnTo>
                    <a:pt x="179" y="678"/>
                  </a:lnTo>
                  <a:moveTo>
                    <a:pt x="223" y="492"/>
                  </a:moveTo>
                  <a:lnTo>
                    <a:pt x="223" y="492"/>
                  </a:lnTo>
                  <a:lnTo>
                    <a:pt x="223" y="492"/>
                  </a:lnTo>
                  <a:lnTo>
                    <a:pt x="223" y="492"/>
                  </a:lnTo>
                  <a:moveTo>
                    <a:pt x="246" y="0"/>
                  </a:moveTo>
                  <a:lnTo>
                    <a:pt x="152" y="274"/>
                  </a:lnTo>
                  <a:lnTo>
                    <a:pt x="207" y="391"/>
                  </a:lnTo>
                  <a:lnTo>
                    <a:pt x="205" y="391"/>
                  </a:lnTo>
                  <a:lnTo>
                    <a:pt x="207" y="394"/>
                  </a:lnTo>
                  <a:lnTo>
                    <a:pt x="182" y="394"/>
                  </a:lnTo>
                  <a:lnTo>
                    <a:pt x="213" y="468"/>
                  </a:lnTo>
                  <a:lnTo>
                    <a:pt x="267" y="349"/>
                  </a:lnTo>
                  <a:lnTo>
                    <a:pt x="230" y="349"/>
                  </a:lnTo>
                  <a:lnTo>
                    <a:pt x="315" y="205"/>
                  </a:lnTo>
                  <a:lnTo>
                    <a:pt x="24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31"/>
            <p:cNvSpPr>
              <a:spLocks noEditPoints="1"/>
            </p:cNvSpPr>
            <p:nvPr/>
          </p:nvSpPr>
          <p:spPr bwMode="auto">
            <a:xfrm>
              <a:off x="4190188" y="4860004"/>
              <a:ext cx="737577" cy="1584250"/>
            </a:xfrm>
            <a:custGeom>
              <a:avLst/>
              <a:gdLst>
                <a:gd name="T0" fmla="*/ 119 w 175"/>
                <a:gd name="T1" fmla="*/ 0 h 356"/>
                <a:gd name="T2" fmla="*/ 64 w 175"/>
                <a:gd name="T3" fmla="*/ 79 h 356"/>
                <a:gd name="T4" fmla="*/ 107 w 175"/>
                <a:gd name="T5" fmla="*/ 244 h 356"/>
                <a:gd name="T6" fmla="*/ 102 w 175"/>
                <a:gd name="T7" fmla="*/ 323 h 356"/>
                <a:gd name="T8" fmla="*/ 113 w 175"/>
                <a:gd name="T9" fmla="*/ 336 h 356"/>
                <a:gd name="T10" fmla="*/ 118 w 175"/>
                <a:gd name="T11" fmla="*/ 349 h 356"/>
                <a:gd name="T12" fmla="*/ 119 w 175"/>
                <a:gd name="T13" fmla="*/ 356 h 356"/>
                <a:gd name="T14" fmla="*/ 139 w 175"/>
                <a:gd name="T15" fmla="*/ 356 h 356"/>
                <a:gd name="T16" fmla="*/ 138 w 175"/>
                <a:gd name="T17" fmla="*/ 356 h 356"/>
                <a:gd name="T18" fmla="*/ 139 w 175"/>
                <a:gd name="T19" fmla="*/ 356 h 356"/>
                <a:gd name="T20" fmla="*/ 129 w 175"/>
                <a:gd name="T21" fmla="*/ 245 h 356"/>
                <a:gd name="T22" fmla="*/ 145 w 175"/>
                <a:gd name="T23" fmla="*/ 240 h 356"/>
                <a:gd name="T24" fmla="*/ 148 w 175"/>
                <a:gd name="T25" fmla="*/ 239 h 356"/>
                <a:gd name="T26" fmla="*/ 156 w 175"/>
                <a:gd name="T27" fmla="*/ 107 h 356"/>
                <a:gd name="T28" fmla="*/ 175 w 175"/>
                <a:gd name="T29" fmla="*/ 79 h 356"/>
                <a:gd name="T30" fmla="*/ 119 w 175"/>
                <a:gd name="T31" fmla="*/ 0 h 356"/>
                <a:gd name="T32" fmla="*/ 118 w 175"/>
                <a:gd name="T33" fmla="*/ 0 h 356"/>
                <a:gd name="T34" fmla="*/ 118 w 175"/>
                <a:gd name="T35" fmla="*/ 0 h 356"/>
                <a:gd name="T36" fmla="*/ 118 w 175"/>
                <a:gd name="T37" fmla="*/ 0 h 356"/>
                <a:gd name="T38" fmla="*/ 118 w 175"/>
                <a:gd name="T39" fmla="*/ 0 h 356"/>
                <a:gd name="T40" fmla="*/ 119 w 175"/>
                <a:gd name="T41" fmla="*/ 0 h 356"/>
                <a:gd name="T42" fmla="*/ 118 w 175"/>
                <a:gd name="T43" fmla="*/ 0 h 356"/>
                <a:gd name="T44" fmla="*/ 119 w 175"/>
                <a:gd name="T45" fmla="*/ 0 h 356"/>
                <a:gd name="T46" fmla="*/ 119 w 175"/>
                <a:gd name="T47" fmla="*/ 0 h 356"/>
                <a:gd name="T48" fmla="*/ 119 w 175"/>
                <a:gd name="T49" fmla="*/ 0 h 356"/>
                <a:gd name="T50" fmla="*/ 119 w 175"/>
                <a:gd name="T51"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5" h="356">
                  <a:moveTo>
                    <a:pt x="119" y="0"/>
                  </a:moveTo>
                  <a:cubicBezTo>
                    <a:pt x="114" y="4"/>
                    <a:pt x="91" y="38"/>
                    <a:pt x="64" y="79"/>
                  </a:cubicBezTo>
                  <a:cubicBezTo>
                    <a:pt x="0" y="174"/>
                    <a:pt x="58" y="232"/>
                    <a:pt x="107" y="244"/>
                  </a:cubicBezTo>
                  <a:cubicBezTo>
                    <a:pt x="102" y="323"/>
                    <a:pt x="102" y="323"/>
                    <a:pt x="102" y="323"/>
                  </a:cubicBezTo>
                  <a:cubicBezTo>
                    <a:pt x="106" y="327"/>
                    <a:pt x="110" y="331"/>
                    <a:pt x="113" y="336"/>
                  </a:cubicBezTo>
                  <a:cubicBezTo>
                    <a:pt x="114" y="341"/>
                    <a:pt x="116" y="345"/>
                    <a:pt x="118" y="349"/>
                  </a:cubicBezTo>
                  <a:cubicBezTo>
                    <a:pt x="119" y="351"/>
                    <a:pt x="119" y="354"/>
                    <a:pt x="119" y="356"/>
                  </a:cubicBezTo>
                  <a:cubicBezTo>
                    <a:pt x="139" y="356"/>
                    <a:pt x="139" y="356"/>
                    <a:pt x="139" y="356"/>
                  </a:cubicBezTo>
                  <a:cubicBezTo>
                    <a:pt x="138" y="356"/>
                    <a:pt x="138" y="356"/>
                    <a:pt x="138" y="356"/>
                  </a:cubicBezTo>
                  <a:cubicBezTo>
                    <a:pt x="139" y="356"/>
                    <a:pt x="139" y="356"/>
                    <a:pt x="139" y="356"/>
                  </a:cubicBezTo>
                  <a:cubicBezTo>
                    <a:pt x="129" y="245"/>
                    <a:pt x="129" y="245"/>
                    <a:pt x="129" y="245"/>
                  </a:cubicBezTo>
                  <a:cubicBezTo>
                    <a:pt x="134" y="244"/>
                    <a:pt x="140" y="242"/>
                    <a:pt x="145" y="240"/>
                  </a:cubicBezTo>
                  <a:cubicBezTo>
                    <a:pt x="146" y="240"/>
                    <a:pt x="147" y="240"/>
                    <a:pt x="148" y="239"/>
                  </a:cubicBezTo>
                  <a:cubicBezTo>
                    <a:pt x="125" y="211"/>
                    <a:pt x="117" y="166"/>
                    <a:pt x="156" y="107"/>
                  </a:cubicBezTo>
                  <a:cubicBezTo>
                    <a:pt x="163" y="97"/>
                    <a:pt x="169" y="88"/>
                    <a:pt x="175" y="79"/>
                  </a:cubicBezTo>
                  <a:cubicBezTo>
                    <a:pt x="149" y="37"/>
                    <a:pt x="123" y="4"/>
                    <a:pt x="119" y="0"/>
                  </a:cubicBezTo>
                  <a:moveTo>
                    <a:pt x="118" y="0"/>
                  </a:moveTo>
                  <a:cubicBezTo>
                    <a:pt x="118" y="0"/>
                    <a:pt x="118" y="0"/>
                    <a:pt x="118" y="0"/>
                  </a:cubicBezTo>
                  <a:cubicBezTo>
                    <a:pt x="118" y="0"/>
                    <a:pt x="118" y="0"/>
                    <a:pt x="118" y="0"/>
                  </a:cubicBezTo>
                  <a:cubicBezTo>
                    <a:pt x="118" y="0"/>
                    <a:pt x="118" y="0"/>
                    <a:pt x="118" y="0"/>
                  </a:cubicBezTo>
                  <a:moveTo>
                    <a:pt x="119" y="0"/>
                  </a:moveTo>
                  <a:cubicBezTo>
                    <a:pt x="118" y="0"/>
                    <a:pt x="118" y="0"/>
                    <a:pt x="118" y="0"/>
                  </a:cubicBezTo>
                  <a:cubicBezTo>
                    <a:pt x="119" y="0"/>
                    <a:pt x="119" y="0"/>
                    <a:pt x="119" y="0"/>
                  </a:cubicBezTo>
                  <a:cubicBezTo>
                    <a:pt x="119" y="0"/>
                    <a:pt x="119" y="0"/>
                    <a:pt x="119" y="0"/>
                  </a:cubicBezTo>
                  <a:cubicBezTo>
                    <a:pt x="119" y="0"/>
                    <a:pt x="119" y="0"/>
                    <a:pt x="119" y="0"/>
                  </a:cubicBezTo>
                  <a:cubicBezTo>
                    <a:pt x="119" y="0"/>
                    <a:pt x="119" y="0"/>
                    <a:pt x="119" y="0"/>
                  </a:cubicBezTo>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32"/>
            <p:cNvSpPr>
              <a:spLocks noEditPoints="1"/>
            </p:cNvSpPr>
            <p:nvPr/>
          </p:nvSpPr>
          <p:spPr bwMode="auto">
            <a:xfrm>
              <a:off x="8959540" y="4860004"/>
              <a:ext cx="2372" cy="0"/>
            </a:xfrm>
            <a:custGeom>
              <a:avLst/>
              <a:gdLst>
                <a:gd name="T0" fmla="*/ 0 w 1"/>
                <a:gd name="T1" fmla="*/ 0 w 1"/>
                <a:gd name="T2" fmla="*/ 0 w 1"/>
                <a:gd name="T3" fmla="*/ 0 w 1"/>
                <a:gd name="T4" fmla="*/ 1 w 1"/>
                <a:gd name="T5" fmla="*/ 0 w 1"/>
                <a:gd name="T6" fmla="*/ 1 w 1"/>
                <a:gd name="T7" fmla="*/ 1 w 1"/>
                <a:gd name="T8" fmla="*/ 1 w 1"/>
                <a:gd name="T9"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Lst>
              <a:rect l="0" t="0" r="r" b="b"/>
              <a:pathLst>
                <a:path w="1">
                  <a:moveTo>
                    <a:pt x="0" y="0"/>
                  </a:moveTo>
                  <a:cubicBezTo>
                    <a:pt x="0" y="0"/>
                    <a:pt x="0" y="0"/>
                    <a:pt x="0" y="0"/>
                  </a:cubicBezTo>
                  <a:cubicBezTo>
                    <a:pt x="0" y="0"/>
                    <a:pt x="0" y="0"/>
                    <a:pt x="0" y="0"/>
                  </a:cubicBezTo>
                  <a:cubicBezTo>
                    <a:pt x="0" y="0"/>
                    <a:pt x="0" y="0"/>
                    <a:pt x="0" y="0"/>
                  </a:cubicBezTo>
                  <a:moveTo>
                    <a:pt x="1" y="0"/>
                  </a:moveTo>
                  <a:cubicBezTo>
                    <a:pt x="0" y="0"/>
                    <a:pt x="0" y="0"/>
                    <a:pt x="0" y="0"/>
                  </a:cubicBezTo>
                  <a:cubicBezTo>
                    <a:pt x="1" y="0"/>
                    <a:pt x="1" y="0"/>
                    <a:pt x="1" y="0"/>
                  </a:cubicBezTo>
                  <a:cubicBezTo>
                    <a:pt x="1" y="0"/>
                    <a:pt x="1" y="0"/>
                    <a:pt x="1" y="0"/>
                  </a:cubicBezTo>
                  <a:cubicBezTo>
                    <a:pt x="1" y="0"/>
                    <a:pt x="1" y="0"/>
                    <a:pt x="1" y="0"/>
                  </a:cubicBezTo>
                  <a:cubicBezTo>
                    <a:pt x="1" y="0"/>
                    <a:pt x="1" y="0"/>
                    <a:pt x="1" y="0"/>
                  </a:cubicBezTo>
                </a:path>
              </a:pathLst>
            </a:custGeom>
            <a:solidFill>
              <a:srgbClr val="347A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33"/>
            <p:cNvSpPr>
              <a:spLocks/>
            </p:cNvSpPr>
            <p:nvPr/>
          </p:nvSpPr>
          <p:spPr bwMode="auto">
            <a:xfrm>
              <a:off x="8461497" y="4900322"/>
              <a:ext cx="858531" cy="1306769"/>
            </a:xfrm>
            <a:custGeom>
              <a:avLst/>
              <a:gdLst>
                <a:gd name="T0" fmla="*/ 126 w 204"/>
                <a:gd name="T1" fmla="*/ 0 h 294"/>
                <a:gd name="T2" fmla="*/ 112 w 204"/>
                <a:gd name="T3" fmla="*/ 0 h 294"/>
                <a:gd name="T4" fmla="*/ 64 w 204"/>
                <a:gd name="T5" fmla="*/ 70 h 294"/>
                <a:gd name="T6" fmla="*/ 107 w 204"/>
                <a:gd name="T7" fmla="*/ 235 h 294"/>
                <a:gd name="T8" fmla="*/ 104 w 204"/>
                <a:gd name="T9" fmla="*/ 280 h 294"/>
                <a:gd name="T10" fmla="*/ 108 w 204"/>
                <a:gd name="T11" fmla="*/ 269 h 294"/>
                <a:gd name="T12" fmla="*/ 116 w 204"/>
                <a:gd name="T13" fmla="*/ 252 h 294"/>
                <a:gd name="T14" fmla="*/ 121 w 204"/>
                <a:gd name="T15" fmla="*/ 245 h 294"/>
                <a:gd name="T16" fmla="*/ 125 w 204"/>
                <a:gd name="T17" fmla="*/ 241 h 294"/>
                <a:gd name="T18" fmla="*/ 128 w 204"/>
                <a:gd name="T19" fmla="*/ 239 h 294"/>
                <a:gd name="T20" fmla="*/ 129 w 204"/>
                <a:gd name="T21" fmla="*/ 238 h 294"/>
                <a:gd name="T22" fmla="*/ 128 w 204"/>
                <a:gd name="T23" fmla="*/ 239 h 294"/>
                <a:gd name="T24" fmla="*/ 126 w 204"/>
                <a:gd name="T25" fmla="*/ 242 h 294"/>
                <a:gd name="T26" fmla="*/ 124 w 204"/>
                <a:gd name="T27" fmla="*/ 247 h 294"/>
                <a:gd name="T28" fmla="*/ 122 w 204"/>
                <a:gd name="T29" fmla="*/ 254 h 294"/>
                <a:gd name="T30" fmla="*/ 120 w 204"/>
                <a:gd name="T31" fmla="*/ 272 h 294"/>
                <a:gd name="T32" fmla="*/ 121 w 204"/>
                <a:gd name="T33" fmla="*/ 292 h 294"/>
                <a:gd name="T34" fmla="*/ 122 w 204"/>
                <a:gd name="T35" fmla="*/ 294 h 294"/>
                <a:gd name="T36" fmla="*/ 126 w 204"/>
                <a:gd name="T37" fmla="*/ 288 h 294"/>
                <a:gd name="T38" fmla="*/ 133 w 204"/>
                <a:gd name="T39" fmla="*/ 281 h 294"/>
                <a:gd name="T40" fmla="*/ 129 w 204"/>
                <a:gd name="T41" fmla="*/ 236 h 294"/>
                <a:gd name="T42" fmla="*/ 145 w 204"/>
                <a:gd name="T43" fmla="*/ 231 h 294"/>
                <a:gd name="T44" fmla="*/ 202 w 204"/>
                <a:gd name="T45" fmla="*/ 160 h 294"/>
                <a:gd name="T46" fmla="*/ 176 w 204"/>
                <a:gd name="T47" fmla="*/ 70 h 294"/>
                <a:gd name="T48" fmla="*/ 126 w 204"/>
                <a:gd name="T49"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4" h="294">
                  <a:moveTo>
                    <a:pt x="126" y="0"/>
                  </a:moveTo>
                  <a:cubicBezTo>
                    <a:pt x="112" y="0"/>
                    <a:pt x="112" y="0"/>
                    <a:pt x="112" y="0"/>
                  </a:cubicBezTo>
                  <a:cubicBezTo>
                    <a:pt x="102" y="14"/>
                    <a:pt x="84" y="40"/>
                    <a:pt x="64" y="70"/>
                  </a:cubicBezTo>
                  <a:cubicBezTo>
                    <a:pt x="0" y="165"/>
                    <a:pt x="58" y="223"/>
                    <a:pt x="107" y="235"/>
                  </a:cubicBezTo>
                  <a:cubicBezTo>
                    <a:pt x="104" y="280"/>
                    <a:pt x="104" y="280"/>
                    <a:pt x="104" y="280"/>
                  </a:cubicBezTo>
                  <a:cubicBezTo>
                    <a:pt x="105" y="276"/>
                    <a:pt x="107" y="273"/>
                    <a:pt x="108" y="269"/>
                  </a:cubicBezTo>
                  <a:cubicBezTo>
                    <a:pt x="110" y="263"/>
                    <a:pt x="113" y="257"/>
                    <a:pt x="116" y="252"/>
                  </a:cubicBezTo>
                  <a:cubicBezTo>
                    <a:pt x="118" y="249"/>
                    <a:pt x="119" y="247"/>
                    <a:pt x="121" y="245"/>
                  </a:cubicBezTo>
                  <a:cubicBezTo>
                    <a:pt x="122" y="244"/>
                    <a:pt x="124" y="242"/>
                    <a:pt x="125" y="241"/>
                  </a:cubicBezTo>
                  <a:cubicBezTo>
                    <a:pt x="126" y="240"/>
                    <a:pt x="127" y="239"/>
                    <a:pt x="128" y="239"/>
                  </a:cubicBezTo>
                  <a:cubicBezTo>
                    <a:pt x="128" y="238"/>
                    <a:pt x="129" y="238"/>
                    <a:pt x="129" y="238"/>
                  </a:cubicBezTo>
                  <a:cubicBezTo>
                    <a:pt x="129" y="238"/>
                    <a:pt x="128" y="238"/>
                    <a:pt x="128" y="239"/>
                  </a:cubicBezTo>
                  <a:cubicBezTo>
                    <a:pt x="128" y="240"/>
                    <a:pt x="127" y="241"/>
                    <a:pt x="126" y="242"/>
                  </a:cubicBezTo>
                  <a:cubicBezTo>
                    <a:pt x="125" y="243"/>
                    <a:pt x="125" y="245"/>
                    <a:pt x="124" y="247"/>
                  </a:cubicBezTo>
                  <a:cubicBezTo>
                    <a:pt x="123" y="249"/>
                    <a:pt x="123" y="251"/>
                    <a:pt x="122" y="254"/>
                  </a:cubicBezTo>
                  <a:cubicBezTo>
                    <a:pt x="121" y="259"/>
                    <a:pt x="120" y="265"/>
                    <a:pt x="120" y="272"/>
                  </a:cubicBezTo>
                  <a:cubicBezTo>
                    <a:pt x="120" y="278"/>
                    <a:pt x="121" y="285"/>
                    <a:pt x="121" y="292"/>
                  </a:cubicBezTo>
                  <a:cubicBezTo>
                    <a:pt x="121" y="293"/>
                    <a:pt x="121" y="294"/>
                    <a:pt x="122" y="294"/>
                  </a:cubicBezTo>
                  <a:cubicBezTo>
                    <a:pt x="123" y="292"/>
                    <a:pt x="125" y="290"/>
                    <a:pt x="126" y="288"/>
                  </a:cubicBezTo>
                  <a:cubicBezTo>
                    <a:pt x="129" y="286"/>
                    <a:pt x="131" y="283"/>
                    <a:pt x="133" y="281"/>
                  </a:cubicBezTo>
                  <a:cubicBezTo>
                    <a:pt x="129" y="236"/>
                    <a:pt x="129" y="236"/>
                    <a:pt x="129" y="236"/>
                  </a:cubicBezTo>
                  <a:cubicBezTo>
                    <a:pt x="134" y="235"/>
                    <a:pt x="140" y="233"/>
                    <a:pt x="145" y="231"/>
                  </a:cubicBezTo>
                  <a:cubicBezTo>
                    <a:pt x="171" y="221"/>
                    <a:pt x="198" y="198"/>
                    <a:pt x="202" y="160"/>
                  </a:cubicBezTo>
                  <a:cubicBezTo>
                    <a:pt x="204" y="136"/>
                    <a:pt x="198" y="106"/>
                    <a:pt x="176" y="70"/>
                  </a:cubicBezTo>
                  <a:cubicBezTo>
                    <a:pt x="156" y="39"/>
                    <a:pt x="137" y="14"/>
                    <a:pt x="126" y="0"/>
                  </a:cubicBezTo>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34"/>
            <p:cNvSpPr>
              <a:spLocks/>
            </p:cNvSpPr>
            <p:nvPr/>
          </p:nvSpPr>
          <p:spPr bwMode="auto">
            <a:xfrm>
              <a:off x="8933452" y="4860004"/>
              <a:ext cx="59291" cy="40318"/>
            </a:xfrm>
            <a:custGeom>
              <a:avLst/>
              <a:gdLst>
                <a:gd name="T0" fmla="*/ 7 w 14"/>
                <a:gd name="T1" fmla="*/ 0 h 9"/>
                <a:gd name="T2" fmla="*/ 0 w 14"/>
                <a:gd name="T3" fmla="*/ 9 h 9"/>
                <a:gd name="T4" fmla="*/ 14 w 14"/>
                <a:gd name="T5" fmla="*/ 9 h 9"/>
                <a:gd name="T6" fmla="*/ 7 w 14"/>
                <a:gd name="T7" fmla="*/ 0 h 9"/>
              </a:gdLst>
              <a:ahLst/>
              <a:cxnLst>
                <a:cxn ang="0">
                  <a:pos x="T0" y="T1"/>
                </a:cxn>
                <a:cxn ang="0">
                  <a:pos x="T2" y="T3"/>
                </a:cxn>
                <a:cxn ang="0">
                  <a:pos x="T4" y="T5"/>
                </a:cxn>
                <a:cxn ang="0">
                  <a:pos x="T6" y="T7"/>
                </a:cxn>
              </a:cxnLst>
              <a:rect l="0" t="0" r="r" b="b"/>
              <a:pathLst>
                <a:path w="14" h="9">
                  <a:moveTo>
                    <a:pt x="7" y="0"/>
                  </a:moveTo>
                  <a:cubicBezTo>
                    <a:pt x="6" y="1"/>
                    <a:pt x="3" y="4"/>
                    <a:pt x="0" y="9"/>
                  </a:cubicBezTo>
                  <a:cubicBezTo>
                    <a:pt x="14" y="9"/>
                    <a:pt x="14" y="9"/>
                    <a:pt x="14" y="9"/>
                  </a:cubicBezTo>
                  <a:cubicBezTo>
                    <a:pt x="11" y="4"/>
                    <a:pt x="8" y="1"/>
                    <a:pt x="7" y="0"/>
                  </a:cubicBezTo>
                </a:path>
              </a:pathLst>
            </a:custGeom>
            <a:solidFill>
              <a:srgbClr val="347A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0" name="Freeform 35"/>
            <p:cNvSpPr>
              <a:spLocks/>
            </p:cNvSpPr>
            <p:nvPr/>
          </p:nvSpPr>
          <p:spPr bwMode="auto">
            <a:xfrm>
              <a:off x="5406836" y="6012618"/>
              <a:ext cx="457725" cy="528874"/>
            </a:xfrm>
            <a:custGeom>
              <a:avLst/>
              <a:gdLst>
                <a:gd name="T0" fmla="*/ 0 w 109"/>
                <a:gd name="T1" fmla="*/ 116 h 119"/>
                <a:gd name="T2" fmla="*/ 1 w 109"/>
                <a:gd name="T3" fmla="*/ 114 h 119"/>
                <a:gd name="T4" fmla="*/ 2 w 109"/>
                <a:gd name="T5" fmla="*/ 108 h 119"/>
                <a:gd name="T6" fmla="*/ 8 w 109"/>
                <a:gd name="T7" fmla="*/ 89 h 119"/>
                <a:gd name="T8" fmla="*/ 20 w 109"/>
                <a:gd name="T9" fmla="*/ 64 h 119"/>
                <a:gd name="T10" fmla="*/ 28 w 109"/>
                <a:gd name="T11" fmla="*/ 51 h 119"/>
                <a:gd name="T12" fmla="*/ 37 w 109"/>
                <a:gd name="T13" fmla="*/ 38 h 119"/>
                <a:gd name="T14" fmla="*/ 49 w 109"/>
                <a:gd name="T15" fmla="*/ 27 h 119"/>
                <a:gd name="T16" fmla="*/ 61 w 109"/>
                <a:gd name="T17" fmla="*/ 17 h 119"/>
                <a:gd name="T18" fmla="*/ 67 w 109"/>
                <a:gd name="T19" fmla="*/ 13 h 119"/>
                <a:gd name="T20" fmla="*/ 73 w 109"/>
                <a:gd name="T21" fmla="*/ 10 h 119"/>
                <a:gd name="T22" fmla="*/ 84 w 109"/>
                <a:gd name="T23" fmla="*/ 5 h 119"/>
                <a:gd name="T24" fmla="*/ 94 w 109"/>
                <a:gd name="T25" fmla="*/ 3 h 119"/>
                <a:gd name="T26" fmla="*/ 102 w 109"/>
                <a:gd name="T27" fmla="*/ 1 h 119"/>
                <a:gd name="T28" fmla="*/ 109 w 109"/>
                <a:gd name="T29" fmla="*/ 0 h 119"/>
                <a:gd name="T30" fmla="*/ 103 w 109"/>
                <a:gd name="T31" fmla="*/ 3 h 119"/>
                <a:gd name="T32" fmla="*/ 96 w 109"/>
                <a:gd name="T33" fmla="*/ 6 h 119"/>
                <a:gd name="T34" fmla="*/ 87 w 109"/>
                <a:gd name="T35" fmla="*/ 11 h 119"/>
                <a:gd name="T36" fmla="*/ 78 w 109"/>
                <a:gd name="T37" fmla="*/ 18 h 119"/>
                <a:gd name="T38" fmla="*/ 73 w 109"/>
                <a:gd name="T39" fmla="*/ 22 h 119"/>
                <a:gd name="T40" fmla="*/ 69 w 109"/>
                <a:gd name="T41" fmla="*/ 27 h 119"/>
                <a:gd name="T42" fmla="*/ 61 w 109"/>
                <a:gd name="T43" fmla="*/ 38 h 119"/>
                <a:gd name="T44" fmla="*/ 54 w 109"/>
                <a:gd name="T45" fmla="*/ 49 h 119"/>
                <a:gd name="T46" fmla="*/ 41 w 109"/>
                <a:gd name="T47" fmla="*/ 97 h 119"/>
                <a:gd name="T48" fmla="*/ 40 w 109"/>
                <a:gd name="T49" fmla="*/ 114 h 119"/>
                <a:gd name="T50" fmla="*/ 40 w 109"/>
                <a:gd name="T51" fmla="*/ 118 h 119"/>
                <a:gd name="T52" fmla="*/ 40 w 109"/>
                <a:gd name="T53" fmla="*/ 119 h 119"/>
                <a:gd name="T54" fmla="*/ 40 w 109"/>
                <a:gd name="T55" fmla="*/ 119 h 119"/>
                <a:gd name="T56" fmla="*/ 0 w 109"/>
                <a:gd name="T57" fmla="*/ 11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119">
                  <a:moveTo>
                    <a:pt x="0" y="116"/>
                  </a:moveTo>
                  <a:cubicBezTo>
                    <a:pt x="0" y="116"/>
                    <a:pt x="0" y="115"/>
                    <a:pt x="1" y="114"/>
                  </a:cubicBezTo>
                  <a:cubicBezTo>
                    <a:pt x="1" y="112"/>
                    <a:pt x="1" y="110"/>
                    <a:pt x="2" y="108"/>
                  </a:cubicBezTo>
                  <a:cubicBezTo>
                    <a:pt x="3" y="103"/>
                    <a:pt x="5" y="97"/>
                    <a:pt x="8" y="89"/>
                  </a:cubicBezTo>
                  <a:cubicBezTo>
                    <a:pt x="11" y="82"/>
                    <a:pt x="15" y="73"/>
                    <a:pt x="20" y="64"/>
                  </a:cubicBezTo>
                  <a:cubicBezTo>
                    <a:pt x="22" y="60"/>
                    <a:pt x="25" y="55"/>
                    <a:pt x="28" y="51"/>
                  </a:cubicBezTo>
                  <a:cubicBezTo>
                    <a:pt x="31" y="47"/>
                    <a:pt x="34" y="42"/>
                    <a:pt x="37" y="38"/>
                  </a:cubicBezTo>
                  <a:cubicBezTo>
                    <a:pt x="41" y="34"/>
                    <a:pt x="45" y="30"/>
                    <a:pt x="49" y="27"/>
                  </a:cubicBezTo>
                  <a:cubicBezTo>
                    <a:pt x="53" y="23"/>
                    <a:pt x="57" y="20"/>
                    <a:pt x="61" y="17"/>
                  </a:cubicBezTo>
                  <a:cubicBezTo>
                    <a:pt x="63" y="16"/>
                    <a:pt x="65" y="15"/>
                    <a:pt x="67" y="13"/>
                  </a:cubicBezTo>
                  <a:cubicBezTo>
                    <a:pt x="69" y="12"/>
                    <a:pt x="71" y="11"/>
                    <a:pt x="73" y="10"/>
                  </a:cubicBezTo>
                  <a:cubicBezTo>
                    <a:pt x="77" y="8"/>
                    <a:pt x="81" y="7"/>
                    <a:pt x="84" y="5"/>
                  </a:cubicBezTo>
                  <a:cubicBezTo>
                    <a:pt x="88" y="4"/>
                    <a:pt x="91" y="3"/>
                    <a:pt x="94" y="3"/>
                  </a:cubicBezTo>
                  <a:cubicBezTo>
                    <a:pt x="97" y="2"/>
                    <a:pt x="100" y="1"/>
                    <a:pt x="102" y="1"/>
                  </a:cubicBezTo>
                  <a:cubicBezTo>
                    <a:pt x="107" y="0"/>
                    <a:pt x="109" y="0"/>
                    <a:pt x="109" y="0"/>
                  </a:cubicBezTo>
                  <a:cubicBezTo>
                    <a:pt x="109" y="0"/>
                    <a:pt x="107" y="1"/>
                    <a:pt x="103" y="3"/>
                  </a:cubicBezTo>
                  <a:cubicBezTo>
                    <a:pt x="101" y="3"/>
                    <a:pt x="98" y="5"/>
                    <a:pt x="96" y="6"/>
                  </a:cubicBezTo>
                  <a:cubicBezTo>
                    <a:pt x="93" y="7"/>
                    <a:pt x="90" y="9"/>
                    <a:pt x="87" y="11"/>
                  </a:cubicBezTo>
                  <a:cubicBezTo>
                    <a:pt x="84" y="13"/>
                    <a:pt x="81" y="15"/>
                    <a:pt x="78" y="18"/>
                  </a:cubicBezTo>
                  <a:cubicBezTo>
                    <a:pt x="76" y="19"/>
                    <a:pt x="75" y="21"/>
                    <a:pt x="73" y="22"/>
                  </a:cubicBezTo>
                  <a:cubicBezTo>
                    <a:pt x="72" y="24"/>
                    <a:pt x="70" y="25"/>
                    <a:pt x="69" y="27"/>
                  </a:cubicBezTo>
                  <a:cubicBezTo>
                    <a:pt x="66" y="30"/>
                    <a:pt x="63" y="34"/>
                    <a:pt x="61" y="38"/>
                  </a:cubicBezTo>
                  <a:cubicBezTo>
                    <a:pt x="58" y="41"/>
                    <a:pt x="56" y="45"/>
                    <a:pt x="54" y="49"/>
                  </a:cubicBezTo>
                  <a:cubicBezTo>
                    <a:pt x="46" y="66"/>
                    <a:pt x="42" y="84"/>
                    <a:pt x="41" y="97"/>
                  </a:cubicBezTo>
                  <a:cubicBezTo>
                    <a:pt x="40" y="104"/>
                    <a:pt x="40" y="110"/>
                    <a:pt x="40" y="114"/>
                  </a:cubicBezTo>
                  <a:cubicBezTo>
                    <a:pt x="40" y="115"/>
                    <a:pt x="40" y="117"/>
                    <a:pt x="40" y="118"/>
                  </a:cubicBezTo>
                  <a:cubicBezTo>
                    <a:pt x="40" y="118"/>
                    <a:pt x="40" y="119"/>
                    <a:pt x="40" y="119"/>
                  </a:cubicBezTo>
                  <a:cubicBezTo>
                    <a:pt x="40" y="119"/>
                    <a:pt x="40" y="119"/>
                    <a:pt x="40" y="119"/>
                  </a:cubicBezTo>
                  <a:cubicBezTo>
                    <a:pt x="0" y="116"/>
                    <a:pt x="0" y="116"/>
                    <a:pt x="0" y="116"/>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1" name="Freeform 36"/>
            <p:cNvSpPr>
              <a:spLocks/>
            </p:cNvSpPr>
            <p:nvPr/>
          </p:nvSpPr>
          <p:spPr bwMode="auto">
            <a:xfrm>
              <a:off x="5157814" y="6012618"/>
              <a:ext cx="457725" cy="528874"/>
            </a:xfrm>
            <a:custGeom>
              <a:avLst/>
              <a:gdLst>
                <a:gd name="T0" fmla="*/ 69 w 109"/>
                <a:gd name="T1" fmla="*/ 119 h 119"/>
                <a:gd name="T2" fmla="*/ 69 w 109"/>
                <a:gd name="T3" fmla="*/ 119 h 119"/>
                <a:gd name="T4" fmla="*/ 69 w 109"/>
                <a:gd name="T5" fmla="*/ 118 h 119"/>
                <a:gd name="T6" fmla="*/ 69 w 109"/>
                <a:gd name="T7" fmla="*/ 114 h 119"/>
                <a:gd name="T8" fmla="*/ 68 w 109"/>
                <a:gd name="T9" fmla="*/ 97 h 119"/>
                <a:gd name="T10" fmla="*/ 55 w 109"/>
                <a:gd name="T11" fmla="*/ 49 h 119"/>
                <a:gd name="T12" fmla="*/ 48 w 109"/>
                <a:gd name="T13" fmla="*/ 38 h 119"/>
                <a:gd name="T14" fmla="*/ 40 w 109"/>
                <a:gd name="T15" fmla="*/ 27 h 119"/>
                <a:gd name="T16" fmla="*/ 36 w 109"/>
                <a:gd name="T17" fmla="*/ 22 h 119"/>
                <a:gd name="T18" fmla="*/ 31 w 109"/>
                <a:gd name="T19" fmla="*/ 18 h 119"/>
                <a:gd name="T20" fmla="*/ 22 w 109"/>
                <a:gd name="T21" fmla="*/ 11 h 119"/>
                <a:gd name="T22" fmla="*/ 13 w 109"/>
                <a:gd name="T23" fmla="*/ 6 h 119"/>
                <a:gd name="T24" fmla="*/ 6 w 109"/>
                <a:gd name="T25" fmla="*/ 3 h 119"/>
                <a:gd name="T26" fmla="*/ 0 w 109"/>
                <a:gd name="T27" fmla="*/ 0 h 119"/>
                <a:gd name="T28" fmla="*/ 7 w 109"/>
                <a:gd name="T29" fmla="*/ 1 h 119"/>
                <a:gd name="T30" fmla="*/ 14 w 109"/>
                <a:gd name="T31" fmla="*/ 3 h 119"/>
                <a:gd name="T32" fmla="*/ 24 w 109"/>
                <a:gd name="T33" fmla="*/ 5 h 119"/>
                <a:gd name="T34" fmla="*/ 36 w 109"/>
                <a:gd name="T35" fmla="*/ 10 h 119"/>
                <a:gd name="T36" fmla="*/ 42 w 109"/>
                <a:gd name="T37" fmla="*/ 13 h 119"/>
                <a:gd name="T38" fmla="*/ 48 w 109"/>
                <a:gd name="T39" fmla="*/ 17 h 119"/>
                <a:gd name="T40" fmla="*/ 60 w 109"/>
                <a:gd name="T41" fmla="*/ 27 h 119"/>
                <a:gd name="T42" fmla="*/ 71 w 109"/>
                <a:gd name="T43" fmla="*/ 38 h 119"/>
                <a:gd name="T44" fmla="*/ 81 w 109"/>
                <a:gd name="T45" fmla="*/ 51 h 119"/>
                <a:gd name="T46" fmla="*/ 89 w 109"/>
                <a:gd name="T47" fmla="*/ 64 h 119"/>
                <a:gd name="T48" fmla="*/ 101 w 109"/>
                <a:gd name="T49" fmla="*/ 89 h 119"/>
                <a:gd name="T50" fmla="*/ 107 w 109"/>
                <a:gd name="T51" fmla="*/ 108 h 119"/>
                <a:gd name="T52" fmla="*/ 108 w 109"/>
                <a:gd name="T53" fmla="*/ 114 h 119"/>
                <a:gd name="T54" fmla="*/ 109 w 109"/>
                <a:gd name="T55" fmla="*/ 116 h 119"/>
                <a:gd name="T56" fmla="*/ 69 w 109"/>
                <a:gd name="T57"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119">
                  <a:moveTo>
                    <a:pt x="69" y="119"/>
                  </a:moveTo>
                  <a:cubicBezTo>
                    <a:pt x="69" y="119"/>
                    <a:pt x="69" y="119"/>
                    <a:pt x="69" y="119"/>
                  </a:cubicBezTo>
                  <a:cubicBezTo>
                    <a:pt x="69" y="119"/>
                    <a:pt x="69" y="118"/>
                    <a:pt x="69" y="118"/>
                  </a:cubicBezTo>
                  <a:cubicBezTo>
                    <a:pt x="69" y="117"/>
                    <a:pt x="69" y="115"/>
                    <a:pt x="69" y="114"/>
                  </a:cubicBezTo>
                  <a:cubicBezTo>
                    <a:pt x="69" y="110"/>
                    <a:pt x="69" y="104"/>
                    <a:pt x="68" y="97"/>
                  </a:cubicBezTo>
                  <a:cubicBezTo>
                    <a:pt x="67" y="84"/>
                    <a:pt x="63" y="66"/>
                    <a:pt x="55" y="49"/>
                  </a:cubicBezTo>
                  <a:cubicBezTo>
                    <a:pt x="53" y="45"/>
                    <a:pt x="51" y="41"/>
                    <a:pt x="48" y="38"/>
                  </a:cubicBezTo>
                  <a:cubicBezTo>
                    <a:pt x="46" y="34"/>
                    <a:pt x="43" y="30"/>
                    <a:pt x="40" y="27"/>
                  </a:cubicBezTo>
                  <a:cubicBezTo>
                    <a:pt x="39" y="25"/>
                    <a:pt x="37" y="24"/>
                    <a:pt x="36" y="22"/>
                  </a:cubicBezTo>
                  <a:cubicBezTo>
                    <a:pt x="34" y="21"/>
                    <a:pt x="32" y="19"/>
                    <a:pt x="31" y="18"/>
                  </a:cubicBezTo>
                  <a:cubicBezTo>
                    <a:pt x="28" y="15"/>
                    <a:pt x="25" y="13"/>
                    <a:pt x="22" y="11"/>
                  </a:cubicBezTo>
                  <a:cubicBezTo>
                    <a:pt x="19" y="9"/>
                    <a:pt x="16" y="7"/>
                    <a:pt x="13" y="6"/>
                  </a:cubicBezTo>
                  <a:cubicBezTo>
                    <a:pt x="11" y="5"/>
                    <a:pt x="8" y="3"/>
                    <a:pt x="6" y="3"/>
                  </a:cubicBezTo>
                  <a:cubicBezTo>
                    <a:pt x="2" y="1"/>
                    <a:pt x="0" y="0"/>
                    <a:pt x="0" y="0"/>
                  </a:cubicBezTo>
                  <a:cubicBezTo>
                    <a:pt x="0" y="0"/>
                    <a:pt x="2" y="0"/>
                    <a:pt x="7" y="1"/>
                  </a:cubicBezTo>
                  <a:cubicBezTo>
                    <a:pt x="9" y="1"/>
                    <a:pt x="11" y="2"/>
                    <a:pt x="14" y="3"/>
                  </a:cubicBezTo>
                  <a:cubicBezTo>
                    <a:pt x="17" y="3"/>
                    <a:pt x="21" y="4"/>
                    <a:pt x="24" y="5"/>
                  </a:cubicBezTo>
                  <a:cubicBezTo>
                    <a:pt x="28" y="7"/>
                    <a:pt x="32" y="8"/>
                    <a:pt x="36" y="10"/>
                  </a:cubicBezTo>
                  <a:cubicBezTo>
                    <a:pt x="38" y="11"/>
                    <a:pt x="40" y="12"/>
                    <a:pt x="42" y="13"/>
                  </a:cubicBezTo>
                  <a:cubicBezTo>
                    <a:pt x="44" y="15"/>
                    <a:pt x="46" y="16"/>
                    <a:pt x="48" y="17"/>
                  </a:cubicBezTo>
                  <a:cubicBezTo>
                    <a:pt x="52" y="20"/>
                    <a:pt x="56" y="23"/>
                    <a:pt x="60" y="27"/>
                  </a:cubicBezTo>
                  <a:cubicBezTo>
                    <a:pt x="64" y="30"/>
                    <a:pt x="68" y="34"/>
                    <a:pt x="71" y="38"/>
                  </a:cubicBezTo>
                  <a:cubicBezTo>
                    <a:pt x="75" y="42"/>
                    <a:pt x="78" y="47"/>
                    <a:pt x="81" y="51"/>
                  </a:cubicBezTo>
                  <a:cubicBezTo>
                    <a:pt x="84" y="55"/>
                    <a:pt x="87" y="60"/>
                    <a:pt x="89" y="64"/>
                  </a:cubicBezTo>
                  <a:cubicBezTo>
                    <a:pt x="94" y="73"/>
                    <a:pt x="98" y="82"/>
                    <a:pt x="101" y="89"/>
                  </a:cubicBezTo>
                  <a:cubicBezTo>
                    <a:pt x="104" y="97"/>
                    <a:pt x="106" y="103"/>
                    <a:pt x="107" y="108"/>
                  </a:cubicBezTo>
                  <a:cubicBezTo>
                    <a:pt x="108" y="110"/>
                    <a:pt x="108" y="112"/>
                    <a:pt x="108" y="114"/>
                  </a:cubicBezTo>
                  <a:cubicBezTo>
                    <a:pt x="109" y="115"/>
                    <a:pt x="109" y="116"/>
                    <a:pt x="109" y="116"/>
                  </a:cubicBezTo>
                  <a:cubicBezTo>
                    <a:pt x="69" y="119"/>
                    <a:pt x="69" y="119"/>
                    <a:pt x="69" y="119"/>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2" name="Freeform 37"/>
            <p:cNvSpPr>
              <a:spLocks/>
            </p:cNvSpPr>
            <p:nvPr/>
          </p:nvSpPr>
          <p:spPr bwMode="auto">
            <a:xfrm>
              <a:off x="5425809" y="6240294"/>
              <a:ext cx="467211" cy="301197"/>
            </a:xfrm>
            <a:custGeom>
              <a:avLst/>
              <a:gdLst>
                <a:gd name="T0" fmla="*/ 0 w 111"/>
                <a:gd name="T1" fmla="*/ 62 h 68"/>
                <a:gd name="T2" fmla="*/ 0 w 111"/>
                <a:gd name="T3" fmla="*/ 61 h 68"/>
                <a:gd name="T4" fmla="*/ 1 w 111"/>
                <a:gd name="T5" fmla="*/ 60 h 68"/>
                <a:gd name="T6" fmla="*/ 1 w 111"/>
                <a:gd name="T7" fmla="*/ 57 h 68"/>
                <a:gd name="T8" fmla="*/ 3 w 111"/>
                <a:gd name="T9" fmla="*/ 55 h 68"/>
                <a:gd name="T10" fmla="*/ 6 w 111"/>
                <a:gd name="T11" fmla="*/ 48 h 68"/>
                <a:gd name="T12" fmla="*/ 11 w 111"/>
                <a:gd name="T13" fmla="*/ 40 h 68"/>
                <a:gd name="T14" fmla="*/ 18 w 111"/>
                <a:gd name="T15" fmla="*/ 31 h 68"/>
                <a:gd name="T16" fmla="*/ 27 w 111"/>
                <a:gd name="T17" fmla="*/ 22 h 68"/>
                <a:gd name="T18" fmla="*/ 31 w 111"/>
                <a:gd name="T19" fmla="*/ 18 h 68"/>
                <a:gd name="T20" fmla="*/ 37 w 111"/>
                <a:gd name="T21" fmla="*/ 15 h 68"/>
                <a:gd name="T22" fmla="*/ 42 w 111"/>
                <a:gd name="T23" fmla="*/ 11 h 68"/>
                <a:gd name="T24" fmla="*/ 48 w 111"/>
                <a:gd name="T25" fmla="*/ 8 h 68"/>
                <a:gd name="T26" fmla="*/ 60 w 111"/>
                <a:gd name="T27" fmla="*/ 4 h 68"/>
                <a:gd name="T28" fmla="*/ 72 w 111"/>
                <a:gd name="T29" fmla="*/ 2 h 68"/>
                <a:gd name="T30" fmla="*/ 82 w 111"/>
                <a:gd name="T31" fmla="*/ 1 h 68"/>
                <a:gd name="T32" fmla="*/ 92 w 111"/>
                <a:gd name="T33" fmla="*/ 1 h 68"/>
                <a:gd name="T34" fmla="*/ 96 w 111"/>
                <a:gd name="T35" fmla="*/ 1 h 68"/>
                <a:gd name="T36" fmla="*/ 100 w 111"/>
                <a:gd name="T37" fmla="*/ 1 h 68"/>
                <a:gd name="T38" fmla="*/ 106 w 111"/>
                <a:gd name="T39" fmla="*/ 2 h 68"/>
                <a:gd name="T40" fmla="*/ 111 w 111"/>
                <a:gd name="T41" fmla="*/ 2 h 68"/>
                <a:gd name="T42" fmla="*/ 106 w 111"/>
                <a:gd name="T43" fmla="*/ 3 h 68"/>
                <a:gd name="T44" fmla="*/ 100 w 111"/>
                <a:gd name="T45" fmla="*/ 5 h 68"/>
                <a:gd name="T46" fmla="*/ 97 w 111"/>
                <a:gd name="T47" fmla="*/ 5 h 68"/>
                <a:gd name="T48" fmla="*/ 93 w 111"/>
                <a:gd name="T49" fmla="*/ 7 h 68"/>
                <a:gd name="T50" fmla="*/ 84 w 111"/>
                <a:gd name="T51" fmla="*/ 10 h 68"/>
                <a:gd name="T52" fmla="*/ 75 w 111"/>
                <a:gd name="T53" fmla="*/ 14 h 68"/>
                <a:gd name="T54" fmla="*/ 67 w 111"/>
                <a:gd name="T55" fmla="*/ 19 h 68"/>
                <a:gd name="T56" fmla="*/ 59 w 111"/>
                <a:gd name="T57" fmla="*/ 25 h 68"/>
                <a:gd name="T58" fmla="*/ 55 w 111"/>
                <a:gd name="T59" fmla="*/ 29 h 68"/>
                <a:gd name="T60" fmla="*/ 52 w 111"/>
                <a:gd name="T61" fmla="*/ 33 h 68"/>
                <a:gd name="T62" fmla="*/ 49 w 111"/>
                <a:gd name="T63" fmla="*/ 36 h 68"/>
                <a:gd name="T64" fmla="*/ 47 w 111"/>
                <a:gd name="T65" fmla="*/ 40 h 68"/>
                <a:gd name="T66" fmla="*/ 43 w 111"/>
                <a:gd name="T67" fmla="*/ 48 h 68"/>
                <a:gd name="T68" fmla="*/ 41 w 111"/>
                <a:gd name="T69" fmla="*/ 55 h 68"/>
                <a:gd name="T70" fmla="*/ 40 w 111"/>
                <a:gd name="T71" fmla="*/ 61 h 68"/>
                <a:gd name="T72" fmla="*/ 39 w 111"/>
                <a:gd name="T73" fmla="*/ 65 h 68"/>
                <a:gd name="T74" fmla="*/ 39 w 111"/>
                <a:gd name="T75" fmla="*/ 67 h 68"/>
                <a:gd name="T76" fmla="*/ 39 w 111"/>
                <a:gd name="T77" fmla="*/ 67 h 68"/>
                <a:gd name="T78" fmla="*/ 39 w 111"/>
                <a:gd name="T79" fmla="*/ 68 h 68"/>
                <a:gd name="T80" fmla="*/ 39 w 111"/>
                <a:gd name="T81" fmla="*/ 68 h 68"/>
                <a:gd name="T82" fmla="*/ 0 w 111"/>
                <a:gd name="T83" fmla="*/ 6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1" h="68">
                  <a:moveTo>
                    <a:pt x="0" y="62"/>
                  </a:moveTo>
                  <a:cubicBezTo>
                    <a:pt x="0" y="61"/>
                    <a:pt x="0" y="61"/>
                    <a:pt x="0" y="61"/>
                  </a:cubicBezTo>
                  <a:cubicBezTo>
                    <a:pt x="0" y="61"/>
                    <a:pt x="0" y="60"/>
                    <a:pt x="1" y="60"/>
                  </a:cubicBezTo>
                  <a:cubicBezTo>
                    <a:pt x="1" y="59"/>
                    <a:pt x="1" y="58"/>
                    <a:pt x="1" y="57"/>
                  </a:cubicBezTo>
                  <a:cubicBezTo>
                    <a:pt x="2" y="57"/>
                    <a:pt x="2" y="56"/>
                    <a:pt x="3" y="55"/>
                  </a:cubicBezTo>
                  <a:cubicBezTo>
                    <a:pt x="3" y="53"/>
                    <a:pt x="5" y="50"/>
                    <a:pt x="6" y="48"/>
                  </a:cubicBezTo>
                  <a:cubicBezTo>
                    <a:pt x="7" y="45"/>
                    <a:pt x="9" y="43"/>
                    <a:pt x="11" y="40"/>
                  </a:cubicBezTo>
                  <a:cubicBezTo>
                    <a:pt x="13" y="37"/>
                    <a:pt x="15" y="34"/>
                    <a:pt x="18" y="31"/>
                  </a:cubicBezTo>
                  <a:cubicBezTo>
                    <a:pt x="21" y="28"/>
                    <a:pt x="23" y="25"/>
                    <a:pt x="27" y="22"/>
                  </a:cubicBezTo>
                  <a:cubicBezTo>
                    <a:pt x="28" y="21"/>
                    <a:pt x="30" y="20"/>
                    <a:pt x="31" y="18"/>
                  </a:cubicBezTo>
                  <a:cubicBezTo>
                    <a:pt x="33" y="17"/>
                    <a:pt x="35" y="16"/>
                    <a:pt x="37" y="15"/>
                  </a:cubicBezTo>
                  <a:cubicBezTo>
                    <a:pt x="39" y="13"/>
                    <a:pt x="40" y="12"/>
                    <a:pt x="42" y="11"/>
                  </a:cubicBezTo>
                  <a:cubicBezTo>
                    <a:pt x="48" y="8"/>
                    <a:pt x="48" y="8"/>
                    <a:pt x="48" y="8"/>
                  </a:cubicBezTo>
                  <a:cubicBezTo>
                    <a:pt x="52" y="7"/>
                    <a:pt x="56" y="5"/>
                    <a:pt x="60" y="4"/>
                  </a:cubicBezTo>
                  <a:cubicBezTo>
                    <a:pt x="64" y="3"/>
                    <a:pt x="68" y="2"/>
                    <a:pt x="72" y="2"/>
                  </a:cubicBezTo>
                  <a:cubicBezTo>
                    <a:pt x="75" y="1"/>
                    <a:pt x="79" y="1"/>
                    <a:pt x="82" y="1"/>
                  </a:cubicBezTo>
                  <a:cubicBezTo>
                    <a:pt x="86" y="0"/>
                    <a:pt x="89" y="1"/>
                    <a:pt x="92" y="1"/>
                  </a:cubicBezTo>
                  <a:cubicBezTo>
                    <a:pt x="93" y="1"/>
                    <a:pt x="95" y="1"/>
                    <a:pt x="96" y="1"/>
                  </a:cubicBezTo>
                  <a:cubicBezTo>
                    <a:pt x="97" y="1"/>
                    <a:pt x="99" y="1"/>
                    <a:pt x="100" y="1"/>
                  </a:cubicBezTo>
                  <a:cubicBezTo>
                    <a:pt x="102" y="1"/>
                    <a:pt x="104" y="2"/>
                    <a:pt x="106" y="2"/>
                  </a:cubicBezTo>
                  <a:cubicBezTo>
                    <a:pt x="109" y="2"/>
                    <a:pt x="111" y="2"/>
                    <a:pt x="111" y="2"/>
                  </a:cubicBezTo>
                  <a:cubicBezTo>
                    <a:pt x="111" y="2"/>
                    <a:pt x="109" y="3"/>
                    <a:pt x="106" y="3"/>
                  </a:cubicBezTo>
                  <a:cubicBezTo>
                    <a:pt x="104" y="4"/>
                    <a:pt x="102" y="4"/>
                    <a:pt x="100" y="5"/>
                  </a:cubicBezTo>
                  <a:cubicBezTo>
                    <a:pt x="99" y="5"/>
                    <a:pt x="98" y="5"/>
                    <a:pt x="97" y="5"/>
                  </a:cubicBezTo>
                  <a:cubicBezTo>
                    <a:pt x="95" y="6"/>
                    <a:pt x="94" y="6"/>
                    <a:pt x="93" y="7"/>
                  </a:cubicBezTo>
                  <a:cubicBezTo>
                    <a:pt x="90" y="8"/>
                    <a:pt x="87" y="9"/>
                    <a:pt x="84" y="10"/>
                  </a:cubicBezTo>
                  <a:cubicBezTo>
                    <a:pt x="81" y="11"/>
                    <a:pt x="79" y="12"/>
                    <a:pt x="75" y="14"/>
                  </a:cubicBezTo>
                  <a:cubicBezTo>
                    <a:pt x="72" y="15"/>
                    <a:pt x="70" y="17"/>
                    <a:pt x="67" y="19"/>
                  </a:cubicBezTo>
                  <a:cubicBezTo>
                    <a:pt x="64" y="21"/>
                    <a:pt x="61" y="23"/>
                    <a:pt x="59" y="25"/>
                  </a:cubicBezTo>
                  <a:cubicBezTo>
                    <a:pt x="55" y="29"/>
                    <a:pt x="55" y="29"/>
                    <a:pt x="55" y="29"/>
                  </a:cubicBezTo>
                  <a:cubicBezTo>
                    <a:pt x="54" y="30"/>
                    <a:pt x="53" y="31"/>
                    <a:pt x="52" y="33"/>
                  </a:cubicBezTo>
                  <a:cubicBezTo>
                    <a:pt x="51" y="34"/>
                    <a:pt x="50" y="35"/>
                    <a:pt x="49" y="36"/>
                  </a:cubicBezTo>
                  <a:cubicBezTo>
                    <a:pt x="48" y="38"/>
                    <a:pt x="48" y="39"/>
                    <a:pt x="47" y="40"/>
                  </a:cubicBezTo>
                  <a:cubicBezTo>
                    <a:pt x="45" y="43"/>
                    <a:pt x="44" y="45"/>
                    <a:pt x="43" y="48"/>
                  </a:cubicBezTo>
                  <a:cubicBezTo>
                    <a:pt x="42" y="50"/>
                    <a:pt x="41" y="53"/>
                    <a:pt x="41" y="55"/>
                  </a:cubicBezTo>
                  <a:cubicBezTo>
                    <a:pt x="40" y="57"/>
                    <a:pt x="40" y="59"/>
                    <a:pt x="40" y="61"/>
                  </a:cubicBezTo>
                  <a:cubicBezTo>
                    <a:pt x="39" y="63"/>
                    <a:pt x="39" y="64"/>
                    <a:pt x="39" y="65"/>
                  </a:cubicBezTo>
                  <a:cubicBezTo>
                    <a:pt x="39" y="66"/>
                    <a:pt x="39" y="66"/>
                    <a:pt x="39" y="67"/>
                  </a:cubicBezTo>
                  <a:cubicBezTo>
                    <a:pt x="39" y="67"/>
                    <a:pt x="39" y="67"/>
                    <a:pt x="39" y="67"/>
                  </a:cubicBezTo>
                  <a:cubicBezTo>
                    <a:pt x="39" y="68"/>
                    <a:pt x="39" y="68"/>
                    <a:pt x="39" y="68"/>
                  </a:cubicBezTo>
                  <a:cubicBezTo>
                    <a:pt x="39" y="68"/>
                    <a:pt x="39" y="68"/>
                    <a:pt x="39" y="68"/>
                  </a:cubicBezTo>
                  <a:cubicBezTo>
                    <a:pt x="0" y="62"/>
                    <a:pt x="0" y="62"/>
                    <a:pt x="0" y="62"/>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3" name="Freeform 38"/>
            <p:cNvSpPr>
              <a:spLocks/>
            </p:cNvSpPr>
            <p:nvPr/>
          </p:nvSpPr>
          <p:spPr bwMode="auto">
            <a:xfrm>
              <a:off x="5112753" y="6240294"/>
              <a:ext cx="464840" cy="301197"/>
            </a:xfrm>
            <a:custGeom>
              <a:avLst/>
              <a:gdLst>
                <a:gd name="T0" fmla="*/ 72 w 111"/>
                <a:gd name="T1" fmla="*/ 68 h 68"/>
                <a:gd name="T2" fmla="*/ 72 w 111"/>
                <a:gd name="T3" fmla="*/ 68 h 68"/>
                <a:gd name="T4" fmla="*/ 72 w 111"/>
                <a:gd name="T5" fmla="*/ 67 h 68"/>
                <a:gd name="T6" fmla="*/ 72 w 111"/>
                <a:gd name="T7" fmla="*/ 67 h 68"/>
                <a:gd name="T8" fmla="*/ 72 w 111"/>
                <a:gd name="T9" fmla="*/ 65 h 68"/>
                <a:gd name="T10" fmla="*/ 72 w 111"/>
                <a:gd name="T11" fmla="*/ 61 h 68"/>
                <a:gd name="T12" fmla="*/ 70 w 111"/>
                <a:gd name="T13" fmla="*/ 55 h 68"/>
                <a:gd name="T14" fmla="*/ 68 w 111"/>
                <a:gd name="T15" fmla="*/ 48 h 68"/>
                <a:gd name="T16" fmla="*/ 64 w 111"/>
                <a:gd name="T17" fmla="*/ 40 h 68"/>
                <a:gd name="T18" fmla="*/ 62 w 111"/>
                <a:gd name="T19" fmla="*/ 36 h 68"/>
                <a:gd name="T20" fmla="*/ 59 w 111"/>
                <a:gd name="T21" fmla="*/ 33 h 68"/>
                <a:gd name="T22" fmla="*/ 56 w 111"/>
                <a:gd name="T23" fmla="*/ 29 h 68"/>
                <a:gd name="T24" fmla="*/ 53 w 111"/>
                <a:gd name="T25" fmla="*/ 25 h 68"/>
                <a:gd name="T26" fmla="*/ 45 w 111"/>
                <a:gd name="T27" fmla="*/ 19 h 68"/>
                <a:gd name="T28" fmla="*/ 36 w 111"/>
                <a:gd name="T29" fmla="*/ 14 h 68"/>
                <a:gd name="T30" fmla="*/ 27 w 111"/>
                <a:gd name="T31" fmla="*/ 10 h 68"/>
                <a:gd name="T32" fmla="*/ 19 w 111"/>
                <a:gd name="T33" fmla="*/ 7 h 68"/>
                <a:gd name="T34" fmla="*/ 15 w 111"/>
                <a:gd name="T35" fmla="*/ 5 h 68"/>
                <a:gd name="T36" fmla="*/ 11 w 111"/>
                <a:gd name="T37" fmla="*/ 5 h 68"/>
                <a:gd name="T38" fmla="*/ 5 w 111"/>
                <a:gd name="T39" fmla="*/ 3 h 68"/>
                <a:gd name="T40" fmla="*/ 0 w 111"/>
                <a:gd name="T41" fmla="*/ 2 h 68"/>
                <a:gd name="T42" fmla="*/ 5 w 111"/>
                <a:gd name="T43" fmla="*/ 2 h 68"/>
                <a:gd name="T44" fmla="*/ 12 w 111"/>
                <a:gd name="T45" fmla="*/ 1 h 68"/>
                <a:gd name="T46" fmla="*/ 15 w 111"/>
                <a:gd name="T47" fmla="*/ 1 h 68"/>
                <a:gd name="T48" fmla="*/ 19 w 111"/>
                <a:gd name="T49" fmla="*/ 1 h 68"/>
                <a:gd name="T50" fmla="*/ 29 w 111"/>
                <a:gd name="T51" fmla="*/ 1 h 68"/>
                <a:gd name="T52" fmla="*/ 40 w 111"/>
                <a:gd name="T53" fmla="*/ 2 h 68"/>
                <a:gd name="T54" fmla="*/ 51 w 111"/>
                <a:gd name="T55" fmla="*/ 4 h 68"/>
                <a:gd name="T56" fmla="*/ 63 w 111"/>
                <a:gd name="T57" fmla="*/ 8 h 68"/>
                <a:gd name="T58" fmla="*/ 69 w 111"/>
                <a:gd name="T59" fmla="*/ 11 h 68"/>
                <a:gd name="T60" fmla="*/ 75 w 111"/>
                <a:gd name="T61" fmla="*/ 15 h 68"/>
                <a:gd name="T62" fmla="*/ 80 w 111"/>
                <a:gd name="T63" fmla="*/ 18 h 68"/>
                <a:gd name="T64" fmla="*/ 85 w 111"/>
                <a:gd name="T65" fmla="*/ 22 h 68"/>
                <a:gd name="T66" fmla="*/ 94 w 111"/>
                <a:gd name="T67" fmla="*/ 31 h 68"/>
                <a:gd name="T68" fmla="*/ 100 w 111"/>
                <a:gd name="T69" fmla="*/ 40 h 68"/>
                <a:gd name="T70" fmla="*/ 105 w 111"/>
                <a:gd name="T71" fmla="*/ 48 h 68"/>
                <a:gd name="T72" fmla="*/ 109 w 111"/>
                <a:gd name="T73" fmla="*/ 55 h 68"/>
                <a:gd name="T74" fmla="*/ 110 w 111"/>
                <a:gd name="T75" fmla="*/ 57 h 68"/>
                <a:gd name="T76" fmla="*/ 111 w 111"/>
                <a:gd name="T77" fmla="*/ 60 h 68"/>
                <a:gd name="T78" fmla="*/ 111 w 111"/>
                <a:gd name="T79" fmla="*/ 61 h 68"/>
                <a:gd name="T80" fmla="*/ 111 w 111"/>
                <a:gd name="T81" fmla="*/ 62 h 68"/>
                <a:gd name="T82" fmla="*/ 72 w 111"/>
                <a:gd name="T83"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1" h="68">
                  <a:moveTo>
                    <a:pt x="72" y="68"/>
                  </a:moveTo>
                  <a:cubicBezTo>
                    <a:pt x="72" y="68"/>
                    <a:pt x="72" y="68"/>
                    <a:pt x="72" y="68"/>
                  </a:cubicBezTo>
                  <a:cubicBezTo>
                    <a:pt x="72" y="67"/>
                    <a:pt x="72" y="67"/>
                    <a:pt x="72" y="67"/>
                  </a:cubicBezTo>
                  <a:cubicBezTo>
                    <a:pt x="72" y="67"/>
                    <a:pt x="72" y="67"/>
                    <a:pt x="72" y="67"/>
                  </a:cubicBezTo>
                  <a:cubicBezTo>
                    <a:pt x="72" y="66"/>
                    <a:pt x="72" y="66"/>
                    <a:pt x="72" y="65"/>
                  </a:cubicBezTo>
                  <a:cubicBezTo>
                    <a:pt x="72" y="64"/>
                    <a:pt x="72" y="63"/>
                    <a:pt x="72" y="61"/>
                  </a:cubicBezTo>
                  <a:cubicBezTo>
                    <a:pt x="71" y="59"/>
                    <a:pt x="71" y="57"/>
                    <a:pt x="70" y="55"/>
                  </a:cubicBezTo>
                  <a:cubicBezTo>
                    <a:pt x="70" y="53"/>
                    <a:pt x="69" y="50"/>
                    <a:pt x="68" y="48"/>
                  </a:cubicBezTo>
                  <a:cubicBezTo>
                    <a:pt x="67" y="45"/>
                    <a:pt x="66" y="43"/>
                    <a:pt x="64" y="40"/>
                  </a:cubicBezTo>
                  <a:cubicBezTo>
                    <a:pt x="64" y="39"/>
                    <a:pt x="63" y="38"/>
                    <a:pt x="62" y="36"/>
                  </a:cubicBezTo>
                  <a:cubicBezTo>
                    <a:pt x="61" y="35"/>
                    <a:pt x="60" y="34"/>
                    <a:pt x="59" y="33"/>
                  </a:cubicBezTo>
                  <a:cubicBezTo>
                    <a:pt x="58" y="31"/>
                    <a:pt x="57" y="30"/>
                    <a:pt x="56" y="29"/>
                  </a:cubicBezTo>
                  <a:cubicBezTo>
                    <a:pt x="53" y="25"/>
                    <a:pt x="53" y="25"/>
                    <a:pt x="53" y="25"/>
                  </a:cubicBezTo>
                  <a:cubicBezTo>
                    <a:pt x="50" y="23"/>
                    <a:pt x="47" y="21"/>
                    <a:pt x="45" y="19"/>
                  </a:cubicBezTo>
                  <a:cubicBezTo>
                    <a:pt x="42" y="17"/>
                    <a:pt x="39" y="15"/>
                    <a:pt x="36" y="14"/>
                  </a:cubicBezTo>
                  <a:cubicBezTo>
                    <a:pt x="33" y="12"/>
                    <a:pt x="30" y="11"/>
                    <a:pt x="27" y="10"/>
                  </a:cubicBezTo>
                  <a:cubicBezTo>
                    <a:pt x="24" y="9"/>
                    <a:pt x="21" y="8"/>
                    <a:pt x="19" y="7"/>
                  </a:cubicBezTo>
                  <a:cubicBezTo>
                    <a:pt x="17" y="6"/>
                    <a:pt x="16" y="6"/>
                    <a:pt x="15" y="5"/>
                  </a:cubicBezTo>
                  <a:cubicBezTo>
                    <a:pt x="14" y="5"/>
                    <a:pt x="12" y="5"/>
                    <a:pt x="11" y="5"/>
                  </a:cubicBezTo>
                  <a:cubicBezTo>
                    <a:pt x="9" y="4"/>
                    <a:pt x="7" y="4"/>
                    <a:pt x="5" y="3"/>
                  </a:cubicBezTo>
                  <a:cubicBezTo>
                    <a:pt x="2" y="3"/>
                    <a:pt x="0" y="2"/>
                    <a:pt x="0" y="2"/>
                  </a:cubicBezTo>
                  <a:cubicBezTo>
                    <a:pt x="0" y="2"/>
                    <a:pt x="2" y="2"/>
                    <a:pt x="5" y="2"/>
                  </a:cubicBezTo>
                  <a:cubicBezTo>
                    <a:pt x="7" y="2"/>
                    <a:pt x="9" y="1"/>
                    <a:pt x="12" y="1"/>
                  </a:cubicBezTo>
                  <a:cubicBezTo>
                    <a:pt x="13" y="1"/>
                    <a:pt x="14" y="1"/>
                    <a:pt x="15" y="1"/>
                  </a:cubicBezTo>
                  <a:cubicBezTo>
                    <a:pt x="17" y="1"/>
                    <a:pt x="18" y="1"/>
                    <a:pt x="19" y="1"/>
                  </a:cubicBezTo>
                  <a:cubicBezTo>
                    <a:pt x="22" y="1"/>
                    <a:pt x="26" y="0"/>
                    <a:pt x="29" y="1"/>
                  </a:cubicBezTo>
                  <a:cubicBezTo>
                    <a:pt x="32" y="1"/>
                    <a:pt x="36" y="1"/>
                    <a:pt x="40" y="2"/>
                  </a:cubicBezTo>
                  <a:cubicBezTo>
                    <a:pt x="44" y="2"/>
                    <a:pt x="47" y="3"/>
                    <a:pt x="51" y="4"/>
                  </a:cubicBezTo>
                  <a:cubicBezTo>
                    <a:pt x="55" y="5"/>
                    <a:pt x="59" y="7"/>
                    <a:pt x="63" y="8"/>
                  </a:cubicBezTo>
                  <a:cubicBezTo>
                    <a:pt x="69" y="11"/>
                    <a:pt x="69" y="11"/>
                    <a:pt x="69" y="11"/>
                  </a:cubicBezTo>
                  <a:cubicBezTo>
                    <a:pt x="71" y="12"/>
                    <a:pt x="73" y="13"/>
                    <a:pt x="75" y="15"/>
                  </a:cubicBezTo>
                  <a:cubicBezTo>
                    <a:pt x="76" y="16"/>
                    <a:pt x="78" y="17"/>
                    <a:pt x="80" y="18"/>
                  </a:cubicBezTo>
                  <a:cubicBezTo>
                    <a:pt x="82" y="20"/>
                    <a:pt x="83" y="21"/>
                    <a:pt x="85" y="22"/>
                  </a:cubicBezTo>
                  <a:cubicBezTo>
                    <a:pt x="88" y="25"/>
                    <a:pt x="91" y="28"/>
                    <a:pt x="94" y="31"/>
                  </a:cubicBezTo>
                  <a:cubicBezTo>
                    <a:pt x="96" y="34"/>
                    <a:pt x="99" y="37"/>
                    <a:pt x="100" y="40"/>
                  </a:cubicBezTo>
                  <a:cubicBezTo>
                    <a:pt x="102" y="43"/>
                    <a:pt x="104" y="45"/>
                    <a:pt x="105" y="48"/>
                  </a:cubicBezTo>
                  <a:cubicBezTo>
                    <a:pt x="107" y="50"/>
                    <a:pt x="108" y="53"/>
                    <a:pt x="109" y="55"/>
                  </a:cubicBezTo>
                  <a:cubicBezTo>
                    <a:pt x="109" y="56"/>
                    <a:pt x="110" y="57"/>
                    <a:pt x="110" y="57"/>
                  </a:cubicBezTo>
                  <a:cubicBezTo>
                    <a:pt x="110" y="58"/>
                    <a:pt x="111" y="59"/>
                    <a:pt x="111" y="60"/>
                  </a:cubicBezTo>
                  <a:cubicBezTo>
                    <a:pt x="111" y="60"/>
                    <a:pt x="111" y="61"/>
                    <a:pt x="111" y="61"/>
                  </a:cubicBezTo>
                  <a:cubicBezTo>
                    <a:pt x="111" y="62"/>
                    <a:pt x="111" y="62"/>
                    <a:pt x="111" y="62"/>
                  </a:cubicBezTo>
                  <a:cubicBezTo>
                    <a:pt x="72" y="68"/>
                    <a:pt x="72" y="68"/>
                    <a:pt x="72" y="68"/>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4" name="Freeform 39"/>
            <p:cNvSpPr>
              <a:spLocks/>
            </p:cNvSpPr>
            <p:nvPr/>
          </p:nvSpPr>
          <p:spPr bwMode="auto">
            <a:xfrm>
              <a:off x="5423437" y="5958070"/>
              <a:ext cx="163643" cy="502786"/>
            </a:xfrm>
            <a:custGeom>
              <a:avLst/>
              <a:gdLst>
                <a:gd name="T0" fmla="*/ 0 w 39"/>
                <a:gd name="T1" fmla="*/ 113 h 113"/>
                <a:gd name="T2" fmla="*/ 0 w 39"/>
                <a:gd name="T3" fmla="*/ 111 h 113"/>
                <a:gd name="T4" fmla="*/ 0 w 39"/>
                <a:gd name="T5" fmla="*/ 107 h 113"/>
                <a:gd name="T6" fmla="*/ 1 w 39"/>
                <a:gd name="T7" fmla="*/ 93 h 113"/>
                <a:gd name="T8" fmla="*/ 8 w 39"/>
                <a:gd name="T9" fmla="*/ 52 h 113"/>
                <a:gd name="T10" fmla="*/ 15 w 39"/>
                <a:gd name="T11" fmla="*/ 31 h 113"/>
                <a:gd name="T12" fmla="*/ 23 w 39"/>
                <a:gd name="T13" fmla="*/ 14 h 113"/>
                <a:gd name="T14" fmla="*/ 28 w 39"/>
                <a:gd name="T15" fmla="*/ 7 h 113"/>
                <a:gd name="T16" fmla="*/ 32 w 39"/>
                <a:gd name="T17" fmla="*/ 3 h 113"/>
                <a:gd name="T18" fmla="*/ 35 w 39"/>
                <a:gd name="T19" fmla="*/ 1 h 113"/>
                <a:gd name="T20" fmla="*/ 36 w 39"/>
                <a:gd name="T21" fmla="*/ 0 h 113"/>
                <a:gd name="T22" fmla="*/ 35 w 39"/>
                <a:gd name="T23" fmla="*/ 1 h 113"/>
                <a:gd name="T24" fmla="*/ 33 w 39"/>
                <a:gd name="T25" fmla="*/ 4 h 113"/>
                <a:gd name="T26" fmla="*/ 31 w 39"/>
                <a:gd name="T27" fmla="*/ 9 h 113"/>
                <a:gd name="T28" fmla="*/ 29 w 39"/>
                <a:gd name="T29" fmla="*/ 16 h 113"/>
                <a:gd name="T30" fmla="*/ 27 w 39"/>
                <a:gd name="T31" fmla="*/ 34 h 113"/>
                <a:gd name="T32" fmla="*/ 28 w 39"/>
                <a:gd name="T33" fmla="*/ 54 h 113"/>
                <a:gd name="T34" fmla="*/ 35 w 39"/>
                <a:gd name="T35" fmla="*/ 92 h 113"/>
                <a:gd name="T36" fmla="*/ 38 w 39"/>
                <a:gd name="T37" fmla="*/ 104 h 113"/>
                <a:gd name="T38" fmla="*/ 39 w 39"/>
                <a:gd name="T39" fmla="*/ 107 h 113"/>
                <a:gd name="T40" fmla="*/ 39 w 39"/>
                <a:gd name="T41" fmla="*/ 108 h 113"/>
                <a:gd name="T42" fmla="*/ 0 w 39"/>
                <a:gd name="T43"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 h="113">
                  <a:moveTo>
                    <a:pt x="0" y="113"/>
                  </a:moveTo>
                  <a:cubicBezTo>
                    <a:pt x="0" y="113"/>
                    <a:pt x="0" y="112"/>
                    <a:pt x="0" y="111"/>
                  </a:cubicBezTo>
                  <a:cubicBezTo>
                    <a:pt x="0" y="110"/>
                    <a:pt x="0" y="109"/>
                    <a:pt x="0" y="107"/>
                  </a:cubicBezTo>
                  <a:cubicBezTo>
                    <a:pt x="0" y="104"/>
                    <a:pt x="1" y="99"/>
                    <a:pt x="1" y="93"/>
                  </a:cubicBezTo>
                  <a:cubicBezTo>
                    <a:pt x="3" y="82"/>
                    <a:pt x="5" y="67"/>
                    <a:pt x="8" y="52"/>
                  </a:cubicBezTo>
                  <a:cubicBezTo>
                    <a:pt x="10" y="45"/>
                    <a:pt x="12" y="38"/>
                    <a:pt x="15" y="31"/>
                  </a:cubicBezTo>
                  <a:cubicBezTo>
                    <a:pt x="17" y="25"/>
                    <a:pt x="20" y="19"/>
                    <a:pt x="23" y="14"/>
                  </a:cubicBezTo>
                  <a:cubicBezTo>
                    <a:pt x="25" y="11"/>
                    <a:pt x="26" y="9"/>
                    <a:pt x="28" y="7"/>
                  </a:cubicBezTo>
                  <a:cubicBezTo>
                    <a:pt x="29" y="6"/>
                    <a:pt x="31" y="4"/>
                    <a:pt x="32" y="3"/>
                  </a:cubicBezTo>
                  <a:cubicBezTo>
                    <a:pt x="33" y="2"/>
                    <a:pt x="34" y="1"/>
                    <a:pt x="35" y="1"/>
                  </a:cubicBezTo>
                  <a:cubicBezTo>
                    <a:pt x="35" y="0"/>
                    <a:pt x="36" y="0"/>
                    <a:pt x="36" y="0"/>
                  </a:cubicBezTo>
                  <a:cubicBezTo>
                    <a:pt x="36" y="0"/>
                    <a:pt x="35" y="0"/>
                    <a:pt x="35" y="1"/>
                  </a:cubicBezTo>
                  <a:cubicBezTo>
                    <a:pt x="35" y="2"/>
                    <a:pt x="34" y="3"/>
                    <a:pt x="33" y="4"/>
                  </a:cubicBezTo>
                  <a:cubicBezTo>
                    <a:pt x="32" y="5"/>
                    <a:pt x="32" y="7"/>
                    <a:pt x="31" y="9"/>
                  </a:cubicBezTo>
                  <a:cubicBezTo>
                    <a:pt x="30" y="11"/>
                    <a:pt x="30" y="13"/>
                    <a:pt x="29" y="16"/>
                  </a:cubicBezTo>
                  <a:cubicBezTo>
                    <a:pt x="28" y="21"/>
                    <a:pt x="27" y="27"/>
                    <a:pt x="27" y="34"/>
                  </a:cubicBezTo>
                  <a:cubicBezTo>
                    <a:pt x="27" y="40"/>
                    <a:pt x="28" y="47"/>
                    <a:pt x="28" y="54"/>
                  </a:cubicBezTo>
                  <a:cubicBezTo>
                    <a:pt x="30" y="68"/>
                    <a:pt x="33" y="81"/>
                    <a:pt x="35" y="92"/>
                  </a:cubicBezTo>
                  <a:cubicBezTo>
                    <a:pt x="36" y="97"/>
                    <a:pt x="37" y="101"/>
                    <a:pt x="38" y="104"/>
                  </a:cubicBezTo>
                  <a:cubicBezTo>
                    <a:pt x="38" y="105"/>
                    <a:pt x="39" y="106"/>
                    <a:pt x="39" y="107"/>
                  </a:cubicBezTo>
                  <a:cubicBezTo>
                    <a:pt x="39" y="108"/>
                    <a:pt x="39" y="108"/>
                    <a:pt x="39" y="108"/>
                  </a:cubicBezTo>
                  <a:lnTo>
                    <a:pt x="0" y="113"/>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5" name="Freeform 40"/>
            <p:cNvSpPr>
              <a:spLocks/>
            </p:cNvSpPr>
            <p:nvPr/>
          </p:nvSpPr>
          <p:spPr bwMode="auto">
            <a:xfrm>
              <a:off x="227192" y="6012618"/>
              <a:ext cx="457725" cy="528874"/>
            </a:xfrm>
            <a:custGeom>
              <a:avLst/>
              <a:gdLst>
                <a:gd name="T0" fmla="*/ 0 w 109"/>
                <a:gd name="T1" fmla="*/ 116 h 119"/>
                <a:gd name="T2" fmla="*/ 1 w 109"/>
                <a:gd name="T3" fmla="*/ 114 h 119"/>
                <a:gd name="T4" fmla="*/ 2 w 109"/>
                <a:gd name="T5" fmla="*/ 108 h 119"/>
                <a:gd name="T6" fmla="*/ 8 w 109"/>
                <a:gd name="T7" fmla="*/ 89 h 119"/>
                <a:gd name="T8" fmla="*/ 20 w 109"/>
                <a:gd name="T9" fmla="*/ 64 h 119"/>
                <a:gd name="T10" fmla="*/ 28 w 109"/>
                <a:gd name="T11" fmla="*/ 51 h 119"/>
                <a:gd name="T12" fmla="*/ 37 w 109"/>
                <a:gd name="T13" fmla="*/ 38 h 119"/>
                <a:gd name="T14" fmla="*/ 49 w 109"/>
                <a:gd name="T15" fmla="*/ 27 h 119"/>
                <a:gd name="T16" fmla="*/ 61 w 109"/>
                <a:gd name="T17" fmla="*/ 17 h 119"/>
                <a:gd name="T18" fmla="*/ 67 w 109"/>
                <a:gd name="T19" fmla="*/ 13 h 119"/>
                <a:gd name="T20" fmla="*/ 73 w 109"/>
                <a:gd name="T21" fmla="*/ 10 h 119"/>
                <a:gd name="T22" fmla="*/ 84 w 109"/>
                <a:gd name="T23" fmla="*/ 5 h 119"/>
                <a:gd name="T24" fmla="*/ 94 w 109"/>
                <a:gd name="T25" fmla="*/ 3 h 119"/>
                <a:gd name="T26" fmla="*/ 102 w 109"/>
                <a:gd name="T27" fmla="*/ 1 h 119"/>
                <a:gd name="T28" fmla="*/ 109 w 109"/>
                <a:gd name="T29" fmla="*/ 0 h 119"/>
                <a:gd name="T30" fmla="*/ 103 w 109"/>
                <a:gd name="T31" fmla="*/ 3 h 119"/>
                <a:gd name="T32" fmla="*/ 96 w 109"/>
                <a:gd name="T33" fmla="*/ 6 h 119"/>
                <a:gd name="T34" fmla="*/ 87 w 109"/>
                <a:gd name="T35" fmla="*/ 11 h 119"/>
                <a:gd name="T36" fmla="*/ 78 w 109"/>
                <a:gd name="T37" fmla="*/ 18 h 119"/>
                <a:gd name="T38" fmla="*/ 73 w 109"/>
                <a:gd name="T39" fmla="*/ 22 h 119"/>
                <a:gd name="T40" fmla="*/ 69 w 109"/>
                <a:gd name="T41" fmla="*/ 27 h 119"/>
                <a:gd name="T42" fmla="*/ 61 w 109"/>
                <a:gd name="T43" fmla="*/ 38 h 119"/>
                <a:gd name="T44" fmla="*/ 54 w 109"/>
                <a:gd name="T45" fmla="*/ 49 h 119"/>
                <a:gd name="T46" fmla="*/ 41 w 109"/>
                <a:gd name="T47" fmla="*/ 97 h 119"/>
                <a:gd name="T48" fmla="*/ 40 w 109"/>
                <a:gd name="T49" fmla="*/ 114 h 119"/>
                <a:gd name="T50" fmla="*/ 40 w 109"/>
                <a:gd name="T51" fmla="*/ 118 h 119"/>
                <a:gd name="T52" fmla="*/ 40 w 109"/>
                <a:gd name="T53" fmla="*/ 119 h 119"/>
                <a:gd name="T54" fmla="*/ 40 w 109"/>
                <a:gd name="T55" fmla="*/ 119 h 119"/>
                <a:gd name="T56" fmla="*/ 0 w 109"/>
                <a:gd name="T57" fmla="*/ 11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119">
                  <a:moveTo>
                    <a:pt x="0" y="116"/>
                  </a:moveTo>
                  <a:cubicBezTo>
                    <a:pt x="0" y="116"/>
                    <a:pt x="0" y="115"/>
                    <a:pt x="1" y="114"/>
                  </a:cubicBezTo>
                  <a:cubicBezTo>
                    <a:pt x="1" y="112"/>
                    <a:pt x="1" y="110"/>
                    <a:pt x="2" y="108"/>
                  </a:cubicBezTo>
                  <a:cubicBezTo>
                    <a:pt x="3" y="103"/>
                    <a:pt x="5" y="97"/>
                    <a:pt x="8" y="89"/>
                  </a:cubicBezTo>
                  <a:cubicBezTo>
                    <a:pt x="11" y="82"/>
                    <a:pt x="15" y="73"/>
                    <a:pt x="20" y="64"/>
                  </a:cubicBezTo>
                  <a:cubicBezTo>
                    <a:pt x="22" y="60"/>
                    <a:pt x="25" y="55"/>
                    <a:pt x="28" y="51"/>
                  </a:cubicBezTo>
                  <a:cubicBezTo>
                    <a:pt x="31" y="47"/>
                    <a:pt x="34" y="42"/>
                    <a:pt x="37" y="38"/>
                  </a:cubicBezTo>
                  <a:cubicBezTo>
                    <a:pt x="41" y="34"/>
                    <a:pt x="45" y="30"/>
                    <a:pt x="49" y="27"/>
                  </a:cubicBezTo>
                  <a:cubicBezTo>
                    <a:pt x="53" y="23"/>
                    <a:pt x="57" y="20"/>
                    <a:pt x="61" y="17"/>
                  </a:cubicBezTo>
                  <a:cubicBezTo>
                    <a:pt x="63" y="16"/>
                    <a:pt x="65" y="15"/>
                    <a:pt x="67" y="13"/>
                  </a:cubicBezTo>
                  <a:cubicBezTo>
                    <a:pt x="69" y="12"/>
                    <a:pt x="71" y="11"/>
                    <a:pt x="73" y="10"/>
                  </a:cubicBezTo>
                  <a:cubicBezTo>
                    <a:pt x="77" y="8"/>
                    <a:pt x="81" y="7"/>
                    <a:pt x="84" y="5"/>
                  </a:cubicBezTo>
                  <a:cubicBezTo>
                    <a:pt x="88" y="4"/>
                    <a:pt x="91" y="3"/>
                    <a:pt x="94" y="3"/>
                  </a:cubicBezTo>
                  <a:cubicBezTo>
                    <a:pt x="97" y="2"/>
                    <a:pt x="100" y="1"/>
                    <a:pt x="102" y="1"/>
                  </a:cubicBezTo>
                  <a:cubicBezTo>
                    <a:pt x="107" y="0"/>
                    <a:pt x="109" y="0"/>
                    <a:pt x="109" y="0"/>
                  </a:cubicBezTo>
                  <a:cubicBezTo>
                    <a:pt x="109" y="0"/>
                    <a:pt x="107" y="1"/>
                    <a:pt x="103" y="3"/>
                  </a:cubicBezTo>
                  <a:cubicBezTo>
                    <a:pt x="101" y="3"/>
                    <a:pt x="98" y="5"/>
                    <a:pt x="96" y="6"/>
                  </a:cubicBezTo>
                  <a:cubicBezTo>
                    <a:pt x="93" y="7"/>
                    <a:pt x="90" y="9"/>
                    <a:pt x="87" y="11"/>
                  </a:cubicBezTo>
                  <a:cubicBezTo>
                    <a:pt x="84" y="13"/>
                    <a:pt x="81" y="15"/>
                    <a:pt x="78" y="18"/>
                  </a:cubicBezTo>
                  <a:cubicBezTo>
                    <a:pt x="76" y="19"/>
                    <a:pt x="75" y="21"/>
                    <a:pt x="73" y="22"/>
                  </a:cubicBezTo>
                  <a:cubicBezTo>
                    <a:pt x="72" y="24"/>
                    <a:pt x="70" y="25"/>
                    <a:pt x="69" y="27"/>
                  </a:cubicBezTo>
                  <a:cubicBezTo>
                    <a:pt x="66" y="30"/>
                    <a:pt x="63" y="34"/>
                    <a:pt x="61" y="38"/>
                  </a:cubicBezTo>
                  <a:cubicBezTo>
                    <a:pt x="58" y="41"/>
                    <a:pt x="56" y="45"/>
                    <a:pt x="54" y="49"/>
                  </a:cubicBezTo>
                  <a:cubicBezTo>
                    <a:pt x="46" y="66"/>
                    <a:pt x="42" y="84"/>
                    <a:pt x="41" y="97"/>
                  </a:cubicBezTo>
                  <a:cubicBezTo>
                    <a:pt x="40" y="104"/>
                    <a:pt x="40" y="110"/>
                    <a:pt x="40" y="114"/>
                  </a:cubicBezTo>
                  <a:cubicBezTo>
                    <a:pt x="40" y="115"/>
                    <a:pt x="40" y="117"/>
                    <a:pt x="40" y="118"/>
                  </a:cubicBezTo>
                  <a:cubicBezTo>
                    <a:pt x="40" y="118"/>
                    <a:pt x="40" y="119"/>
                    <a:pt x="40" y="119"/>
                  </a:cubicBezTo>
                  <a:cubicBezTo>
                    <a:pt x="40" y="119"/>
                    <a:pt x="40" y="119"/>
                    <a:pt x="40" y="119"/>
                  </a:cubicBezTo>
                  <a:lnTo>
                    <a:pt x="0" y="116"/>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6" name="Freeform 41"/>
            <p:cNvSpPr>
              <a:spLocks/>
            </p:cNvSpPr>
            <p:nvPr/>
          </p:nvSpPr>
          <p:spPr bwMode="auto">
            <a:xfrm>
              <a:off x="-21829" y="6012618"/>
              <a:ext cx="457725" cy="528874"/>
            </a:xfrm>
            <a:custGeom>
              <a:avLst/>
              <a:gdLst>
                <a:gd name="T0" fmla="*/ 69 w 109"/>
                <a:gd name="T1" fmla="*/ 119 h 119"/>
                <a:gd name="T2" fmla="*/ 69 w 109"/>
                <a:gd name="T3" fmla="*/ 119 h 119"/>
                <a:gd name="T4" fmla="*/ 69 w 109"/>
                <a:gd name="T5" fmla="*/ 118 h 119"/>
                <a:gd name="T6" fmla="*/ 69 w 109"/>
                <a:gd name="T7" fmla="*/ 114 h 119"/>
                <a:gd name="T8" fmla="*/ 68 w 109"/>
                <a:gd name="T9" fmla="*/ 97 h 119"/>
                <a:gd name="T10" fmla="*/ 55 w 109"/>
                <a:gd name="T11" fmla="*/ 49 h 119"/>
                <a:gd name="T12" fmla="*/ 48 w 109"/>
                <a:gd name="T13" fmla="*/ 38 h 119"/>
                <a:gd name="T14" fmla="*/ 40 w 109"/>
                <a:gd name="T15" fmla="*/ 27 h 119"/>
                <a:gd name="T16" fmla="*/ 36 w 109"/>
                <a:gd name="T17" fmla="*/ 22 h 119"/>
                <a:gd name="T18" fmla="*/ 31 w 109"/>
                <a:gd name="T19" fmla="*/ 18 h 119"/>
                <a:gd name="T20" fmla="*/ 22 w 109"/>
                <a:gd name="T21" fmla="*/ 11 h 119"/>
                <a:gd name="T22" fmla="*/ 13 w 109"/>
                <a:gd name="T23" fmla="*/ 6 h 119"/>
                <a:gd name="T24" fmla="*/ 6 w 109"/>
                <a:gd name="T25" fmla="*/ 3 h 119"/>
                <a:gd name="T26" fmla="*/ 0 w 109"/>
                <a:gd name="T27" fmla="*/ 0 h 119"/>
                <a:gd name="T28" fmla="*/ 7 w 109"/>
                <a:gd name="T29" fmla="*/ 1 h 119"/>
                <a:gd name="T30" fmla="*/ 15 w 109"/>
                <a:gd name="T31" fmla="*/ 3 h 119"/>
                <a:gd name="T32" fmla="*/ 24 w 109"/>
                <a:gd name="T33" fmla="*/ 5 h 119"/>
                <a:gd name="T34" fmla="*/ 36 w 109"/>
                <a:gd name="T35" fmla="*/ 10 h 119"/>
                <a:gd name="T36" fmla="*/ 42 w 109"/>
                <a:gd name="T37" fmla="*/ 13 h 119"/>
                <a:gd name="T38" fmla="*/ 48 w 109"/>
                <a:gd name="T39" fmla="*/ 17 h 119"/>
                <a:gd name="T40" fmla="*/ 60 w 109"/>
                <a:gd name="T41" fmla="*/ 27 h 119"/>
                <a:gd name="T42" fmla="*/ 71 w 109"/>
                <a:gd name="T43" fmla="*/ 38 h 119"/>
                <a:gd name="T44" fmla="*/ 81 w 109"/>
                <a:gd name="T45" fmla="*/ 51 h 119"/>
                <a:gd name="T46" fmla="*/ 89 w 109"/>
                <a:gd name="T47" fmla="*/ 64 h 119"/>
                <a:gd name="T48" fmla="*/ 101 w 109"/>
                <a:gd name="T49" fmla="*/ 89 h 119"/>
                <a:gd name="T50" fmla="*/ 107 w 109"/>
                <a:gd name="T51" fmla="*/ 108 h 119"/>
                <a:gd name="T52" fmla="*/ 108 w 109"/>
                <a:gd name="T53" fmla="*/ 114 h 119"/>
                <a:gd name="T54" fmla="*/ 109 w 109"/>
                <a:gd name="T55" fmla="*/ 116 h 119"/>
                <a:gd name="T56" fmla="*/ 69 w 109"/>
                <a:gd name="T57"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119">
                  <a:moveTo>
                    <a:pt x="69" y="119"/>
                  </a:moveTo>
                  <a:cubicBezTo>
                    <a:pt x="69" y="119"/>
                    <a:pt x="69" y="119"/>
                    <a:pt x="69" y="119"/>
                  </a:cubicBezTo>
                  <a:cubicBezTo>
                    <a:pt x="69" y="119"/>
                    <a:pt x="69" y="118"/>
                    <a:pt x="69" y="118"/>
                  </a:cubicBezTo>
                  <a:cubicBezTo>
                    <a:pt x="69" y="117"/>
                    <a:pt x="69" y="115"/>
                    <a:pt x="69" y="114"/>
                  </a:cubicBezTo>
                  <a:cubicBezTo>
                    <a:pt x="69" y="110"/>
                    <a:pt x="69" y="104"/>
                    <a:pt x="68" y="97"/>
                  </a:cubicBezTo>
                  <a:cubicBezTo>
                    <a:pt x="67" y="84"/>
                    <a:pt x="63" y="66"/>
                    <a:pt x="55" y="49"/>
                  </a:cubicBezTo>
                  <a:cubicBezTo>
                    <a:pt x="53" y="45"/>
                    <a:pt x="51" y="41"/>
                    <a:pt x="48" y="38"/>
                  </a:cubicBezTo>
                  <a:cubicBezTo>
                    <a:pt x="46" y="34"/>
                    <a:pt x="43" y="30"/>
                    <a:pt x="40" y="27"/>
                  </a:cubicBezTo>
                  <a:cubicBezTo>
                    <a:pt x="39" y="25"/>
                    <a:pt x="37" y="24"/>
                    <a:pt x="36" y="22"/>
                  </a:cubicBezTo>
                  <a:cubicBezTo>
                    <a:pt x="34" y="21"/>
                    <a:pt x="32" y="19"/>
                    <a:pt x="31" y="18"/>
                  </a:cubicBezTo>
                  <a:cubicBezTo>
                    <a:pt x="28" y="15"/>
                    <a:pt x="25" y="13"/>
                    <a:pt x="22" y="11"/>
                  </a:cubicBezTo>
                  <a:cubicBezTo>
                    <a:pt x="19" y="9"/>
                    <a:pt x="16" y="7"/>
                    <a:pt x="13" y="6"/>
                  </a:cubicBezTo>
                  <a:cubicBezTo>
                    <a:pt x="11" y="5"/>
                    <a:pt x="8" y="3"/>
                    <a:pt x="6" y="3"/>
                  </a:cubicBezTo>
                  <a:cubicBezTo>
                    <a:pt x="2" y="1"/>
                    <a:pt x="0" y="0"/>
                    <a:pt x="0" y="0"/>
                  </a:cubicBezTo>
                  <a:cubicBezTo>
                    <a:pt x="0" y="0"/>
                    <a:pt x="2" y="0"/>
                    <a:pt x="7" y="1"/>
                  </a:cubicBezTo>
                  <a:cubicBezTo>
                    <a:pt x="9" y="1"/>
                    <a:pt x="11" y="2"/>
                    <a:pt x="15" y="3"/>
                  </a:cubicBezTo>
                  <a:cubicBezTo>
                    <a:pt x="17" y="3"/>
                    <a:pt x="21" y="4"/>
                    <a:pt x="24" y="5"/>
                  </a:cubicBezTo>
                  <a:cubicBezTo>
                    <a:pt x="28" y="7"/>
                    <a:pt x="32" y="8"/>
                    <a:pt x="36" y="10"/>
                  </a:cubicBezTo>
                  <a:cubicBezTo>
                    <a:pt x="38" y="11"/>
                    <a:pt x="40" y="12"/>
                    <a:pt x="42" y="13"/>
                  </a:cubicBezTo>
                  <a:cubicBezTo>
                    <a:pt x="44" y="15"/>
                    <a:pt x="46" y="16"/>
                    <a:pt x="48" y="17"/>
                  </a:cubicBezTo>
                  <a:cubicBezTo>
                    <a:pt x="52" y="20"/>
                    <a:pt x="56" y="23"/>
                    <a:pt x="60" y="27"/>
                  </a:cubicBezTo>
                  <a:cubicBezTo>
                    <a:pt x="64" y="30"/>
                    <a:pt x="68" y="34"/>
                    <a:pt x="71" y="38"/>
                  </a:cubicBezTo>
                  <a:cubicBezTo>
                    <a:pt x="75" y="42"/>
                    <a:pt x="78" y="47"/>
                    <a:pt x="81" y="51"/>
                  </a:cubicBezTo>
                  <a:cubicBezTo>
                    <a:pt x="84" y="55"/>
                    <a:pt x="87" y="60"/>
                    <a:pt x="89" y="64"/>
                  </a:cubicBezTo>
                  <a:cubicBezTo>
                    <a:pt x="94" y="73"/>
                    <a:pt x="98" y="82"/>
                    <a:pt x="101" y="89"/>
                  </a:cubicBezTo>
                  <a:cubicBezTo>
                    <a:pt x="104" y="97"/>
                    <a:pt x="106" y="103"/>
                    <a:pt x="107" y="108"/>
                  </a:cubicBezTo>
                  <a:cubicBezTo>
                    <a:pt x="108" y="110"/>
                    <a:pt x="108" y="112"/>
                    <a:pt x="108" y="114"/>
                  </a:cubicBezTo>
                  <a:cubicBezTo>
                    <a:pt x="109" y="115"/>
                    <a:pt x="109" y="116"/>
                    <a:pt x="109" y="116"/>
                  </a:cubicBezTo>
                  <a:lnTo>
                    <a:pt x="69" y="119"/>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7" name="Freeform 42"/>
            <p:cNvSpPr>
              <a:spLocks/>
            </p:cNvSpPr>
            <p:nvPr/>
          </p:nvSpPr>
          <p:spPr bwMode="auto">
            <a:xfrm>
              <a:off x="246165" y="6240294"/>
              <a:ext cx="467211" cy="301197"/>
            </a:xfrm>
            <a:custGeom>
              <a:avLst/>
              <a:gdLst>
                <a:gd name="T0" fmla="*/ 0 w 111"/>
                <a:gd name="T1" fmla="*/ 62 h 68"/>
                <a:gd name="T2" fmla="*/ 0 w 111"/>
                <a:gd name="T3" fmla="*/ 61 h 68"/>
                <a:gd name="T4" fmla="*/ 1 w 111"/>
                <a:gd name="T5" fmla="*/ 60 h 68"/>
                <a:gd name="T6" fmla="*/ 1 w 111"/>
                <a:gd name="T7" fmla="*/ 57 h 68"/>
                <a:gd name="T8" fmla="*/ 3 w 111"/>
                <a:gd name="T9" fmla="*/ 55 h 68"/>
                <a:gd name="T10" fmla="*/ 6 w 111"/>
                <a:gd name="T11" fmla="*/ 48 h 68"/>
                <a:gd name="T12" fmla="*/ 11 w 111"/>
                <a:gd name="T13" fmla="*/ 40 h 68"/>
                <a:gd name="T14" fmla="*/ 18 w 111"/>
                <a:gd name="T15" fmla="*/ 31 h 68"/>
                <a:gd name="T16" fmla="*/ 27 w 111"/>
                <a:gd name="T17" fmla="*/ 22 h 68"/>
                <a:gd name="T18" fmla="*/ 31 w 111"/>
                <a:gd name="T19" fmla="*/ 18 h 68"/>
                <a:gd name="T20" fmla="*/ 37 w 111"/>
                <a:gd name="T21" fmla="*/ 15 h 68"/>
                <a:gd name="T22" fmla="*/ 42 w 111"/>
                <a:gd name="T23" fmla="*/ 11 h 68"/>
                <a:gd name="T24" fmla="*/ 48 w 111"/>
                <a:gd name="T25" fmla="*/ 8 h 68"/>
                <a:gd name="T26" fmla="*/ 60 w 111"/>
                <a:gd name="T27" fmla="*/ 4 h 68"/>
                <a:gd name="T28" fmla="*/ 72 w 111"/>
                <a:gd name="T29" fmla="*/ 2 h 68"/>
                <a:gd name="T30" fmla="*/ 82 w 111"/>
                <a:gd name="T31" fmla="*/ 1 h 68"/>
                <a:gd name="T32" fmla="*/ 92 w 111"/>
                <a:gd name="T33" fmla="*/ 1 h 68"/>
                <a:gd name="T34" fmla="*/ 96 w 111"/>
                <a:gd name="T35" fmla="*/ 1 h 68"/>
                <a:gd name="T36" fmla="*/ 100 w 111"/>
                <a:gd name="T37" fmla="*/ 1 h 68"/>
                <a:gd name="T38" fmla="*/ 106 w 111"/>
                <a:gd name="T39" fmla="*/ 2 h 68"/>
                <a:gd name="T40" fmla="*/ 111 w 111"/>
                <a:gd name="T41" fmla="*/ 2 h 68"/>
                <a:gd name="T42" fmla="*/ 106 w 111"/>
                <a:gd name="T43" fmla="*/ 3 h 68"/>
                <a:gd name="T44" fmla="*/ 100 w 111"/>
                <a:gd name="T45" fmla="*/ 5 h 68"/>
                <a:gd name="T46" fmla="*/ 97 w 111"/>
                <a:gd name="T47" fmla="*/ 5 h 68"/>
                <a:gd name="T48" fmla="*/ 93 w 111"/>
                <a:gd name="T49" fmla="*/ 7 h 68"/>
                <a:gd name="T50" fmla="*/ 84 w 111"/>
                <a:gd name="T51" fmla="*/ 10 h 68"/>
                <a:gd name="T52" fmla="*/ 75 w 111"/>
                <a:gd name="T53" fmla="*/ 14 h 68"/>
                <a:gd name="T54" fmla="*/ 67 w 111"/>
                <a:gd name="T55" fmla="*/ 19 h 68"/>
                <a:gd name="T56" fmla="*/ 59 w 111"/>
                <a:gd name="T57" fmla="*/ 25 h 68"/>
                <a:gd name="T58" fmla="*/ 55 w 111"/>
                <a:gd name="T59" fmla="*/ 29 h 68"/>
                <a:gd name="T60" fmla="*/ 52 w 111"/>
                <a:gd name="T61" fmla="*/ 33 h 68"/>
                <a:gd name="T62" fmla="*/ 49 w 111"/>
                <a:gd name="T63" fmla="*/ 36 h 68"/>
                <a:gd name="T64" fmla="*/ 47 w 111"/>
                <a:gd name="T65" fmla="*/ 40 h 68"/>
                <a:gd name="T66" fmla="*/ 43 w 111"/>
                <a:gd name="T67" fmla="*/ 48 h 68"/>
                <a:gd name="T68" fmla="*/ 41 w 111"/>
                <a:gd name="T69" fmla="*/ 55 h 68"/>
                <a:gd name="T70" fmla="*/ 40 w 111"/>
                <a:gd name="T71" fmla="*/ 61 h 68"/>
                <a:gd name="T72" fmla="*/ 39 w 111"/>
                <a:gd name="T73" fmla="*/ 65 h 68"/>
                <a:gd name="T74" fmla="*/ 39 w 111"/>
                <a:gd name="T75" fmla="*/ 67 h 68"/>
                <a:gd name="T76" fmla="*/ 39 w 111"/>
                <a:gd name="T77" fmla="*/ 67 h 68"/>
                <a:gd name="T78" fmla="*/ 39 w 111"/>
                <a:gd name="T79" fmla="*/ 68 h 68"/>
                <a:gd name="T80" fmla="*/ 39 w 111"/>
                <a:gd name="T81" fmla="*/ 68 h 68"/>
                <a:gd name="T82" fmla="*/ 0 w 111"/>
                <a:gd name="T83" fmla="*/ 6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1" h="68">
                  <a:moveTo>
                    <a:pt x="0" y="62"/>
                  </a:moveTo>
                  <a:cubicBezTo>
                    <a:pt x="0" y="61"/>
                    <a:pt x="0" y="61"/>
                    <a:pt x="0" y="61"/>
                  </a:cubicBezTo>
                  <a:cubicBezTo>
                    <a:pt x="0" y="61"/>
                    <a:pt x="0" y="60"/>
                    <a:pt x="1" y="60"/>
                  </a:cubicBezTo>
                  <a:cubicBezTo>
                    <a:pt x="1" y="59"/>
                    <a:pt x="1" y="58"/>
                    <a:pt x="1" y="57"/>
                  </a:cubicBezTo>
                  <a:cubicBezTo>
                    <a:pt x="2" y="57"/>
                    <a:pt x="2" y="56"/>
                    <a:pt x="3" y="55"/>
                  </a:cubicBezTo>
                  <a:cubicBezTo>
                    <a:pt x="3" y="53"/>
                    <a:pt x="5" y="50"/>
                    <a:pt x="6" y="48"/>
                  </a:cubicBezTo>
                  <a:cubicBezTo>
                    <a:pt x="7" y="45"/>
                    <a:pt x="9" y="43"/>
                    <a:pt x="11" y="40"/>
                  </a:cubicBezTo>
                  <a:cubicBezTo>
                    <a:pt x="13" y="37"/>
                    <a:pt x="15" y="34"/>
                    <a:pt x="18" y="31"/>
                  </a:cubicBezTo>
                  <a:cubicBezTo>
                    <a:pt x="21" y="28"/>
                    <a:pt x="23" y="25"/>
                    <a:pt x="27" y="22"/>
                  </a:cubicBezTo>
                  <a:cubicBezTo>
                    <a:pt x="28" y="21"/>
                    <a:pt x="30" y="20"/>
                    <a:pt x="31" y="18"/>
                  </a:cubicBezTo>
                  <a:cubicBezTo>
                    <a:pt x="33" y="17"/>
                    <a:pt x="35" y="16"/>
                    <a:pt x="37" y="15"/>
                  </a:cubicBezTo>
                  <a:cubicBezTo>
                    <a:pt x="39" y="13"/>
                    <a:pt x="40" y="12"/>
                    <a:pt x="42" y="11"/>
                  </a:cubicBezTo>
                  <a:cubicBezTo>
                    <a:pt x="48" y="8"/>
                    <a:pt x="48" y="8"/>
                    <a:pt x="48" y="8"/>
                  </a:cubicBezTo>
                  <a:cubicBezTo>
                    <a:pt x="52" y="7"/>
                    <a:pt x="56" y="5"/>
                    <a:pt x="60" y="4"/>
                  </a:cubicBezTo>
                  <a:cubicBezTo>
                    <a:pt x="64" y="3"/>
                    <a:pt x="68" y="2"/>
                    <a:pt x="72" y="2"/>
                  </a:cubicBezTo>
                  <a:cubicBezTo>
                    <a:pt x="75" y="1"/>
                    <a:pt x="79" y="1"/>
                    <a:pt x="82" y="1"/>
                  </a:cubicBezTo>
                  <a:cubicBezTo>
                    <a:pt x="86" y="0"/>
                    <a:pt x="89" y="1"/>
                    <a:pt x="92" y="1"/>
                  </a:cubicBezTo>
                  <a:cubicBezTo>
                    <a:pt x="93" y="1"/>
                    <a:pt x="95" y="1"/>
                    <a:pt x="96" y="1"/>
                  </a:cubicBezTo>
                  <a:cubicBezTo>
                    <a:pt x="97" y="1"/>
                    <a:pt x="99" y="1"/>
                    <a:pt x="100" y="1"/>
                  </a:cubicBezTo>
                  <a:cubicBezTo>
                    <a:pt x="102" y="1"/>
                    <a:pt x="104" y="2"/>
                    <a:pt x="106" y="2"/>
                  </a:cubicBezTo>
                  <a:cubicBezTo>
                    <a:pt x="109" y="2"/>
                    <a:pt x="111" y="2"/>
                    <a:pt x="111" y="2"/>
                  </a:cubicBezTo>
                  <a:cubicBezTo>
                    <a:pt x="111" y="2"/>
                    <a:pt x="109" y="3"/>
                    <a:pt x="106" y="3"/>
                  </a:cubicBezTo>
                  <a:cubicBezTo>
                    <a:pt x="104" y="4"/>
                    <a:pt x="102" y="4"/>
                    <a:pt x="100" y="5"/>
                  </a:cubicBezTo>
                  <a:cubicBezTo>
                    <a:pt x="99" y="5"/>
                    <a:pt x="98" y="5"/>
                    <a:pt x="97" y="5"/>
                  </a:cubicBezTo>
                  <a:cubicBezTo>
                    <a:pt x="95" y="6"/>
                    <a:pt x="94" y="6"/>
                    <a:pt x="93" y="7"/>
                  </a:cubicBezTo>
                  <a:cubicBezTo>
                    <a:pt x="90" y="8"/>
                    <a:pt x="87" y="9"/>
                    <a:pt x="84" y="10"/>
                  </a:cubicBezTo>
                  <a:cubicBezTo>
                    <a:pt x="81" y="11"/>
                    <a:pt x="79" y="12"/>
                    <a:pt x="75" y="14"/>
                  </a:cubicBezTo>
                  <a:cubicBezTo>
                    <a:pt x="72" y="15"/>
                    <a:pt x="70" y="17"/>
                    <a:pt x="67" y="19"/>
                  </a:cubicBezTo>
                  <a:cubicBezTo>
                    <a:pt x="64" y="21"/>
                    <a:pt x="61" y="23"/>
                    <a:pt x="59" y="25"/>
                  </a:cubicBezTo>
                  <a:cubicBezTo>
                    <a:pt x="55" y="29"/>
                    <a:pt x="55" y="29"/>
                    <a:pt x="55" y="29"/>
                  </a:cubicBezTo>
                  <a:cubicBezTo>
                    <a:pt x="54" y="30"/>
                    <a:pt x="53" y="31"/>
                    <a:pt x="52" y="33"/>
                  </a:cubicBezTo>
                  <a:cubicBezTo>
                    <a:pt x="51" y="34"/>
                    <a:pt x="50" y="35"/>
                    <a:pt x="49" y="36"/>
                  </a:cubicBezTo>
                  <a:cubicBezTo>
                    <a:pt x="48" y="38"/>
                    <a:pt x="48" y="39"/>
                    <a:pt x="47" y="40"/>
                  </a:cubicBezTo>
                  <a:cubicBezTo>
                    <a:pt x="45" y="43"/>
                    <a:pt x="44" y="45"/>
                    <a:pt x="43" y="48"/>
                  </a:cubicBezTo>
                  <a:cubicBezTo>
                    <a:pt x="42" y="50"/>
                    <a:pt x="41" y="53"/>
                    <a:pt x="41" y="55"/>
                  </a:cubicBezTo>
                  <a:cubicBezTo>
                    <a:pt x="40" y="57"/>
                    <a:pt x="40" y="59"/>
                    <a:pt x="40" y="61"/>
                  </a:cubicBezTo>
                  <a:cubicBezTo>
                    <a:pt x="39" y="63"/>
                    <a:pt x="39" y="64"/>
                    <a:pt x="39" y="65"/>
                  </a:cubicBezTo>
                  <a:cubicBezTo>
                    <a:pt x="39" y="66"/>
                    <a:pt x="39" y="66"/>
                    <a:pt x="39" y="67"/>
                  </a:cubicBezTo>
                  <a:cubicBezTo>
                    <a:pt x="39" y="67"/>
                    <a:pt x="39" y="67"/>
                    <a:pt x="39" y="67"/>
                  </a:cubicBezTo>
                  <a:cubicBezTo>
                    <a:pt x="39" y="68"/>
                    <a:pt x="39" y="68"/>
                    <a:pt x="39" y="68"/>
                  </a:cubicBezTo>
                  <a:cubicBezTo>
                    <a:pt x="39" y="68"/>
                    <a:pt x="39" y="68"/>
                    <a:pt x="39" y="68"/>
                  </a:cubicBezTo>
                  <a:lnTo>
                    <a:pt x="0" y="62"/>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8" name="Freeform 43"/>
            <p:cNvSpPr>
              <a:spLocks/>
            </p:cNvSpPr>
            <p:nvPr/>
          </p:nvSpPr>
          <p:spPr bwMode="auto">
            <a:xfrm>
              <a:off x="-69262" y="6240294"/>
              <a:ext cx="467211" cy="301197"/>
            </a:xfrm>
            <a:custGeom>
              <a:avLst/>
              <a:gdLst>
                <a:gd name="T0" fmla="*/ 72 w 111"/>
                <a:gd name="T1" fmla="*/ 68 h 68"/>
                <a:gd name="T2" fmla="*/ 72 w 111"/>
                <a:gd name="T3" fmla="*/ 68 h 68"/>
                <a:gd name="T4" fmla="*/ 72 w 111"/>
                <a:gd name="T5" fmla="*/ 67 h 68"/>
                <a:gd name="T6" fmla="*/ 72 w 111"/>
                <a:gd name="T7" fmla="*/ 67 h 68"/>
                <a:gd name="T8" fmla="*/ 72 w 111"/>
                <a:gd name="T9" fmla="*/ 65 h 68"/>
                <a:gd name="T10" fmla="*/ 72 w 111"/>
                <a:gd name="T11" fmla="*/ 61 h 68"/>
                <a:gd name="T12" fmla="*/ 70 w 111"/>
                <a:gd name="T13" fmla="*/ 55 h 68"/>
                <a:gd name="T14" fmla="*/ 68 w 111"/>
                <a:gd name="T15" fmla="*/ 48 h 68"/>
                <a:gd name="T16" fmla="*/ 64 w 111"/>
                <a:gd name="T17" fmla="*/ 40 h 68"/>
                <a:gd name="T18" fmla="*/ 62 w 111"/>
                <a:gd name="T19" fmla="*/ 36 h 68"/>
                <a:gd name="T20" fmla="*/ 59 w 111"/>
                <a:gd name="T21" fmla="*/ 33 h 68"/>
                <a:gd name="T22" fmla="*/ 56 w 111"/>
                <a:gd name="T23" fmla="*/ 29 h 68"/>
                <a:gd name="T24" fmla="*/ 53 w 111"/>
                <a:gd name="T25" fmla="*/ 25 h 68"/>
                <a:gd name="T26" fmla="*/ 45 w 111"/>
                <a:gd name="T27" fmla="*/ 19 h 68"/>
                <a:gd name="T28" fmla="*/ 36 w 111"/>
                <a:gd name="T29" fmla="*/ 14 h 68"/>
                <a:gd name="T30" fmla="*/ 27 w 111"/>
                <a:gd name="T31" fmla="*/ 10 h 68"/>
                <a:gd name="T32" fmla="*/ 19 w 111"/>
                <a:gd name="T33" fmla="*/ 7 h 68"/>
                <a:gd name="T34" fmla="*/ 15 w 111"/>
                <a:gd name="T35" fmla="*/ 5 h 68"/>
                <a:gd name="T36" fmla="*/ 11 w 111"/>
                <a:gd name="T37" fmla="*/ 5 h 68"/>
                <a:gd name="T38" fmla="*/ 5 w 111"/>
                <a:gd name="T39" fmla="*/ 3 h 68"/>
                <a:gd name="T40" fmla="*/ 0 w 111"/>
                <a:gd name="T41" fmla="*/ 2 h 68"/>
                <a:gd name="T42" fmla="*/ 5 w 111"/>
                <a:gd name="T43" fmla="*/ 2 h 68"/>
                <a:gd name="T44" fmla="*/ 12 w 111"/>
                <a:gd name="T45" fmla="*/ 1 h 68"/>
                <a:gd name="T46" fmla="*/ 15 w 111"/>
                <a:gd name="T47" fmla="*/ 1 h 68"/>
                <a:gd name="T48" fmla="*/ 19 w 111"/>
                <a:gd name="T49" fmla="*/ 1 h 68"/>
                <a:gd name="T50" fmla="*/ 29 w 111"/>
                <a:gd name="T51" fmla="*/ 1 h 68"/>
                <a:gd name="T52" fmla="*/ 40 w 111"/>
                <a:gd name="T53" fmla="*/ 2 h 68"/>
                <a:gd name="T54" fmla="*/ 51 w 111"/>
                <a:gd name="T55" fmla="*/ 4 h 68"/>
                <a:gd name="T56" fmla="*/ 63 w 111"/>
                <a:gd name="T57" fmla="*/ 8 h 68"/>
                <a:gd name="T58" fmla="*/ 69 w 111"/>
                <a:gd name="T59" fmla="*/ 11 h 68"/>
                <a:gd name="T60" fmla="*/ 75 w 111"/>
                <a:gd name="T61" fmla="*/ 15 h 68"/>
                <a:gd name="T62" fmla="*/ 80 w 111"/>
                <a:gd name="T63" fmla="*/ 18 h 68"/>
                <a:gd name="T64" fmla="*/ 85 w 111"/>
                <a:gd name="T65" fmla="*/ 22 h 68"/>
                <a:gd name="T66" fmla="*/ 94 w 111"/>
                <a:gd name="T67" fmla="*/ 31 h 68"/>
                <a:gd name="T68" fmla="*/ 100 w 111"/>
                <a:gd name="T69" fmla="*/ 40 h 68"/>
                <a:gd name="T70" fmla="*/ 105 w 111"/>
                <a:gd name="T71" fmla="*/ 48 h 68"/>
                <a:gd name="T72" fmla="*/ 109 w 111"/>
                <a:gd name="T73" fmla="*/ 55 h 68"/>
                <a:gd name="T74" fmla="*/ 110 w 111"/>
                <a:gd name="T75" fmla="*/ 57 h 68"/>
                <a:gd name="T76" fmla="*/ 111 w 111"/>
                <a:gd name="T77" fmla="*/ 60 h 68"/>
                <a:gd name="T78" fmla="*/ 111 w 111"/>
                <a:gd name="T79" fmla="*/ 61 h 68"/>
                <a:gd name="T80" fmla="*/ 111 w 111"/>
                <a:gd name="T81" fmla="*/ 62 h 68"/>
                <a:gd name="T82" fmla="*/ 72 w 111"/>
                <a:gd name="T83"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1" h="68">
                  <a:moveTo>
                    <a:pt x="72" y="68"/>
                  </a:moveTo>
                  <a:cubicBezTo>
                    <a:pt x="72" y="68"/>
                    <a:pt x="72" y="68"/>
                    <a:pt x="72" y="68"/>
                  </a:cubicBezTo>
                  <a:cubicBezTo>
                    <a:pt x="72" y="67"/>
                    <a:pt x="72" y="67"/>
                    <a:pt x="72" y="67"/>
                  </a:cubicBezTo>
                  <a:cubicBezTo>
                    <a:pt x="72" y="67"/>
                    <a:pt x="72" y="67"/>
                    <a:pt x="72" y="67"/>
                  </a:cubicBezTo>
                  <a:cubicBezTo>
                    <a:pt x="72" y="66"/>
                    <a:pt x="72" y="66"/>
                    <a:pt x="72" y="65"/>
                  </a:cubicBezTo>
                  <a:cubicBezTo>
                    <a:pt x="72" y="64"/>
                    <a:pt x="72" y="63"/>
                    <a:pt x="72" y="61"/>
                  </a:cubicBezTo>
                  <a:cubicBezTo>
                    <a:pt x="71" y="59"/>
                    <a:pt x="71" y="57"/>
                    <a:pt x="70" y="55"/>
                  </a:cubicBezTo>
                  <a:cubicBezTo>
                    <a:pt x="70" y="53"/>
                    <a:pt x="69" y="50"/>
                    <a:pt x="68" y="48"/>
                  </a:cubicBezTo>
                  <a:cubicBezTo>
                    <a:pt x="67" y="45"/>
                    <a:pt x="66" y="43"/>
                    <a:pt x="64" y="40"/>
                  </a:cubicBezTo>
                  <a:cubicBezTo>
                    <a:pt x="64" y="39"/>
                    <a:pt x="63" y="38"/>
                    <a:pt x="62" y="36"/>
                  </a:cubicBezTo>
                  <a:cubicBezTo>
                    <a:pt x="61" y="35"/>
                    <a:pt x="60" y="34"/>
                    <a:pt x="59" y="33"/>
                  </a:cubicBezTo>
                  <a:cubicBezTo>
                    <a:pt x="58" y="31"/>
                    <a:pt x="57" y="30"/>
                    <a:pt x="56" y="29"/>
                  </a:cubicBezTo>
                  <a:cubicBezTo>
                    <a:pt x="53" y="25"/>
                    <a:pt x="53" y="25"/>
                    <a:pt x="53" y="25"/>
                  </a:cubicBezTo>
                  <a:cubicBezTo>
                    <a:pt x="50" y="23"/>
                    <a:pt x="47" y="21"/>
                    <a:pt x="45" y="19"/>
                  </a:cubicBezTo>
                  <a:cubicBezTo>
                    <a:pt x="42" y="17"/>
                    <a:pt x="39" y="15"/>
                    <a:pt x="36" y="14"/>
                  </a:cubicBezTo>
                  <a:cubicBezTo>
                    <a:pt x="33" y="12"/>
                    <a:pt x="30" y="11"/>
                    <a:pt x="27" y="10"/>
                  </a:cubicBezTo>
                  <a:cubicBezTo>
                    <a:pt x="24" y="9"/>
                    <a:pt x="21" y="8"/>
                    <a:pt x="19" y="7"/>
                  </a:cubicBezTo>
                  <a:cubicBezTo>
                    <a:pt x="17" y="6"/>
                    <a:pt x="16" y="6"/>
                    <a:pt x="15" y="5"/>
                  </a:cubicBezTo>
                  <a:cubicBezTo>
                    <a:pt x="14" y="5"/>
                    <a:pt x="12" y="5"/>
                    <a:pt x="11" y="5"/>
                  </a:cubicBezTo>
                  <a:cubicBezTo>
                    <a:pt x="9" y="4"/>
                    <a:pt x="7" y="4"/>
                    <a:pt x="5" y="3"/>
                  </a:cubicBezTo>
                  <a:cubicBezTo>
                    <a:pt x="2" y="3"/>
                    <a:pt x="0" y="2"/>
                    <a:pt x="0" y="2"/>
                  </a:cubicBezTo>
                  <a:cubicBezTo>
                    <a:pt x="0" y="2"/>
                    <a:pt x="2" y="2"/>
                    <a:pt x="5" y="2"/>
                  </a:cubicBezTo>
                  <a:cubicBezTo>
                    <a:pt x="7" y="2"/>
                    <a:pt x="9" y="1"/>
                    <a:pt x="12" y="1"/>
                  </a:cubicBezTo>
                  <a:cubicBezTo>
                    <a:pt x="13" y="1"/>
                    <a:pt x="14" y="1"/>
                    <a:pt x="15" y="1"/>
                  </a:cubicBezTo>
                  <a:cubicBezTo>
                    <a:pt x="17" y="1"/>
                    <a:pt x="18" y="1"/>
                    <a:pt x="19" y="1"/>
                  </a:cubicBezTo>
                  <a:cubicBezTo>
                    <a:pt x="22" y="1"/>
                    <a:pt x="26" y="0"/>
                    <a:pt x="29" y="1"/>
                  </a:cubicBezTo>
                  <a:cubicBezTo>
                    <a:pt x="32" y="1"/>
                    <a:pt x="36" y="1"/>
                    <a:pt x="40" y="2"/>
                  </a:cubicBezTo>
                  <a:cubicBezTo>
                    <a:pt x="44" y="2"/>
                    <a:pt x="47" y="3"/>
                    <a:pt x="51" y="4"/>
                  </a:cubicBezTo>
                  <a:cubicBezTo>
                    <a:pt x="55" y="5"/>
                    <a:pt x="59" y="7"/>
                    <a:pt x="63" y="8"/>
                  </a:cubicBezTo>
                  <a:cubicBezTo>
                    <a:pt x="69" y="11"/>
                    <a:pt x="69" y="11"/>
                    <a:pt x="69" y="11"/>
                  </a:cubicBezTo>
                  <a:cubicBezTo>
                    <a:pt x="71" y="12"/>
                    <a:pt x="73" y="13"/>
                    <a:pt x="75" y="15"/>
                  </a:cubicBezTo>
                  <a:cubicBezTo>
                    <a:pt x="76" y="16"/>
                    <a:pt x="78" y="17"/>
                    <a:pt x="80" y="18"/>
                  </a:cubicBezTo>
                  <a:cubicBezTo>
                    <a:pt x="82" y="20"/>
                    <a:pt x="83" y="21"/>
                    <a:pt x="85" y="22"/>
                  </a:cubicBezTo>
                  <a:cubicBezTo>
                    <a:pt x="88" y="25"/>
                    <a:pt x="91" y="28"/>
                    <a:pt x="94" y="31"/>
                  </a:cubicBezTo>
                  <a:cubicBezTo>
                    <a:pt x="96" y="34"/>
                    <a:pt x="99" y="37"/>
                    <a:pt x="100" y="40"/>
                  </a:cubicBezTo>
                  <a:cubicBezTo>
                    <a:pt x="102" y="43"/>
                    <a:pt x="104" y="45"/>
                    <a:pt x="105" y="48"/>
                  </a:cubicBezTo>
                  <a:cubicBezTo>
                    <a:pt x="107" y="50"/>
                    <a:pt x="108" y="53"/>
                    <a:pt x="109" y="55"/>
                  </a:cubicBezTo>
                  <a:cubicBezTo>
                    <a:pt x="109" y="56"/>
                    <a:pt x="110" y="57"/>
                    <a:pt x="110" y="57"/>
                  </a:cubicBezTo>
                  <a:cubicBezTo>
                    <a:pt x="110" y="58"/>
                    <a:pt x="111" y="59"/>
                    <a:pt x="111" y="60"/>
                  </a:cubicBezTo>
                  <a:cubicBezTo>
                    <a:pt x="111" y="60"/>
                    <a:pt x="111" y="61"/>
                    <a:pt x="111" y="61"/>
                  </a:cubicBezTo>
                  <a:cubicBezTo>
                    <a:pt x="111" y="62"/>
                    <a:pt x="111" y="62"/>
                    <a:pt x="111" y="62"/>
                  </a:cubicBezTo>
                  <a:lnTo>
                    <a:pt x="72" y="68"/>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9" name="Freeform 44"/>
            <p:cNvSpPr>
              <a:spLocks/>
            </p:cNvSpPr>
            <p:nvPr/>
          </p:nvSpPr>
          <p:spPr bwMode="auto">
            <a:xfrm>
              <a:off x="243793" y="5958070"/>
              <a:ext cx="163643" cy="502786"/>
            </a:xfrm>
            <a:custGeom>
              <a:avLst/>
              <a:gdLst>
                <a:gd name="T0" fmla="*/ 0 w 39"/>
                <a:gd name="T1" fmla="*/ 113 h 113"/>
                <a:gd name="T2" fmla="*/ 0 w 39"/>
                <a:gd name="T3" fmla="*/ 111 h 113"/>
                <a:gd name="T4" fmla="*/ 0 w 39"/>
                <a:gd name="T5" fmla="*/ 107 h 113"/>
                <a:gd name="T6" fmla="*/ 1 w 39"/>
                <a:gd name="T7" fmla="*/ 93 h 113"/>
                <a:gd name="T8" fmla="*/ 8 w 39"/>
                <a:gd name="T9" fmla="*/ 52 h 113"/>
                <a:gd name="T10" fmla="*/ 15 w 39"/>
                <a:gd name="T11" fmla="*/ 31 h 113"/>
                <a:gd name="T12" fmla="*/ 23 w 39"/>
                <a:gd name="T13" fmla="*/ 14 h 113"/>
                <a:gd name="T14" fmla="*/ 28 w 39"/>
                <a:gd name="T15" fmla="*/ 7 h 113"/>
                <a:gd name="T16" fmla="*/ 32 w 39"/>
                <a:gd name="T17" fmla="*/ 3 h 113"/>
                <a:gd name="T18" fmla="*/ 35 w 39"/>
                <a:gd name="T19" fmla="*/ 1 h 113"/>
                <a:gd name="T20" fmla="*/ 36 w 39"/>
                <a:gd name="T21" fmla="*/ 0 h 113"/>
                <a:gd name="T22" fmla="*/ 35 w 39"/>
                <a:gd name="T23" fmla="*/ 1 h 113"/>
                <a:gd name="T24" fmla="*/ 33 w 39"/>
                <a:gd name="T25" fmla="*/ 4 h 113"/>
                <a:gd name="T26" fmla="*/ 31 w 39"/>
                <a:gd name="T27" fmla="*/ 9 h 113"/>
                <a:gd name="T28" fmla="*/ 29 w 39"/>
                <a:gd name="T29" fmla="*/ 16 h 113"/>
                <a:gd name="T30" fmla="*/ 27 w 39"/>
                <a:gd name="T31" fmla="*/ 34 h 113"/>
                <a:gd name="T32" fmla="*/ 28 w 39"/>
                <a:gd name="T33" fmla="*/ 54 h 113"/>
                <a:gd name="T34" fmla="*/ 35 w 39"/>
                <a:gd name="T35" fmla="*/ 92 h 113"/>
                <a:gd name="T36" fmla="*/ 38 w 39"/>
                <a:gd name="T37" fmla="*/ 104 h 113"/>
                <a:gd name="T38" fmla="*/ 39 w 39"/>
                <a:gd name="T39" fmla="*/ 107 h 113"/>
                <a:gd name="T40" fmla="*/ 39 w 39"/>
                <a:gd name="T41" fmla="*/ 108 h 113"/>
                <a:gd name="T42" fmla="*/ 0 w 39"/>
                <a:gd name="T43"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 h="113">
                  <a:moveTo>
                    <a:pt x="0" y="113"/>
                  </a:moveTo>
                  <a:cubicBezTo>
                    <a:pt x="0" y="113"/>
                    <a:pt x="0" y="112"/>
                    <a:pt x="0" y="111"/>
                  </a:cubicBezTo>
                  <a:cubicBezTo>
                    <a:pt x="0" y="110"/>
                    <a:pt x="0" y="109"/>
                    <a:pt x="0" y="107"/>
                  </a:cubicBezTo>
                  <a:cubicBezTo>
                    <a:pt x="0" y="104"/>
                    <a:pt x="1" y="99"/>
                    <a:pt x="1" y="93"/>
                  </a:cubicBezTo>
                  <a:cubicBezTo>
                    <a:pt x="3" y="82"/>
                    <a:pt x="5" y="67"/>
                    <a:pt x="8" y="52"/>
                  </a:cubicBezTo>
                  <a:cubicBezTo>
                    <a:pt x="10" y="45"/>
                    <a:pt x="12" y="38"/>
                    <a:pt x="15" y="31"/>
                  </a:cubicBezTo>
                  <a:cubicBezTo>
                    <a:pt x="17" y="25"/>
                    <a:pt x="20" y="19"/>
                    <a:pt x="23" y="14"/>
                  </a:cubicBezTo>
                  <a:cubicBezTo>
                    <a:pt x="25" y="11"/>
                    <a:pt x="26" y="9"/>
                    <a:pt x="28" y="7"/>
                  </a:cubicBezTo>
                  <a:cubicBezTo>
                    <a:pt x="29" y="6"/>
                    <a:pt x="31" y="4"/>
                    <a:pt x="32" y="3"/>
                  </a:cubicBezTo>
                  <a:cubicBezTo>
                    <a:pt x="33" y="2"/>
                    <a:pt x="34" y="1"/>
                    <a:pt x="35" y="1"/>
                  </a:cubicBezTo>
                  <a:cubicBezTo>
                    <a:pt x="35" y="0"/>
                    <a:pt x="36" y="0"/>
                    <a:pt x="36" y="0"/>
                  </a:cubicBezTo>
                  <a:cubicBezTo>
                    <a:pt x="36" y="0"/>
                    <a:pt x="35" y="0"/>
                    <a:pt x="35" y="1"/>
                  </a:cubicBezTo>
                  <a:cubicBezTo>
                    <a:pt x="35" y="2"/>
                    <a:pt x="34" y="3"/>
                    <a:pt x="33" y="4"/>
                  </a:cubicBezTo>
                  <a:cubicBezTo>
                    <a:pt x="32" y="5"/>
                    <a:pt x="32" y="7"/>
                    <a:pt x="31" y="9"/>
                  </a:cubicBezTo>
                  <a:cubicBezTo>
                    <a:pt x="30" y="11"/>
                    <a:pt x="30" y="13"/>
                    <a:pt x="29" y="16"/>
                  </a:cubicBezTo>
                  <a:cubicBezTo>
                    <a:pt x="28" y="21"/>
                    <a:pt x="27" y="27"/>
                    <a:pt x="27" y="34"/>
                  </a:cubicBezTo>
                  <a:cubicBezTo>
                    <a:pt x="27" y="40"/>
                    <a:pt x="28" y="47"/>
                    <a:pt x="28" y="54"/>
                  </a:cubicBezTo>
                  <a:cubicBezTo>
                    <a:pt x="30" y="68"/>
                    <a:pt x="33" y="81"/>
                    <a:pt x="35" y="92"/>
                  </a:cubicBezTo>
                  <a:cubicBezTo>
                    <a:pt x="36" y="97"/>
                    <a:pt x="37" y="101"/>
                    <a:pt x="38" y="104"/>
                  </a:cubicBezTo>
                  <a:cubicBezTo>
                    <a:pt x="38" y="105"/>
                    <a:pt x="39" y="106"/>
                    <a:pt x="39" y="107"/>
                  </a:cubicBezTo>
                  <a:cubicBezTo>
                    <a:pt x="39" y="108"/>
                    <a:pt x="39" y="108"/>
                    <a:pt x="39" y="108"/>
                  </a:cubicBezTo>
                  <a:lnTo>
                    <a:pt x="0" y="113"/>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0" name="Freeform 45"/>
            <p:cNvSpPr>
              <a:spLocks/>
            </p:cNvSpPr>
            <p:nvPr/>
          </p:nvSpPr>
          <p:spPr bwMode="auto">
            <a:xfrm>
              <a:off x="8836215" y="6012618"/>
              <a:ext cx="457725" cy="528874"/>
            </a:xfrm>
            <a:custGeom>
              <a:avLst/>
              <a:gdLst>
                <a:gd name="T0" fmla="*/ 0 w 109"/>
                <a:gd name="T1" fmla="*/ 116 h 119"/>
                <a:gd name="T2" fmla="*/ 1 w 109"/>
                <a:gd name="T3" fmla="*/ 114 h 119"/>
                <a:gd name="T4" fmla="*/ 2 w 109"/>
                <a:gd name="T5" fmla="*/ 108 h 119"/>
                <a:gd name="T6" fmla="*/ 8 w 109"/>
                <a:gd name="T7" fmla="*/ 89 h 119"/>
                <a:gd name="T8" fmla="*/ 20 w 109"/>
                <a:gd name="T9" fmla="*/ 64 h 119"/>
                <a:gd name="T10" fmla="*/ 28 w 109"/>
                <a:gd name="T11" fmla="*/ 51 h 119"/>
                <a:gd name="T12" fmla="*/ 37 w 109"/>
                <a:gd name="T13" fmla="*/ 38 h 119"/>
                <a:gd name="T14" fmla="*/ 49 w 109"/>
                <a:gd name="T15" fmla="*/ 27 h 119"/>
                <a:gd name="T16" fmla="*/ 61 w 109"/>
                <a:gd name="T17" fmla="*/ 17 h 119"/>
                <a:gd name="T18" fmla="*/ 67 w 109"/>
                <a:gd name="T19" fmla="*/ 13 h 119"/>
                <a:gd name="T20" fmla="*/ 73 w 109"/>
                <a:gd name="T21" fmla="*/ 10 h 119"/>
                <a:gd name="T22" fmla="*/ 84 w 109"/>
                <a:gd name="T23" fmla="*/ 5 h 119"/>
                <a:gd name="T24" fmla="*/ 94 w 109"/>
                <a:gd name="T25" fmla="*/ 3 h 119"/>
                <a:gd name="T26" fmla="*/ 102 w 109"/>
                <a:gd name="T27" fmla="*/ 1 h 119"/>
                <a:gd name="T28" fmla="*/ 109 w 109"/>
                <a:gd name="T29" fmla="*/ 0 h 119"/>
                <a:gd name="T30" fmla="*/ 103 w 109"/>
                <a:gd name="T31" fmla="*/ 3 h 119"/>
                <a:gd name="T32" fmla="*/ 96 w 109"/>
                <a:gd name="T33" fmla="*/ 6 h 119"/>
                <a:gd name="T34" fmla="*/ 87 w 109"/>
                <a:gd name="T35" fmla="*/ 11 h 119"/>
                <a:gd name="T36" fmla="*/ 78 w 109"/>
                <a:gd name="T37" fmla="*/ 18 h 119"/>
                <a:gd name="T38" fmla="*/ 73 w 109"/>
                <a:gd name="T39" fmla="*/ 22 h 119"/>
                <a:gd name="T40" fmla="*/ 69 w 109"/>
                <a:gd name="T41" fmla="*/ 27 h 119"/>
                <a:gd name="T42" fmla="*/ 61 w 109"/>
                <a:gd name="T43" fmla="*/ 38 h 119"/>
                <a:gd name="T44" fmla="*/ 54 w 109"/>
                <a:gd name="T45" fmla="*/ 49 h 119"/>
                <a:gd name="T46" fmla="*/ 41 w 109"/>
                <a:gd name="T47" fmla="*/ 97 h 119"/>
                <a:gd name="T48" fmla="*/ 40 w 109"/>
                <a:gd name="T49" fmla="*/ 114 h 119"/>
                <a:gd name="T50" fmla="*/ 40 w 109"/>
                <a:gd name="T51" fmla="*/ 118 h 119"/>
                <a:gd name="T52" fmla="*/ 40 w 109"/>
                <a:gd name="T53" fmla="*/ 119 h 119"/>
                <a:gd name="T54" fmla="*/ 40 w 109"/>
                <a:gd name="T55" fmla="*/ 119 h 119"/>
                <a:gd name="T56" fmla="*/ 0 w 109"/>
                <a:gd name="T57" fmla="*/ 11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119">
                  <a:moveTo>
                    <a:pt x="0" y="116"/>
                  </a:moveTo>
                  <a:cubicBezTo>
                    <a:pt x="0" y="116"/>
                    <a:pt x="0" y="115"/>
                    <a:pt x="1" y="114"/>
                  </a:cubicBezTo>
                  <a:cubicBezTo>
                    <a:pt x="1" y="112"/>
                    <a:pt x="1" y="110"/>
                    <a:pt x="2" y="108"/>
                  </a:cubicBezTo>
                  <a:cubicBezTo>
                    <a:pt x="3" y="103"/>
                    <a:pt x="5" y="97"/>
                    <a:pt x="8" y="89"/>
                  </a:cubicBezTo>
                  <a:cubicBezTo>
                    <a:pt x="11" y="82"/>
                    <a:pt x="15" y="73"/>
                    <a:pt x="20" y="64"/>
                  </a:cubicBezTo>
                  <a:cubicBezTo>
                    <a:pt x="22" y="60"/>
                    <a:pt x="25" y="55"/>
                    <a:pt x="28" y="51"/>
                  </a:cubicBezTo>
                  <a:cubicBezTo>
                    <a:pt x="31" y="47"/>
                    <a:pt x="34" y="42"/>
                    <a:pt x="37" y="38"/>
                  </a:cubicBezTo>
                  <a:cubicBezTo>
                    <a:pt x="41" y="34"/>
                    <a:pt x="45" y="30"/>
                    <a:pt x="49" y="27"/>
                  </a:cubicBezTo>
                  <a:cubicBezTo>
                    <a:pt x="53" y="23"/>
                    <a:pt x="57" y="20"/>
                    <a:pt x="61" y="17"/>
                  </a:cubicBezTo>
                  <a:cubicBezTo>
                    <a:pt x="63" y="16"/>
                    <a:pt x="65" y="15"/>
                    <a:pt x="67" y="13"/>
                  </a:cubicBezTo>
                  <a:cubicBezTo>
                    <a:pt x="69" y="12"/>
                    <a:pt x="71" y="11"/>
                    <a:pt x="73" y="10"/>
                  </a:cubicBezTo>
                  <a:cubicBezTo>
                    <a:pt x="77" y="8"/>
                    <a:pt x="81" y="7"/>
                    <a:pt x="84" y="5"/>
                  </a:cubicBezTo>
                  <a:cubicBezTo>
                    <a:pt x="88" y="4"/>
                    <a:pt x="91" y="3"/>
                    <a:pt x="94" y="3"/>
                  </a:cubicBezTo>
                  <a:cubicBezTo>
                    <a:pt x="97" y="2"/>
                    <a:pt x="100" y="1"/>
                    <a:pt x="102" y="1"/>
                  </a:cubicBezTo>
                  <a:cubicBezTo>
                    <a:pt x="107" y="0"/>
                    <a:pt x="109" y="0"/>
                    <a:pt x="109" y="0"/>
                  </a:cubicBezTo>
                  <a:cubicBezTo>
                    <a:pt x="109" y="0"/>
                    <a:pt x="107" y="1"/>
                    <a:pt x="103" y="3"/>
                  </a:cubicBezTo>
                  <a:cubicBezTo>
                    <a:pt x="101" y="3"/>
                    <a:pt x="98" y="5"/>
                    <a:pt x="96" y="6"/>
                  </a:cubicBezTo>
                  <a:cubicBezTo>
                    <a:pt x="93" y="7"/>
                    <a:pt x="90" y="9"/>
                    <a:pt x="87" y="11"/>
                  </a:cubicBezTo>
                  <a:cubicBezTo>
                    <a:pt x="84" y="13"/>
                    <a:pt x="81" y="15"/>
                    <a:pt x="78" y="18"/>
                  </a:cubicBezTo>
                  <a:cubicBezTo>
                    <a:pt x="76" y="19"/>
                    <a:pt x="75" y="21"/>
                    <a:pt x="73" y="22"/>
                  </a:cubicBezTo>
                  <a:cubicBezTo>
                    <a:pt x="72" y="24"/>
                    <a:pt x="70" y="25"/>
                    <a:pt x="69" y="27"/>
                  </a:cubicBezTo>
                  <a:cubicBezTo>
                    <a:pt x="66" y="30"/>
                    <a:pt x="63" y="34"/>
                    <a:pt x="61" y="38"/>
                  </a:cubicBezTo>
                  <a:cubicBezTo>
                    <a:pt x="58" y="41"/>
                    <a:pt x="56" y="45"/>
                    <a:pt x="54" y="49"/>
                  </a:cubicBezTo>
                  <a:cubicBezTo>
                    <a:pt x="46" y="66"/>
                    <a:pt x="42" y="84"/>
                    <a:pt x="41" y="97"/>
                  </a:cubicBezTo>
                  <a:cubicBezTo>
                    <a:pt x="40" y="104"/>
                    <a:pt x="40" y="110"/>
                    <a:pt x="40" y="114"/>
                  </a:cubicBezTo>
                  <a:cubicBezTo>
                    <a:pt x="40" y="115"/>
                    <a:pt x="40" y="117"/>
                    <a:pt x="40" y="118"/>
                  </a:cubicBezTo>
                  <a:cubicBezTo>
                    <a:pt x="40" y="118"/>
                    <a:pt x="40" y="119"/>
                    <a:pt x="40" y="119"/>
                  </a:cubicBezTo>
                  <a:cubicBezTo>
                    <a:pt x="40" y="119"/>
                    <a:pt x="40" y="119"/>
                    <a:pt x="40" y="119"/>
                  </a:cubicBezTo>
                  <a:cubicBezTo>
                    <a:pt x="0" y="116"/>
                    <a:pt x="0" y="116"/>
                    <a:pt x="0" y="116"/>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1" name="Freeform 46"/>
            <p:cNvSpPr>
              <a:spLocks/>
            </p:cNvSpPr>
            <p:nvPr/>
          </p:nvSpPr>
          <p:spPr bwMode="auto">
            <a:xfrm>
              <a:off x="8589565" y="6012618"/>
              <a:ext cx="457725" cy="528874"/>
            </a:xfrm>
            <a:custGeom>
              <a:avLst/>
              <a:gdLst>
                <a:gd name="T0" fmla="*/ 69 w 109"/>
                <a:gd name="T1" fmla="*/ 119 h 119"/>
                <a:gd name="T2" fmla="*/ 69 w 109"/>
                <a:gd name="T3" fmla="*/ 119 h 119"/>
                <a:gd name="T4" fmla="*/ 69 w 109"/>
                <a:gd name="T5" fmla="*/ 118 h 119"/>
                <a:gd name="T6" fmla="*/ 69 w 109"/>
                <a:gd name="T7" fmla="*/ 114 h 119"/>
                <a:gd name="T8" fmla="*/ 68 w 109"/>
                <a:gd name="T9" fmla="*/ 97 h 119"/>
                <a:gd name="T10" fmla="*/ 55 w 109"/>
                <a:gd name="T11" fmla="*/ 49 h 119"/>
                <a:gd name="T12" fmla="*/ 48 w 109"/>
                <a:gd name="T13" fmla="*/ 38 h 119"/>
                <a:gd name="T14" fmla="*/ 40 w 109"/>
                <a:gd name="T15" fmla="*/ 27 h 119"/>
                <a:gd name="T16" fmla="*/ 36 w 109"/>
                <a:gd name="T17" fmla="*/ 22 h 119"/>
                <a:gd name="T18" fmla="*/ 31 w 109"/>
                <a:gd name="T19" fmla="*/ 18 h 119"/>
                <a:gd name="T20" fmla="*/ 22 w 109"/>
                <a:gd name="T21" fmla="*/ 11 h 119"/>
                <a:gd name="T22" fmla="*/ 13 w 109"/>
                <a:gd name="T23" fmla="*/ 6 h 119"/>
                <a:gd name="T24" fmla="*/ 6 w 109"/>
                <a:gd name="T25" fmla="*/ 3 h 119"/>
                <a:gd name="T26" fmla="*/ 0 w 109"/>
                <a:gd name="T27" fmla="*/ 0 h 119"/>
                <a:gd name="T28" fmla="*/ 7 w 109"/>
                <a:gd name="T29" fmla="*/ 1 h 119"/>
                <a:gd name="T30" fmla="*/ 14 w 109"/>
                <a:gd name="T31" fmla="*/ 3 h 119"/>
                <a:gd name="T32" fmla="*/ 24 w 109"/>
                <a:gd name="T33" fmla="*/ 5 h 119"/>
                <a:gd name="T34" fmla="*/ 36 w 109"/>
                <a:gd name="T35" fmla="*/ 10 h 119"/>
                <a:gd name="T36" fmla="*/ 42 w 109"/>
                <a:gd name="T37" fmla="*/ 13 h 119"/>
                <a:gd name="T38" fmla="*/ 48 w 109"/>
                <a:gd name="T39" fmla="*/ 17 h 119"/>
                <a:gd name="T40" fmla="*/ 60 w 109"/>
                <a:gd name="T41" fmla="*/ 27 h 119"/>
                <a:gd name="T42" fmla="*/ 71 w 109"/>
                <a:gd name="T43" fmla="*/ 38 h 119"/>
                <a:gd name="T44" fmla="*/ 81 w 109"/>
                <a:gd name="T45" fmla="*/ 51 h 119"/>
                <a:gd name="T46" fmla="*/ 89 w 109"/>
                <a:gd name="T47" fmla="*/ 64 h 119"/>
                <a:gd name="T48" fmla="*/ 101 w 109"/>
                <a:gd name="T49" fmla="*/ 89 h 119"/>
                <a:gd name="T50" fmla="*/ 107 w 109"/>
                <a:gd name="T51" fmla="*/ 108 h 119"/>
                <a:gd name="T52" fmla="*/ 108 w 109"/>
                <a:gd name="T53" fmla="*/ 114 h 119"/>
                <a:gd name="T54" fmla="*/ 109 w 109"/>
                <a:gd name="T55" fmla="*/ 116 h 119"/>
                <a:gd name="T56" fmla="*/ 69 w 109"/>
                <a:gd name="T57"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119">
                  <a:moveTo>
                    <a:pt x="69" y="119"/>
                  </a:moveTo>
                  <a:cubicBezTo>
                    <a:pt x="69" y="119"/>
                    <a:pt x="69" y="119"/>
                    <a:pt x="69" y="119"/>
                  </a:cubicBezTo>
                  <a:cubicBezTo>
                    <a:pt x="69" y="119"/>
                    <a:pt x="69" y="118"/>
                    <a:pt x="69" y="118"/>
                  </a:cubicBezTo>
                  <a:cubicBezTo>
                    <a:pt x="69" y="117"/>
                    <a:pt x="69" y="115"/>
                    <a:pt x="69" y="114"/>
                  </a:cubicBezTo>
                  <a:cubicBezTo>
                    <a:pt x="69" y="110"/>
                    <a:pt x="69" y="104"/>
                    <a:pt x="68" y="97"/>
                  </a:cubicBezTo>
                  <a:cubicBezTo>
                    <a:pt x="67" y="84"/>
                    <a:pt x="63" y="66"/>
                    <a:pt x="55" y="49"/>
                  </a:cubicBezTo>
                  <a:cubicBezTo>
                    <a:pt x="53" y="45"/>
                    <a:pt x="51" y="41"/>
                    <a:pt x="48" y="38"/>
                  </a:cubicBezTo>
                  <a:cubicBezTo>
                    <a:pt x="46" y="34"/>
                    <a:pt x="43" y="30"/>
                    <a:pt x="40" y="27"/>
                  </a:cubicBezTo>
                  <a:cubicBezTo>
                    <a:pt x="39" y="25"/>
                    <a:pt x="37" y="24"/>
                    <a:pt x="36" y="22"/>
                  </a:cubicBezTo>
                  <a:cubicBezTo>
                    <a:pt x="34" y="21"/>
                    <a:pt x="32" y="19"/>
                    <a:pt x="31" y="18"/>
                  </a:cubicBezTo>
                  <a:cubicBezTo>
                    <a:pt x="28" y="15"/>
                    <a:pt x="25" y="13"/>
                    <a:pt x="22" y="11"/>
                  </a:cubicBezTo>
                  <a:cubicBezTo>
                    <a:pt x="19" y="9"/>
                    <a:pt x="16" y="7"/>
                    <a:pt x="13" y="6"/>
                  </a:cubicBezTo>
                  <a:cubicBezTo>
                    <a:pt x="11" y="5"/>
                    <a:pt x="8" y="3"/>
                    <a:pt x="6" y="3"/>
                  </a:cubicBezTo>
                  <a:cubicBezTo>
                    <a:pt x="2" y="1"/>
                    <a:pt x="0" y="0"/>
                    <a:pt x="0" y="0"/>
                  </a:cubicBezTo>
                  <a:cubicBezTo>
                    <a:pt x="0" y="0"/>
                    <a:pt x="2" y="0"/>
                    <a:pt x="7" y="1"/>
                  </a:cubicBezTo>
                  <a:cubicBezTo>
                    <a:pt x="9" y="1"/>
                    <a:pt x="11" y="2"/>
                    <a:pt x="14" y="3"/>
                  </a:cubicBezTo>
                  <a:cubicBezTo>
                    <a:pt x="17" y="3"/>
                    <a:pt x="21" y="4"/>
                    <a:pt x="24" y="5"/>
                  </a:cubicBezTo>
                  <a:cubicBezTo>
                    <a:pt x="28" y="7"/>
                    <a:pt x="32" y="8"/>
                    <a:pt x="36" y="10"/>
                  </a:cubicBezTo>
                  <a:cubicBezTo>
                    <a:pt x="38" y="11"/>
                    <a:pt x="40" y="12"/>
                    <a:pt x="42" y="13"/>
                  </a:cubicBezTo>
                  <a:cubicBezTo>
                    <a:pt x="44" y="15"/>
                    <a:pt x="46" y="16"/>
                    <a:pt x="48" y="17"/>
                  </a:cubicBezTo>
                  <a:cubicBezTo>
                    <a:pt x="52" y="20"/>
                    <a:pt x="56" y="23"/>
                    <a:pt x="60" y="27"/>
                  </a:cubicBezTo>
                  <a:cubicBezTo>
                    <a:pt x="64" y="30"/>
                    <a:pt x="68" y="34"/>
                    <a:pt x="71" y="38"/>
                  </a:cubicBezTo>
                  <a:cubicBezTo>
                    <a:pt x="75" y="42"/>
                    <a:pt x="78" y="47"/>
                    <a:pt x="81" y="51"/>
                  </a:cubicBezTo>
                  <a:cubicBezTo>
                    <a:pt x="84" y="55"/>
                    <a:pt x="87" y="60"/>
                    <a:pt x="89" y="64"/>
                  </a:cubicBezTo>
                  <a:cubicBezTo>
                    <a:pt x="94" y="73"/>
                    <a:pt x="98" y="82"/>
                    <a:pt x="101" y="89"/>
                  </a:cubicBezTo>
                  <a:cubicBezTo>
                    <a:pt x="104" y="97"/>
                    <a:pt x="106" y="103"/>
                    <a:pt x="107" y="108"/>
                  </a:cubicBezTo>
                  <a:cubicBezTo>
                    <a:pt x="108" y="110"/>
                    <a:pt x="108" y="112"/>
                    <a:pt x="108" y="114"/>
                  </a:cubicBezTo>
                  <a:cubicBezTo>
                    <a:pt x="109" y="115"/>
                    <a:pt x="109" y="116"/>
                    <a:pt x="109" y="116"/>
                  </a:cubicBezTo>
                  <a:cubicBezTo>
                    <a:pt x="69" y="119"/>
                    <a:pt x="69" y="119"/>
                    <a:pt x="69" y="119"/>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2" name="Freeform 47"/>
            <p:cNvSpPr>
              <a:spLocks/>
            </p:cNvSpPr>
            <p:nvPr/>
          </p:nvSpPr>
          <p:spPr bwMode="auto">
            <a:xfrm>
              <a:off x="8862303" y="6240294"/>
              <a:ext cx="462468" cy="301197"/>
            </a:xfrm>
            <a:custGeom>
              <a:avLst/>
              <a:gdLst>
                <a:gd name="T0" fmla="*/ 0 w 110"/>
                <a:gd name="T1" fmla="*/ 62 h 68"/>
                <a:gd name="T2" fmla="*/ 0 w 110"/>
                <a:gd name="T3" fmla="*/ 61 h 68"/>
                <a:gd name="T4" fmla="*/ 0 w 110"/>
                <a:gd name="T5" fmla="*/ 60 h 68"/>
                <a:gd name="T6" fmla="*/ 1 w 110"/>
                <a:gd name="T7" fmla="*/ 57 h 68"/>
                <a:gd name="T8" fmla="*/ 2 w 110"/>
                <a:gd name="T9" fmla="*/ 55 h 68"/>
                <a:gd name="T10" fmla="*/ 5 w 110"/>
                <a:gd name="T11" fmla="*/ 48 h 68"/>
                <a:gd name="T12" fmla="*/ 10 w 110"/>
                <a:gd name="T13" fmla="*/ 40 h 68"/>
                <a:gd name="T14" fmla="*/ 17 w 110"/>
                <a:gd name="T15" fmla="*/ 31 h 68"/>
                <a:gd name="T16" fmla="*/ 26 w 110"/>
                <a:gd name="T17" fmla="*/ 22 h 68"/>
                <a:gd name="T18" fmla="*/ 30 w 110"/>
                <a:gd name="T19" fmla="*/ 18 h 68"/>
                <a:gd name="T20" fmla="*/ 36 w 110"/>
                <a:gd name="T21" fmla="*/ 15 h 68"/>
                <a:gd name="T22" fmla="*/ 41 w 110"/>
                <a:gd name="T23" fmla="*/ 11 h 68"/>
                <a:gd name="T24" fmla="*/ 47 w 110"/>
                <a:gd name="T25" fmla="*/ 8 h 68"/>
                <a:gd name="T26" fmla="*/ 59 w 110"/>
                <a:gd name="T27" fmla="*/ 4 h 68"/>
                <a:gd name="T28" fmla="*/ 71 w 110"/>
                <a:gd name="T29" fmla="*/ 2 h 68"/>
                <a:gd name="T30" fmla="*/ 81 w 110"/>
                <a:gd name="T31" fmla="*/ 1 h 68"/>
                <a:gd name="T32" fmla="*/ 91 w 110"/>
                <a:gd name="T33" fmla="*/ 1 h 68"/>
                <a:gd name="T34" fmla="*/ 95 w 110"/>
                <a:gd name="T35" fmla="*/ 1 h 68"/>
                <a:gd name="T36" fmla="*/ 99 w 110"/>
                <a:gd name="T37" fmla="*/ 1 h 68"/>
                <a:gd name="T38" fmla="*/ 105 w 110"/>
                <a:gd name="T39" fmla="*/ 2 h 68"/>
                <a:gd name="T40" fmla="*/ 110 w 110"/>
                <a:gd name="T41" fmla="*/ 2 h 68"/>
                <a:gd name="T42" fmla="*/ 105 w 110"/>
                <a:gd name="T43" fmla="*/ 3 h 68"/>
                <a:gd name="T44" fmla="*/ 99 w 110"/>
                <a:gd name="T45" fmla="*/ 5 h 68"/>
                <a:gd name="T46" fmla="*/ 96 w 110"/>
                <a:gd name="T47" fmla="*/ 5 h 68"/>
                <a:gd name="T48" fmla="*/ 92 w 110"/>
                <a:gd name="T49" fmla="*/ 7 h 68"/>
                <a:gd name="T50" fmla="*/ 83 w 110"/>
                <a:gd name="T51" fmla="*/ 10 h 68"/>
                <a:gd name="T52" fmla="*/ 74 w 110"/>
                <a:gd name="T53" fmla="*/ 14 h 68"/>
                <a:gd name="T54" fmla="*/ 66 w 110"/>
                <a:gd name="T55" fmla="*/ 19 h 68"/>
                <a:gd name="T56" fmla="*/ 58 w 110"/>
                <a:gd name="T57" fmla="*/ 25 h 68"/>
                <a:gd name="T58" fmla="*/ 54 w 110"/>
                <a:gd name="T59" fmla="*/ 29 h 68"/>
                <a:gd name="T60" fmla="*/ 51 w 110"/>
                <a:gd name="T61" fmla="*/ 33 h 68"/>
                <a:gd name="T62" fmla="*/ 48 w 110"/>
                <a:gd name="T63" fmla="*/ 36 h 68"/>
                <a:gd name="T64" fmla="*/ 46 w 110"/>
                <a:gd name="T65" fmla="*/ 40 h 68"/>
                <a:gd name="T66" fmla="*/ 42 w 110"/>
                <a:gd name="T67" fmla="*/ 48 h 68"/>
                <a:gd name="T68" fmla="*/ 40 w 110"/>
                <a:gd name="T69" fmla="*/ 55 h 68"/>
                <a:gd name="T70" fmla="*/ 39 w 110"/>
                <a:gd name="T71" fmla="*/ 61 h 68"/>
                <a:gd name="T72" fmla="*/ 38 w 110"/>
                <a:gd name="T73" fmla="*/ 65 h 68"/>
                <a:gd name="T74" fmla="*/ 38 w 110"/>
                <a:gd name="T75" fmla="*/ 67 h 68"/>
                <a:gd name="T76" fmla="*/ 39 w 110"/>
                <a:gd name="T77" fmla="*/ 67 h 68"/>
                <a:gd name="T78" fmla="*/ 40 w 110"/>
                <a:gd name="T79" fmla="*/ 68 h 68"/>
                <a:gd name="T80" fmla="*/ 40 w 110"/>
                <a:gd name="T81" fmla="*/ 68 h 68"/>
                <a:gd name="T82" fmla="*/ 0 w 110"/>
                <a:gd name="T83" fmla="*/ 6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0" h="68">
                  <a:moveTo>
                    <a:pt x="0" y="62"/>
                  </a:moveTo>
                  <a:cubicBezTo>
                    <a:pt x="0" y="61"/>
                    <a:pt x="0" y="61"/>
                    <a:pt x="0" y="61"/>
                  </a:cubicBezTo>
                  <a:cubicBezTo>
                    <a:pt x="0" y="61"/>
                    <a:pt x="0" y="60"/>
                    <a:pt x="0" y="60"/>
                  </a:cubicBezTo>
                  <a:cubicBezTo>
                    <a:pt x="0" y="59"/>
                    <a:pt x="0" y="58"/>
                    <a:pt x="1" y="57"/>
                  </a:cubicBezTo>
                  <a:cubicBezTo>
                    <a:pt x="1" y="57"/>
                    <a:pt x="1" y="56"/>
                    <a:pt x="2" y="55"/>
                  </a:cubicBezTo>
                  <a:cubicBezTo>
                    <a:pt x="3" y="53"/>
                    <a:pt x="4" y="50"/>
                    <a:pt x="5" y="48"/>
                  </a:cubicBezTo>
                  <a:cubicBezTo>
                    <a:pt x="6" y="45"/>
                    <a:pt x="8" y="43"/>
                    <a:pt x="10" y="40"/>
                  </a:cubicBezTo>
                  <a:cubicBezTo>
                    <a:pt x="12" y="37"/>
                    <a:pt x="14" y="34"/>
                    <a:pt x="17" y="31"/>
                  </a:cubicBezTo>
                  <a:cubicBezTo>
                    <a:pt x="20" y="28"/>
                    <a:pt x="22" y="25"/>
                    <a:pt x="26" y="22"/>
                  </a:cubicBezTo>
                  <a:cubicBezTo>
                    <a:pt x="27" y="21"/>
                    <a:pt x="29" y="20"/>
                    <a:pt x="30" y="18"/>
                  </a:cubicBezTo>
                  <a:cubicBezTo>
                    <a:pt x="32" y="17"/>
                    <a:pt x="34" y="16"/>
                    <a:pt x="36" y="15"/>
                  </a:cubicBezTo>
                  <a:cubicBezTo>
                    <a:pt x="38" y="13"/>
                    <a:pt x="39" y="12"/>
                    <a:pt x="41" y="11"/>
                  </a:cubicBezTo>
                  <a:cubicBezTo>
                    <a:pt x="47" y="8"/>
                    <a:pt x="47" y="8"/>
                    <a:pt x="47" y="8"/>
                  </a:cubicBezTo>
                  <a:cubicBezTo>
                    <a:pt x="51" y="7"/>
                    <a:pt x="55" y="5"/>
                    <a:pt x="59" y="4"/>
                  </a:cubicBezTo>
                  <a:cubicBezTo>
                    <a:pt x="63" y="3"/>
                    <a:pt x="67" y="2"/>
                    <a:pt x="71" y="2"/>
                  </a:cubicBezTo>
                  <a:cubicBezTo>
                    <a:pt x="74" y="1"/>
                    <a:pt x="78" y="1"/>
                    <a:pt x="81" y="1"/>
                  </a:cubicBezTo>
                  <a:cubicBezTo>
                    <a:pt x="85" y="0"/>
                    <a:pt x="88" y="1"/>
                    <a:pt x="91" y="1"/>
                  </a:cubicBezTo>
                  <a:cubicBezTo>
                    <a:pt x="92" y="1"/>
                    <a:pt x="94" y="1"/>
                    <a:pt x="95" y="1"/>
                  </a:cubicBezTo>
                  <a:cubicBezTo>
                    <a:pt x="96" y="1"/>
                    <a:pt x="98" y="1"/>
                    <a:pt x="99" y="1"/>
                  </a:cubicBezTo>
                  <a:cubicBezTo>
                    <a:pt x="101" y="1"/>
                    <a:pt x="103" y="2"/>
                    <a:pt x="105" y="2"/>
                  </a:cubicBezTo>
                  <a:cubicBezTo>
                    <a:pt x="108" y="2"/>
                    <a:pt x="110" y="2"/>
                    <a:pt x="110" y="2"/>
                  </a:cubicBezTo>
                  <a:cubicBezTo>
                    <a:pt x="110" y="2"/>
                    <a:pt x="108" y="3"/>
                    <a:pt x="105" y="3"/>
                  </a:cubicBezTo>
                  <a:cubicBezTo>
                    <a:pt x="103" y="4"/>
                    <a:pt x="101" y="4"/>
                    <a:pt x="99" y="5"/>
                  </a:cubicBezTo>
                  <a:cubicBezTo>
                    <a:pt x="98" y="5"/>
                    <a:pt x="97" y="5"/>
                    <a:pt x="96" y="5"/>
                  </a:cubicBezTo>
                  <a:cubicBezTo>
                    <a:pt x="94" y="6"/>
                    <a:pt x="93" y="6"/>
                    <a:pt x="92" y="7"/>
                  </a:cubicBezTo>
                  <a:cubicBezTo>
                    <a:pt x="89" y="8"/>
                    <a:pt x="86" y="9"/>
                    <a:pt x="83" y="10"/>
                  </a:cubicBezTo>
                  <a:cubicBezTo>
                    <a:pt x="80" y="11"/>
                    <a:pt x="78" y="12"/>
                    <a:pt x="74" y="14"/>
                  </a:cubicBezTo>
                  <a:cubicBezTo>
                    <a:pt x="71" y="15"/>
                    <a:pt x="69" y="17"/>
                    <a:pt x="66" y="19"/>
                  </a:cubicBezTo>
                  <a:cubicBezTo>
                    <a:pt x="63" y="21"/>
                    <a:pt x="60" y="23"/>
                    <a:pt x="58" y="25"/>
                  </a:cubicBezTo>
                  <a:cubicBezTo>
                    <a:pt x="54" y="29"/>
                    <a:pt x="54" y="29"/>
                    <a:pt x="54" y="29"/>
                  </a:cubicBezTo>
                  <a:cubicBezTo>
                    <a:pt x="53" y="30"/>
                    <a:pt x="52" y="31"/>
                    <a:pt x="51" y="33"/>
                  </a:cubicBezTo>
                  <a:cubicBezTo>
                    <a:pt x="50" y="34"/>
                    <a:pt x="49" y="35"/>
                    <a:pt x="48" y="36"/>
                  </a:cubicBezTo>
                  <a:cubicBezTo>
                    <a:pt x="47" y="38"/>
                    <a:pt x="47" y="39"/>
                    <a:pt x="46" y="40"/>
                  </a:cubicBezTo>
                  <a:cubicBezTo>
                    <a:pt x="44" y="43"/>
                    <a:pt x="43" y="45"/>
                    <a:pt x="42" y="48"/>
                  </a:cubicBezTo>
                  <a:cubicBezTo>
                    <a:pt x="41" y="50"/>
                    <a:pt x="40" y="53"/>
                    <a:pt x="40" y="55"/>
                  </a:cubicBezTo>
                  <a:cubicBezTo>
                    <a:pt x="39" y="57"/>
                    <a:pt x="39" y="59"/>
                    <a:pt x="39" y="61"/>
                  </a:cubicBezTo>
                  <a:cubicBezTo>
                    <a:pt x="38" y="63"/>
                    <a:pt x="38" y="64"/>
                    <a:pt x="38" y="65"/>
                  </a:cubicBezTo>
                  <a:cubicBezTo>
                    <a:pt x="38" y="66"/>
                    <a:pt x="38" y="66"/>
                    <a:pt x="38" y="67"/>
                  </a:cubicBezTo>
                  <a:cubicBezTo>
                    <a:pt x="38" y="67"/>
                    <a:pt x="39" y="67"/>
                    <a:pt x="39" y="67"/>
                  </a:cubicBezTo>
                  <a:cubicBezTo>
                    <a:pt x="40" y="68"/>
                    <a:pt x="40" y="68"/>
                    <a:pt x="40" y="68"/>
                  </a:cubicBezTo>
                  <a:cubicBezTo>
                    <a:pt x="40" y="68"/>
                    <a:pt x="40" y="68"/>
                    <a:pt x="40" y="68"/>
                  </a:cubicBezTo>
                  <a:cubicBezTo>
                    <a:pt x="0" y="62"/>
                    <a:pt x="0" y="62"/>
                    <a:pt x="0" y="62"/>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3" name="Freeform 48"/>
            <p:cNvSpPr>
              <a:spLocks/>
            </p:cNvSpPr>
            <p:nvPr/>
          </p:nvSpPr>
          <p:spPr bwMode="auto">
            <a:xfrm>
              <a:off x="8542133" y="6240294"/>
              <a:ext cx="467211" cy="301197"/>
            </a:xfrm>
            <a:custGeom>
              <a:avLst/>
              <a:gdLst>
                <a:gd name="T0" fmla="*/ 72 w 111"/>
                <a:gd name="T1" fmla="*/ 68 h 68"/>
                <a:gd name="T2" fmla="*/ 72 w 111"/>
                <a:gd name="T3" fmla="*/ 68 h 68"/>
                <a:gd name="T4" fmla="*/ 72 w 111"/>
                <a:gd name="T5" fmla="*/ 67 h 68"/>
                <a:gd name="T6" fmla="*/ 72 w 111"/>
                <a:gd name="T7" fmla="*/ 67 h 68"/>
                <a:gd name="T8" fmla="*/ 72 w 111"/>
                <a:gd name="T9" fmla="*/ 65 h 68"/>
                <a:gd name="T10" fmla="*/ 72 w 111"/>
                <a:gd name="T11" fmla="*/ 61 h 68"/>
                <a:gd name="T12" fmla="*/ 70 w 111"/>
                <a:gd name="T13" fmla="*/ 55 h 68"/>
                <a:gd name="T14" fmla="*/ 68 w 111"/>
                <a:gd name="T15" fmla="*/ 48 h 68"/>
                <a:gd name="T16" fmla="*/ 64 w 111"/>
                <a:gd name="T17" fmla="*/ 40 h 68"/>
                <a:gd name="T18" fmla="*/ 62 w 111"/>
                <a:gd name="T19" fmla="*/ 36 h 68"/>
                <a:gd name="T20" fmla="*/ 59 w 111"/>
                <a:gd name="T21" fmla="*/ 33 h 68"/>
                <a:gd name="T22" fmla="*/ 56 w 111"/>
                <a:gd name="T23" fmla="*/ 29 h 68"/>
                <a:gd name="T24" fmla="*/ 53 w 111"/>
                <a:gd name="T25" fmla="*/ 25 h 68"/>
                <a:gd name="T26" fmla="*/ 45 w 111"/>
                <a:gd name="T27" fmla="*/ 19 h 68"/>
                <a:gd name="T28" fmla="*/ 36 w 111"/>
                <a:gd name="T29" fmla="*/ 14 h 68"/>
                <a:gd name="T30" fmla="*/ 27 w 111"/>
                <a:gd name="T31" fmla="*/ 10 h 68"/>
                <a:gd name="T32" fmla="*/ 19 w 111"/>
                <a:gd name="T33" fmla="*/ 7 h 68"/>
                <a:gd name="T34" fmla="*/ 15 w 111"/>
                <a:gd name="T35" fmla="*/ 5 h 68"/>
                <a:gd name="T36" fmla="*/ 11 w 111"/>
                <a:gd name="T37" fmla="*/ 5 h 68"/>
                <a:gd name="T38" fmla="*/ 5 w 111"/>
                <a:gd name="T39" fmla="*/ 3 h 68"/>
                <a:gd name="T40" fmla="*/ 0 w 111"/>
                <a:gd name="T41" fmla="*/ 2 h 68"/>
                <a:gd name="T42" fmla="*/ 5 w 111"/>
                <a:gd name="T43" fmla="*/ 2 h 68"/>
                <a:gd name="T44" fmla="*/ 12 w 111"/>
                <a:gd name="T45" fmla="*/ 1 h 68"/>
                <a:gd name="T46" fmla="*/ 15 w 111"/>
                <a:gd name="T47" fmla="*/ 1 h 68"/>
                <a:gd name="T48" fmla="*/ 19 w 111"/>
                <a:gd name="T49" fmla="*/ 1 h 68"/>
                <a:gd name="T50" fmla="*/ 29 w 111"/>
                <a:gd name="T51" fmla="*/ 1 h 68"/>
                <a:gd name="T52" fmla="*/ 40 w 111"/>
                <a:gd name="T53" fmla="*/ 2 h 68"/>
                <a:gd name="T54" fmla="*/ 51 w 111"/>
                <a:gd name="T55" fmla="*/ 4 h 68"/>
                <a:gd name="T56" fmla="*/ 63 w 111"/>
                <a:gd name="T57" fmla="*/ 8 h 68"/>
                <a:gd name="T58" fmla="*/ 69 w 111"/>
                <a:gd name="T59" fmla="*/ 11 h 68"/>
                <a:gd name="T60" fmla="*/ 75 w 111"/>
                <a:gd name="T61" fmla="*/ 15 h 68"/>
                <a:gd name="T62" fmla="*/ 80 w 111"/>
                <a:gd name="T63" fmla="*/ 18 h 68"/>
                <a:gd name="T64" fmla="*/ 85 w 111"/>
                <a:gd name="T65" fmla="*/ 22 h 68"/>
                <a:gd name="T66" fmla="*/ 94 w 111"/>
                <a:gd name="T67" fmla="*/ 31 h 68"/>
                <a:gd name="T68" fmla="*/ 100 w 111"/>
                <a:gd name="T69" fmla="*/ 40 h 68"/>
                <a:gd name="T70" fmla="*/ 105 w 111"/>
                <a:gd name="T71" fmla="*/ 48 h 68"/>
                <a:gd name="T72" fmla="*/ 109 w 111"/>
                <a:gd name="T73" fmla="*/ 55 h 68"/>
                <a:gd name="T74" fmla="*/ 110 w 111"/>
                <a:gd name="T75" fmla="*/ 57 h 68"/>
                <a:gd name="T76" fmla="*/ 111 w 111"/>
                <a:gd name="T77" fmla="*/ 60 h 68"/>
                <a:gd name="T78" fmla="*/ 111 w 111"/>
                <a:gd name="T79" fmla="*/ 61 h 68"/>
                <a:gd name="T80" fmla="*/ 111 w 111"/>
                <a:gd name="T81" fmla="*/ 62 h 68"/>
                <a:gd name="T82" fmla="*/ 72 w 111"/>
                <a:gd name="T83"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1" h="68">
                  <a:moveTo>
                    <a:pt x="72" y="68"/>
                  </a:moveTo>
                  <a:cubicBezTo>
                    <a:pt x="72" y="68"/>
                    <a:pt x="72" y="68"/>
                    <a:pt x="72" y="68"/>
                  </a:cubicBezTo>
                  <a:cubicBezTo>
                    <a:pt x="72" y="67"/>
                    <a:pt x="72" y="67"/>
                    <a:pt x="72" y="67"/>
                  </a:cubicBezTo>
                  <a:cubicBezTo>
                    <a:pt x="72" y="67"/>
                    <a:pt x="72" y="67"/>
                    <a:pt x="72" y="67"/>
                  </a:cubicBezTo>
                  <a:cubicBezTo>
                    <a:pt x="72" y="66"/>
                    <a:pt x="72" y="66"/>
                    <a:pt x="72" y="65"/>
                  </a:cubicBezTo>
                  <a:cubicBezTo>
                    <a:pt x="72" y="64"/>
                    <a:pt x="72" y="63"/>
                    <a:pt x="72" y="61"/>
                  </a:cubicBezTo>
                  <a:cubicBezTo>
                    <a:pt x="71" y="59"/>
                    <a:pt x="71" y="57"/>
                    <a:pt x="70" y="55"/>
                  </a:cubicBezTo>
                  <a:cubicBezTo>
                    <a:pt x="70" y="53"/>
                    <a:pt x="69" y="50"/>
                    <a:pt x="68" y="48"/>
                  </a:cubicBezTo>
                  <a:cubicBezTo>
                    <a:pt x="67" y="45"/>
                    <a:pt x="66" y="43"/>
                    <a:pt x="64" y="40"/>
                  </a:cubicBezTo>
                  <a:cubicBezTo>
                    <a:pt x="64" y="39"/>
                    <a:pt x="63" y="38"/>
                    <a:pt x="62" y="36"/>
                  </a:cubicBezTo>
                  <a:cubicBezTo>
                    <a:pt x="61" y="35"/>
                    <a:pt x="60" y="34"/>
                    <a:pt x="59" y="33"/>
                  </a:cubicBezTo>
                  <a:cubicBezTo>
                    <a:pt x="58" y="31"/>
                    <a:pt x="57" y="30"/>
                    <a:pt x="56" y="29"/>
                  </a:cubicBezTo>
                  <a:cubicBezTo>
                    <a:pt x="53" y="25"/>
                    <a:pt x="53" y="25"/>
                    <a:pt x="53" y="25"/>
                  </a:cubicBezTo>
                  <a:cubicBezTo>
                    <a:pt x="50" y="23"/>
                    <a:pt x="47" y="21"/>
                    <a:pt x="45" y="19"/>
                  </a:cubicBezTo>
                  <a:cubicBezTo>
                    <a:pt x="42" y="17"/>
                    <a:pt x="39" y="15"/>
                    <a:pt x="36" y="14"/>
                  </a:cubicBezTo>
                  <a:cubicBezTo>
                    <a:pt x="33" y="12"/>
                    <a:pt x="30" y="11"/>
                    <a:pt x="27" y="10"/>
                  </a:cubicBezTo>
                  <a:cubicBezTo>
                    <a:pt x="24" y="9"/>
                    <a:pt x="21" y="8"/>
                    <a:pt x="19" y="7"/>
                  </a:cubicBezTo>
                  <a:cubicBezTo>
                    <a:pt x="17" y="6"/>
                    <a:pt x="16" y="6"/>
                    <a:pt x="15" y="5"/>
                  </a:cubicBezTo>
                  <a:cubicBezTo>
                    <a:pt x="14" y="5"/>
                    <a:pt x="12" y="5"/>
                    <a:pt x="11" y="5"/>
                  </a:cubicBezTo>
                  <a:cubicBezTo>
                    <a:pt x="9" y="4"/>
                    <a:pt x="7" y="4"/>
                    <a:pt x="5" y="3"/>
                  </a:cubicBezTo>
                  <a:cubicBezTo>
                    <a:pt x="2" y="3"/>
                    <a:pt x="0" y="2"/>
                    <a:pt x="0" y="2"/>
                  </a:cubicBezTo>
                  <a:cubicBezTo>
                    <a:pt x="0" y="2"/>
                    <a:pt x="2" y="2"/>
                    <a:pt x="5" y="2"/>
                  </a:cubicBezTo>
                  <a:cubicBezTo>
                    <a:pt x="7" y="2"/>
                    <a:pt x="9" y="1"/>
                    <a:pt x="12" y="1"/>
                  </a:cubicBezTo>
                  <a:cubicBezTo>
                    <a:pt x="13" y="1"/>
                    <a:pt x="14" y="1"/>
                    <a:pt x="15" y="1"/>
                  </a:cubicBezTo>
                  <a:cubicBezTo>
                    <a:pt x="17" y="1"/>
                    <a:pt x="18" y="1"/>
                    <a:pt x="19" y="1"/>
                  </a:cubicBezTo>
                  <a:cubicBezTo>
                    <a:pt x="22" y="1"/>
                    <a:pt x="26" y="0"/>
                    <a:pt x="29" y="1"/>
                  </a:cubicBezTo>
                  <a:cubicBezTo>
                    <a:pt x="32" y="1"/>
                    <a:pt x="36" y="1"/>
                    <a:pt x="40" y="2"/>
                  </a:cubicBezTo>
                  <a:cubicBezTo>
                    <a:pt x="44" y="2"/>
                    <a:pt x="47" y="3"/>
                    <a:pt x="51" y="4"/>
                  </a:cubicBezTo>
                  <a:cubicBezTo>
                    <a:pt x="55" y="5"/>
                    <a:pt x="59" y="7"/>
                    <a:pt x="63" y="8"/>
                  </a:cubicBezTo>
                  <a:cubicBezTo>
                    <a:pt x="69" y="11"/>
                    <a:pt x="69" y="11"/>
                    <a:pt x="69" y="11"/>
                  </a:cubicBezTo>
                  <a:cubicBezTo>
                    <a:pt x="71" y="12"/>
                    <a:pt x="73" y="13"/>
                    <a:pt x="75" y="15"/>
                  </a:cubicBezTo>
                  <a:cubicBezTo>
                    <a:pt x="76" y="16"/>
                    <a:pt x="78" y="17"/>
                    <a:pt x="80" y="18"/>
                  </a:cubicBezTo>
                  <a:cubicBezTo>
                    <a:pt x="82" y="20"/>
                    <a:pt x="83" y="21"/>
                    <a:pt x="85" y="22"/>
                  </a:cubicBezTo>
                  <a:cubicBezTo>
                    <a:pt x="88" y="25"/>
                    <a:pt x="91" y="28"/>
                    <a:pt x="94" y="31"/>
                  </a:cubicBezTo>
                  <a:cubicBezTo>
                    <a:pt x="96" y="34"/>
                    <a:pt x="99" y="37"/>
                    <a:pt x="100" y="40"/>
                  </a:cubicBezTo>
                  <a:cubicBezTo>
                    <a:pt x="102" y="43"/>
                    <a:pt x="104" y="45"/>
                    <a:pt x="105" y="48"/>
                  </a:cubicBezTo>
                  <a:cubicBezTo>
                    <a:pt x="107" y="50"/>
                    <a:pt x="108" y="53"/>
                    <a:pt x="109" y="55"/>
                  </a:cubicBezTo>
                  <a:cubicBezTo>
                    <a:pt x="109" y="56"/>
                    <a:pt x="110" y="57"/>
                    <a:pt x="110" y="57"/>
                  </a:cubicBezTo>
                  <a:cubicBezTo>
                    <a:pt x="110" y="58"/>
                    <a:pt x="111" y="59"/>
                    <a:pt x="111" y="60"/>
                  </a:cubicBezTo>
                  <a:cubicBezTo>
                    <a:pt x="111" y="60"/>
                    <a:pt x="111" y="61"/>
                    <a:pt x="111" y="61"/>
                  </a:cubicBezTo>
                  <a:cubicBezTo>
                    <a:pt x="111" y="62"/>
                    <a:pt x="111" y="62"/>
                    <a:pt x="111" y="62"/>
                  </a:cubicBezTo>
                  <a:cubicBezTo>
                    <a:pt x="72" y="68"/>
                    <a:pt x="72" y="68"/>
                    <a:pt x="72" y="68"/>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4" name="Freeform 49"/>
            <p:cNvSpPr>
              <a:spLocks/>
            </p:cNvSpPr>
            <p:nvPr/>
          </p:nvSpPr>
          <p:spPr bwMode="auto">
            <a:xfrm>
              <a:off x="8852816" y="5958070"/>
              <a:ext cx="163643" cy="502786"/>
            </a:xfrm>
            <a:custGeom>
              <a:avLst/>
              <a:gdLst>
                <a:gd name="T0" fmla="*/ 0 w 39"/>
                <a:gd name="T1" fmla="*/ 113 h 113"/>
                <a:gd name="T2" fmla="*/ 0 w 39"/>
                <a:gd name="T3" fmla="*/ 111 h 113"/>
                <a:gd name="T4" fmla="*/ 0 w 39"/>
                <a:gd name="T5" fmla="*/ 107 h 113"/>
                <a:gd name="T6" fmla="*/ 1 w 39"/>
                <a:gd name="T7" fmla="*/ 93 h 113"/>
                <a:gd name="T8" fmla="*/ 8 w 39"/>
                <a:gd name="T9" fmla="*/ 52 h 113"/>
                <a:gd name="T10" fmla="*/ 15 w 39"/>
                <a:gd name="T11" fmla="*/ 31 h 113"/>
                <a:gd name="T12" fmla="*/ 23 w 39"/>
                <a:gd name="T13" fmla="*/ 14 h 113"/>
                <a:gd name="T14" fmla="*/ 28 w 39"/>
                <a:gd name="T15" fmla="*/ 7 h 113"/>
                <a:gd name="T16" fmla="*/ 32 w 39"/>
                <a:gd name="T17" fmla="*/ 3 h 113"/>
                <a:gd name="T18" fmla="*/ 35 w 39"/>
                <a:gd name="T19" fmla="*/ 1 h 113"/>
                <a:gd name="T20" fmla="*/ 36 w 39"/>
                <a:gd name="T21" fmla="*/ 0 h 113"/>
                <a:gd name="T22" fmla="*/ 35 w 39"/>
                <a:gd name="T23" fmla="*/ 1 h 113"/>
                <a:gd name="T24" fmla="*/ 33 w 39"/>
                <a:gd name="T25" fmla="*/ 4 h 113"/>
                <a:gd name="T26" fmla="*/ 31 w 39"/>
                <a:gd name="T27" fmla="*/ 9 h 113"/>
                <a:gd name="T28" fmla="*/ 29 w 39"/>
                <a:gd name="T29" fmla="*/ 16 h 113"/>
                <a:gd name="T30" fmla="*/ 27 w 39"/>
                <a:gd name="T31" fmla="*/ 34 h 113"/>
                <a:gd name="T32" fmla="*/ 28 w 39"/>
                <a:gd name="T33" fmla="*/ 54 h 113"/>
                <a:gd name="T34" fmla="*/ 35 w 39"/>
                <a:gd name="T35" fmla="*/ 92 h 113"/>
                <a:gd name="T36" fmla="*/ 38 w 39"/>
                <a:gd name="T37" fmla="*/ 104 h 113"/>
                <a:gd name="T38" fmla="*/ 39 w 39"/>
                <a:gd name="T39" fmla="*/ 107 h 113"/>
                <a:gd name="T40" fmla="*/ 39 w 39"/>
                <a:gd name="T41" fmla="*/ 108 h 113"/>
                <a:gd name="T42" fmla="*/ 0 w 39"/>
                <a:gd name="T43"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 h="113">
                  <a:moveTo>
                    <a:pt x="0" y="113"/>
                  </a:moveTo>
                  <a:cubicBezTo>
                    <a:pt x="0" y="113"/>
                    <a:pt x="0" y="112"/>
                    <a:pt x="0" y="111"/>
                  </a:cubicBezTo>
                  <a:cubicBezTo>
                    <a:pt x="0" y="110"/>
                    <a:pt x="0" y="109"/>
                    <a:pt x="0" y="107"/>
                  </a:cubicBezTo>
                  <a:cubicBezTo>
                    <a:pt x="0" y="104"/>
                    <a:pt x="1" y="99"/>
                    <a:pt x="1" y="93"/>
                  </a:cubicBezTo>
                  <a:cubicBezTo>
                    <a:pt x="3" y="82"/>
                    <a:pt x="5" y="67"/>
                    <a:pt x="8" y="52"/>
                  </a:cubicBezTo>
                  <a:cubicBezTo>
                    <a:pt x="10" y="45"/>
                    <a:pt x="12" y="38"/>
                    <a:pt x="15" y="31"/>
                  </a:cubicBezTo>
                  <a:cubicBezTo>
                    <a:pt x="17" y="25"/>
                    <a:pt x="20" y="19"/>
                    <a:pt x="23" y="14"/>
                  </a:cubicBezTo>
                  <a:cubicBezTo>
                    <a:pt x="25" y="11"/>
                    <a:pt x="26" y="9"/>
                    <a:pt x="28" y="7"/>
                  </a:cubicBezTo>
                  <a:cubicBezTo>
                    <a:pt x="29" y="6"/>
                    <a:pt x="31" y="4"/>
                    <a:pt x="32" y="3"/>
                  </a:cubicBezTo>
                  <a:cubicBezTo>
                    <a:pt x="33" y="2"/>
                    <a:pt x="34" y="1"/>
                    <a:pt x="35" y="1"/>
                  </a:cubicBezTo>
                  <a:cubicBezTo>
                    <a:pt x="35" y="0"/>
                    <a:pt x="36" y="0"/>
                    <a:pt x="36" y="0"/>
                  </a:cubicBezTo>
                  <a:cubicBezTo>
                    <a:pt x="36" y="0"/>
                    <a:pt x="35" y="0"/>
                    <a:pt x="35" y="1"/>
                  </a:cubicBezTo>
                  <a:cubicBezTo>
                    <a:pt x="35" y="2"/>
                    <a:pt x="34" y="3"/>
                    <a:pt x="33" y="4"/>
                  </a:cubicBezTo>
                  <a:cubicBezTo>
                    <a:pt x="32" y="5"/>
                    <a:pt x="32" y="7"/>
                    <a:pt x="31" y="9"/>
                  </a:cubicBezTo>
                  <a:cubicBezTo>
                    <a:pt x="30" y="11"/>
                    <a:pt x="30" y="13"/>
                    <a:pt x="29" y="16"/>
                  </a:cubicBezTo>
                  <a:cubicBezTo>
                    <a:pt x="28" y="21"/>
                    <a:pt x="27" y="27"/>
                    <a:pt x="27" y="34"/>
                  </a:cubicBezTo>
                  <a:cubicBezTo>
                    <a:pt x="27" y="40"/>
                    <a:pt x="28" y="47"/>
                    <a:pt x="28" y="54"/>
                  </a:cubicBezTo>
                  <a:cubicBezTo>
                    <a:pt x="30" y="68"/>
                    <a:pt x="33" y="81"/>
                    <a:pt x="35" y="92"/>
                  </a:cubicBezTo>
                  <a:cubicBezTo>
                    <a:pt x="36" y="97"/>
                    <a:pt x="37" y="101"/>
                    <a:pt x="38" y="104"/>
                  </a:cubicBezTo>
                  <a:cubicBezTo>
                    <a:pt x="38" y="105"/>
                    <a:pt x="39" y="106"/>
                    <a:pt x="39" y="107"/>
                  </a:cubicBezTo>
                  <a:cubicBezTo>
                    <a:pt x="39" y="108"/>
                    <a:pt x="39" y="108"/>
                    <a:pt x="39" y="108"/>
                  </a:cubicBezTo>
                  <a:cubicBezTo>
                    <a:pt x="0" y="113"/>
                    <a:pt x="0" y="113"/>
                    <a:pt x="0" y="113"/>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5" name="Freeform 50"/>
            <p:cNvSpPr>
              <a:spLocks/>
            </p:cNvSpPr>
            <p:nvPr/>
          </p:nvSpPr>
          <p:spPr bwMode="auto">
            <a:xfrm>
              <a:off x="7474898" y="5958070"/>
              <a:ext cx="457725" cy="531246"/>
            </a:xfrm>
            <a:custGeom>
              <a:avLst/>
              <a:gdLst>
                <a:gd name="T0" fmla="*/ 0 w 109"/>
                <a:gd name="T1" fmla="*/ 116 h 119"/>
                <a:gd name="T2" fmla="*/ 1 w 109"/>
                <a:gd name="T3" fmla="*/ 114 h 119"/>
                <a:gd name="T4" fmla="*/ 2 w 109"/>
                <a:gd name="T5" fmla="*/ 108 h 119"/>
                <a:gd name="T6" fmla="*/ 8 w 109"/>
                <a:gd name="T7" fmla="*/ 89 h 119"/>
                <a:gd name="T8" fmla="*/ 20 w 109"/>
                <a:gd name="T9" fmla="*/ 64 h 119"/>
                <a:gd name="T10" fmla="*/ 28 w 109"/>
                <a:gd name="T11" fmla="*/ 51 h 119"/>
                <a:gd name="T12" fmla="*/ 38 w 109"/>
                <a:gd name="T13" fmla="*/ 38 h 119"/>
                <a:gd name="T14" fmla="*/ 49 w 109"/>
                <a:gd name="T15" fmla="*/ 27 h 119"/>
                <a:gd name="T16" fmla="*/ 61 w 109"/>
                <a:gd name="T17" fmla="*/ 17 h 119"/>
                <a:gd name="T18" fmla="*/ 67 w 109"/>
                <a:gd name="T19" fmla="*/ 13 h 119"/>
                <a:gd name="T20" fmla="*/ 73 w 109"/>
                <a:gd name="T21" fmla="*/ 10 h 119"/>
                <a:gd name="T22" fmla="*/ 84 w 109"/>
                <a:gd name="T23" fmla="*/ 5 h 119"/>
                <a:gd name="T24" fmla="*/ 94 w 109"/>
                <a:gd name="T25" fmla="*/ 3 h 119"/>
                <a:gd name="T26" fmla="*/ 102 w 109"/>
                <a:gd name="T27" fmla="*/ 1 h 119"/>
                <a:gd name="T28" fmla="*/ 109 w 109"/>
                <a:gd name="T29" fmla="*/ 0 h 119"/>
                <a:gd name="T30" fmla="*/ 103 w 109"/>
                <a:gd name="T31" fmla="*/ 3 h 119"/>
                <a:gd name="T32" fmla="*/ 96 w 109"/>
                <a:gd name="T33" fmla="*/ 6 h 119"/>
                <a:gd name="T34" fmla="*/ 87 w 109"/>
                <a:gd name="T35" fmla="*/ 11 h 119"/>
                <a:gd name="T36" fmla="*/ 78 w 109"/>
                <a:gd name="T37" fmla="*/ 18 h 119"/>
                <a:gd name="T38" fmla="*/ 73 w 109"/>
                <a:gd name="T39" fmla="*/ 22 h 119"/>
                <a:gd name="T40" fmla="*/ 69 w 109"/>
                <a:gd name="T41" fmla="*/ 27 h 119"/>
                <a:gd name="T42" fmla="*/ 61 w 109"/>
                <a:gd name="T43" fmla="*/ 38 h 119"/>
                <a:gd name="T44" fmla="*/ 54 w 109"/>
                <a:gd name="T45" fmla="*/ 49 h 119"/>
                <a:gd name="T46" fmla="*/ 41 w 109"/>
                <a:gd name="T47" fmla="*/ 97 h 119"/>
                <a:gd name="T48" fmla="*/ 40 w 109"/>
                <a:gd name="T49" fmla="*/ 114 h 119"/>
                <a:gd name="T50" fmla="*/ 40 w 109"/>
                <a:gd name="T51" fmla="*/ 118 h 119"/>
                <a:gd name="T52" fmla="*/ 40 w 109"/>
                <a:gd name="T53" fmla="*/ 119 h 119"/>
                <a:gd name="T54" fmla="*/ 40 w 109"/>
                <a:gd name="T55" fmla="*/ 119 h 119"/>
                <a:gd name="T56" fmla="*/ 0 w 109"/>
                <a:gd name="T57" fmla="*/ 11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119">
                  <a:moveTo>
                    <a:pt x="0" y="116"/>
                  </a:moveTo>
                  <a:cubicBezTo>
                    <a:pt x="0" y="116"/>
                    <a:pt x="0" y="115"/>
                    <a:pt x="1" y="114"/>
                  </a:cubicBezTo>
                  <a:cubicBezTo>
                    <a:pt x="1" y="112"/>
                    <a:pt x="1" y="110"/>
                    <a:pt x="2" y="108"/>
                  </a:cubicBezTo>
                  <a:cubicBezTo>
                    <a:pt x="3" y="103"/>
                    <a:pt x="5" y="97"/>
                    <a:pt x="8" y="89"/>
                  </a:cubicBezTo>
                  <a:cubicBezTo>
                    <a:pt x="11" y="82"/>
                    <a:pt x="15" y="73"/>
                    <a:pt x="20" y="64"/>
                  </a:cubicBezTo>
                  <a:cubicBezTo>
                    <a:pt x="22" y="60"/>
                    <a:pt x="25" y="55"/>
                    <a:pt x="28" y="51"/>
                  </a:cubicBezTo>
                  <a:cubicBezTo>
                    <a:pt x="31" y="47"/>
                    <a:pt x="34" y="42"/>
                    <a:pt x="38" y="38"/>
                  </a:cubicBezTo>
                  <a:cubicBezTo>
                    <a:pt x="41" y="34"/>
                    <a:pt x="45" y="30"/>
                    <a:pt x="49" y="27"/>
                  </a:cubicBezTo>
                  <a:cubicBezTo>
                    <a:pt x="53" y="23"/>
                    <a:pt x="57" y="20"/>
                    <a:pt x="61" y="17"/>
                  </a:cubicBezTo>
                  <a:cubicBezTo>
                    <a:pt x="63" y="16"/>
                    <a:pt x="65" y="15"/>
                    <a:pt x="67" y="13"/>
                  </a:cubicBezTo>
                  <a:cubicBezTo>
                    <a:pt x="69" y="12"/>
                    <a:pt x="71" y="11"/>
                    <a:pt x="73" y="10"/>
                  </a:cubicBezTo>
                  <a:cubicBezTo>
                    <a:pt x="77" y="8"/>
                    <a:pt x="81" y="7"/>
                    <a:pt x="84" y="5"/>
                  </a:cubicBezTo>
                  <a:cubicBezTo>
                    <a:pt x="88" y="4"/>
                    <a:pt x="91" y="3"/>
                    <a:pt x="94" y="3"/>
                  </a:cubicBezTo>
                  <a:cubicBezTo>
                    <a:pt x="97" y="2"/>
                    <a:pt x="100" y="1"/>
                    <a:pt x="102" y="1"/>
                  </a:cubicBezTo>
                  <a:cubicBezTo>
                    <a:pt x="107" y="0"/>
                    <a:pt x="109" y="0"/>
                    <a:pt x="109" y="0"/>
                  </a:cubicBezTo>
                  <a:cubicBezTo>
                    <a:pt x="109" y="0"/>
                    <a:pt x="107" y="1"/>
                    <a:pt x="103" y="3"/>
                  </a:cubicBezTo>
                  <a:cubicBezTo>
                    <a:pt x="101" y="3"/>
                    <a:pt x="98" y="5"/>
                    <a:pt x="96" y="6"/>
                  </a:cubicBezTo>
                  <a:cubicBezTo>
                    <a:pt x="93" y="7"/>
                    <a:pt x="90" y="9"/>
                    <a:pt x="87" y="11"/>
                  </a:cubicBezTo>
                  <a:cubicBezTo>
                    <a:pt x="84" y="13"/>
                    <a:pt x="81" y="15"/>
                    <a:pt x="78" y="18"/>
                  </a:cubicBezTo>
                  <a:cubicBezTo>
                    <a:pt x="76" y="19"/>
                    <a:pt x="75" y="21"/>
                    <a:pt x="73" y="22"/>
                  </a:cubicBezTo>
                  <a:cubicBezTo>
                    <a:pt x="72" y="24"/>
                    <a:pt x="70" y="25"/>
                    <a:pt x="69" y="27"/>
                  </a:cubicBezTo>
                  <a:cubicBezTo>
                    <a:pt x="66" y="30"/>
                    <a:pt x="63" y="34"/>
                    <a:pt x="61" y="38"/>
                  </a:cubicBezTo>
                  <a:cubicBezTo>
                    <a:pt x="58" y="41"/>
                    <a:pt x="56" y="45"/>
                    <a:pt x="54" y="49"/>
                  </a:cubicBezTo>
                  <a:cubicBezTo>
                    <a:pt x="46" y="66"/>
                    <a:pt x="42" y="84"/>
                    <a:pt x="41" y="97"/>
                  </a:cubicBezTo>
                  <a:cubicBezTo>
                    <a:pt x="40" y="104"/>
                    <a:pt x="40" y="110"/>
                    <a:pt x="40" y="114"/>
                  </a:cubicBezTo>
                  <a:cubicBezTo>
                    <a:pt x="40" y="115"/>
                    <a:pt x="40" y="117"/>
                    <a:pt x="40" y="118"/>
                  </a:cubicBezTo>
                  <a:cubicBezTo>
                    <a:pt x="40" y="118"/>
                    <a:pt x="40" y="119"/>
                    <a:pt x="40" y="119"/>
                  </a:cubicBezTo>
                  <a:cubicBezTo>
                    <a:pt x="40" y="119"/>
                    <a:pt x="40" y="119"/>
                    <a:pt x="40" y="119"/>
                  </a:cubicBezTo>
                  <a:lnTo>
                    <a:pt x="0" y="116"/>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6" name="Freeform 51"/>
            <p:cNvSpPr>
              <a:spLocks/>
            </p:cNvSpPr>
            <p:nvPr/>
          </p:nvSpPr>
          <p:spPr bwMode="auto">
            <a:xfrm>
              <a:off x="7225877" y="5958070"/>
              <a:ext cx="457725" cy="531246"/>
            </a:xfrm>
            <a:custGeom>
              <a:avLst/>
              <a:gdLst>
                <a:gd name="T0" fmla="*/ 69 w 109"/>
                <a:gd name="T1" fmla="*/ 119 h 119"/>
                <a:gd name="T2" fmla="*/ 69 w 109"/>
                <a:gd name="T3" fmla="*/ 119 h 119"/>
                <a:gd name="T4" fmla="*/ 69 w 109"/>
                <a:gd name="T5" fmla="*/ 118 h 119"/>
                <a:gd name="T6" fmla="*/ 69 w 109"/>
                <a:gd name="T7" fmla="*/ 114 h 119"/>
                <a:gd name="T8" fmla="*/ 68 w 109"/>
                <a:gd name="T9" fmla="*/ 97 h 119"/>
                <a:gd name="T10" fmla="*/ 55 w 109"/>
                <a:gd name="T11" fmla="*/ 49 h 119"/>
                <a:gd name="T12" fmla="*/ 48 w 109"/>
                <a:gd name="T13" fmla="*/ 38 h 119"/>
                <a:gd name="T14" fmla="*/ 40 w 109"/>
                <a:gd name="T15" fmla="*/ 27 h 119"/>
                <a:gd name="T16" fmla="*/ 36 w 109"/>
                <a:gd name="T17" fmla="*/ 22 h 119"/>
                <a:gd name="T18" fmla="*/ 31 w 109"/>
                <a:gd name="T19" fmla="*/ 18 h 119"/>
                <a:gd name="T20" fmla="*/ 22 w 109"/>
                <a:gd name="T21" fmla="*/ 11 h 119"/>
                <a:gd name="T22" fmla="*/ 13 w 109"/>
                <a:gd name="T23" fmla="*/ 6 h 119"/>
                <a:gd name="T24" fmla="*/ 6 w 109"/>
                <a:gd name="T25" fmla="*/ 3 h 119"/>
                <a:gd name="T26" fmla="*/ 0 w 109"/>
                <a:gd name="T27" fmla="*/ 0 h 119"/>
                <a:gd name="T28" fmla="*/ 7 w 109"/>
                <a:gd name="T29" fmla="*/ 1 h 119"/>
                <a:gd name="T30" fmla="*/ 14 w 109"/>
                <a:gd name="T31" fmla="*/ 3 h 119"/>
                <a:gd name="T32" fmla="*/ 24 w 109"/>
                <a:gd name="T33" fmla="*/ 5 h 119"/>
                <a:gd name="T34" fmla="*/ 36 w 109"/>
                <a:gd name="T35" fmla="*/ 10 h 119"/>
                <a:gd name="T36" fmla="*/ 42 w 109"/>
                <a:gd name="T37" fmla="*/ 13 h 119"/>
                <a:gd name="T38" fmla="*/ 48 w 109"/>
                <a:gd name="T39" fmla="*/ 17 h 119"/>
                <a:gd name="T40" fmla="*/ 60 w 109"/>
                <a:gd name="T41" fmla="*/ 27 h 119"/>
                <a:gd name="T42" fmla="*/ 71 w 109"/>
                <a:gd name="T43" fmla="*/ 38 h 119"/>
                <a:gd name="T44" fmla="*/ 81 w 109"/>
                <a:gd name="T45" fmla="*/ 51 h 119"/>
                <a:gd name="T46" fmla="*/ 89 w 109"/>
                <a:gd name="T47" fmla="*/ 64 h 119"/>
                <a:gd name="T48" fmla="*/ 101 w 109"/>
                <a:gd name="T49" fmla="*/ 89 h 119"/>
                <a:gd name="T50" fmla="*/ 107 w 109"/>
                <a:gd name="T51" fmla="*/ 108 h 119"/>
                <a:gd name="T52" fmla="*/ 108 w 109"/>
                <a:gd name="T53" fmla="*/ 114 h 119"/>
                <a:gd name="T54" fmla="*/ 109 w 109"/>
                <a:gd name="T55" fmla="*/ 116 h 119"/>
                <a:gd name="T56" fmla="*/ 69 w 109"/>
                <a:gd name="T57"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119">
                  <a:moveTo>
                    <a:pt x="69" y="119"/>
                  </a:moveTo>
                  <a:cubicBezTo>
                    <a:pt x="69" y="119"/>
                    <a:pt x="69" y="119"/>
                    <a:pt x="69" y="119"/>
                  </a:cubicBezTo>
                  <a:cubicBezTo>
                    <a:pt x="69" y="119"/>
                    <a:pt x="69" y="118"/>
                    <a:pt x="69" y="118"/>
                  </a:cubicBezTo>
                  <a:cubicBezTo>
                    <a:pt x="69" y="117"/>
                    <a:pt x="69" y="115"/>
                    <a:pt x="69" y="114"/>
                  </a:cubicBezTo>
                  <a:cubicBezTo>
                    <a:pt x="69" y="110"/>
                    <a:pt x="69" y="104"/>
                    <a:pt x="68" y="97"/>
                  </a:cubicBezTo>
                  <a:cubicBezTo>
                    <a:pt x="67" y="84"/>
                    <a:pt x="63" y="66"/>
                    <a:pt x="55" y="49"/>
                  </a:cubicBezTo>
                  <a:cubicBezTo>
                    <a:pt x="53" y="45"/>
                    <a:pt x="51" y="41"/>
                    <a:pt x="48" y="38"/>
                  </a:cubicBezTo>
                  <a:cubicBezTo>
                    <a:pt x="46" y="34"/>
                    <a:pt x="43" y="30"/>
                    <a:pt x="40" y="27"/>
                  </a:cubicBezTo>
                  <a:cubicBezTo>
                    <a:pt x="39" y="25"/>
                    <a:pt x="37" y="24"/>
                    <a:pt x="36" y="22"/>
                  </a:cubicBezTo>
                  <a:cubicBezTo>
                    <a:pt x="34" y="21"/>
                    <a:pt x="32" y="19"/>
                    <a:pt x="31" y="18"/>
                  </a:cubicBezTo>
                  <a:cubicBezTo>
                    <a:pt x="28" y="15"/>
                    <a:pt x="25" y="13"/>
                    <a:pt x="22" y="11"/>
                  </a:cubicBezTo>
                  <a:cubicBezTo>
                    <a:pt x="19" y="9"/>
                    <a:pt x="16" y="7"/>
                    <a:pt x="13" y="6"/>
                  </a:cubicBezTo>
                  <a:cubicBezTo>
                    <a:pt x="11" y="5"/>
                    <a:pt x="8" y="3"/>
                    <a:pt x="6" y="3"/>
                  </a:cubicBezTo>
                  <a:cubicBezTo>
                    <a:pt x="2" y="1"/>
                    <a:pt x="0" y="0"/>
                    <a:pt x="0" y="0"/>
                  </a:cubicBezTo>
                  <a:cubicBezTo>
                    <a:pt x="0" y="0"/>
                    <a:pt x="2" y="0"/>
                    <a:pt x="7" y="1"/>
                  </a:cubicBezTo>
                  <a:cubicBezTo>
                    <a:pt x="9" y="1"/>
                    <a:pt x="11" y="2"/>
                    <a:pt x="14" y="3"/>
                  </a:cubicBezTo>
                  <a:cubicBezTo>
                    <a:pt x="17" y="3"/>
                    <a:pt x="21" y="4"/>
                    <a:pt x="24" y="5"/>
                  </a:cubicBezTo>
                  <a:cubicBezTo>
                    <a:pt x="28" y="7"/>
                    <a:pt x="32" y="8"/>
                    <a:pt x="36" y="10"/>
                  </a:cubicBezTo>
                  <a:cubicBezTo>
                    <a:pt x="38" y="11"/>
                    <a:pt x="40" y="12"/>
                    <a:pt x="42" y="13"/>
                  </a:cubicBezTo>
                  <a:cubicBezTo>
                    <a:pt x="44" y="15"/>
                    <a:pt x="46" y="16"/>
                    <a:pt x="48" y="17"/>
                  </a:cubicBezTo>
                  <a:cubicBezTo>
                    <a:pt x="52" y="20"/>
                    <a:pt x="56" y="23"/>
                    <a:pt x="60" y="27"/>
                  </a:cubicBezTo>
                  <a:cubicBezTo>
                    <a:pt x="64" y="30"/>
                    <a:pt x="68" y="34"/>
                    <a:pt x="71" y="38"/>
                  </a:cubicBezTo>
                  <a:cubicBezTo>
                    <a:pt x="75" y="42"/>
                    <a:pt x="78" y="47"/>
                    <a:pt x="81" y="51"/>
                  </a:cubicBezTo>
                  <a:cubicBezTo>
                    <a:pt x="84" y="55"/>
                    <a:pt x="87" y="60"/>
                    <a:pt x="89" y="64"/>
                  </a:cubicBezTo>
                  <a:cubicBezTo>
                    <a:pt x="94" y="73"/>
                    <a:pt x="98" y="82"/>
                    <a:pt x="101" y="89"/>
                  </a:cubicBezTo>
                  <a:cubicBezTo>
                    <a:pt x="104" y="97"/>
                    <a:pt x="106" y="103"/>
                    <a:pt x="107" y="108"/>
                  </a:cubicBezTo>
                  <a:cubicBezTo>
                    <a:pt x="108" y="110"/>
                    <a:pt x="108" y="112"/>
                    <a:pt x="108" y="114"/>
                  </a:cubicBezTo>
                  <a:cubicBezTo>
                    <a:pt x="109" y="115"/>
                    <a:pt x="109" y="116"/>
                    <a:pt x="109" y="116"/>
                  </a:cubicBezTo>
                  <a:lnTo>
                    <a:pt x="69" y="119"/>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7" name="Freeform 52"/>
            <p:cNvSpPr>
              <a:spLocks/>
            </p:cNvSpPr>
            <p:nvPr/>
          </p:nvSpPr>
          <p:spPr bwMode="auto">
            <a:xfrm>
              <a:off x="7498615" y="6185747"/>
              <a:ext cx="462468" cy="303569"/>
            </a:xfrm>
            <a:custGeom>
              <a:avLst/>
              <a:gdLst>
                <a:gd name="T0" fmla="*/ 0 w 110"/>
                <a:gd name="T1" fmla="*/ 62 h 68"/>
                <a:gd name="T2" fmla="*/ 0 w 110"/>
                <a:gd name="T3" fmla="*/ 61 h 68"/>
                <a:gd name="T4" fmla="*/ 0 w 110"/>
                <a:gd name="T5" fmla="*/ 60 h 68"/>
                <a:gd name="T6" fmla="*/ 1 w 110"/>
                <a:gd name="T7" fmla="*/ 57 h 68"/>
                <a:gd name="T8" fmla="*/ 2 w 110"/>
                <a:gd name="T9" fmla="*/ 55 h 68"/>
                <a:gd name="T10" fmla="*/ 5 w 110"/>
                <a:gd name="T11" fmla="*/ 48 h 68"/>
                <a:gd name="T12" fmla="*/ 10 w 110"/>
                <a:gd name="T13" fmla="*/ 40 h 68"/>
                <a:gd name="T14" fmla="*/ 17 w 110"/>
                <a:gd name="T15" fmla="*/ 31 h 68"/>
                <a:gd name="T16" fmla="*/ 26 w 110"/>
                <a:gd name="T17" fmla="*/ 22 h 68"/>
                <a:gd name="T18" fmla="*/ 30 w 110"/>
                <a:gd name="T19" fmla="*/ 18 h 68"/>
                <a:gd name="T20" fmla="*/ 36 w 110"/>
                <a:gd name="T21" fmla="*/ 15 h 68"/>
                <a:gd name="T22" fmla="*/ 41 w 110"/>
                <a:gd name="T23" fmla="*/ 11 h 68"/>
                <a:gd name="T24" fmla="*/ 47 w 110"/>
                <a:gd name="T25" fmla="*/ 8 h 68"/>
                <a:gd name="T26" fmla="*/ 59 w 110"/>
                <a:gd name="T27" fmla="*/ 4 h 68"/>
                <a:gd name="T28" fmla="*/ 71 w 110"/>
                <a:gd name="T29" fmla="*/ 2 h 68"/>
                <a:gd name="T30" fmla="*/ 81 w 110"/>
                <a:gd name="T31" fmla="*/ 1 h 68"/>
                <a:gd name="T32" fmla="*/ 91 w 110"/>
                <a:gd name="T33" fmla="*/ 1 h 68"/>
                <a:gd name="T34" fmla="*/ 95 w 110"/>
                <a:gd name="T35" fmla="*/ 1 h 68"/>
                <a:gd name="T36" fmla="*/ 99 w 110"/>
                <a:gd name="T37" fmla="*/ 1 h 68"/>
                <a:gd name="T38" fmla="*/ 105 w 110"/>
                <a:gd name="T39" fmla="*/ 2 h 68"/>
                <a:gd name="T40" fmla="*/ 110 w 110"/>
                <a:gd name="T41" fmla="*/ 2 h 68"/>
                <a:gd name="T42" fmla="*/ 105 w 110"/>
                <a:gd name="T43" fmla="*/ 3 h 68"/>
                <a:gd name="T44" fmla="*/ 99 w 110"/>
                <a:gd name="T45" fmla="*/ 5 h 68"/>
                <a:gd name="T46" fmla="*/ 96 w 110"/>
                <a:gd name="T47" fmla="*/ 5 h 68"/>
                <a:gd name="T48" fmla="*/ 92 w 110"/>
                <a:gd name="T49" fmla="*/ 7 h 68"/>
                <a:gd name="T50" fmla="*/ 83 w 110"/>
                <a:gd name="T51" fmla="*/ 10 h 68"/>
                <a:gd name="T52" fmla="*/ 74 w 110"/>
                <a:gd name="T53" fmla="*/ 14 h 68"/>
                <a:gd name="T54" fmla="*/ 66 w 110"/>
                <a:gd name="T55" fmla="*/ 19 h 68"/>
                <a:gd name="T56" fmla="*/ 58 w 110"/>
                <a:gd name="T57" fmla="*/ 25 h 68"/>
                <a:gd name="T58" fmla="*/ 54 w 110"/>
                <a:gd name="T59" fmla="*/ 29 h 68"/>
                <a:gd name="T60" fmla="*/ 51 w 110"/>
                <a:gd name="T61" fmla="*/ 33 h 68"/>
                <a:gd name="T62" fmla="*/ 48 w 110"/>
                <a:gd name="T63" fmla="*/ 36 h 68"/>
                <a:gd name="T64" fmla="*/ 46 w 110"/>
                <a:gd name="T65" fmla="*/ 40 h 68"/>
                <a:gd name="T66" fmla="*/ 42 w 110"/>
                <a:gd name="T67" fmla="*/ 48 h 68"/>
                <a:gd name="T68" fmla="*/ 40 w 110"/>
                <a:gd name="T69" fmla="*/ 55 h 68"/>
                <a:gd name="T70" fmla="*/ 39 w 110"/>
                <a:gd name="T71" fmla="*/ 61 h 68"/>
                <a:gd name="T72" fmla="*/ 38 w 110"/>
                <a:gd name="T73" fmla="*/ 65 h 68"/>
                <a:gd name="T74" fmla="*/ 38 w 110"/>
                <a:gd name="T75" fmla="*/ 67 h 68"/>
                <a:gd name="T76" fmla="*/ 39 w 110"/>
                <a:gd name="T77" fmla="*/ 67 h 68"/>
                <a:gd name="T78" fmla="*/ 40 w 110"/>
                <a:gd name="T79" fmla="*/ 68 h 68"/>
                <a:gd name="T80" fmla="*/ 40 w 110"/>
                <a:gd name="T81" fmla="*/ 68 h 68"/>
                <a:gd name="T82" fmla="*/ 0 w 110"/>
                <a:gd name="T83" fmla="*/ 6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0" h="68">
                  <a:moveTo>
                    <a:pt x="0" y="62"/>
                  </a:moveTo>
                  <a:cubicBezTo>
                    <a:pt x="0" y="61"/>
                    <a:pt x="0" y="61"/>
                    <a:pt x="0" y="61"/>
                  </a:cubicBezTo>
                  <a:cubicBezTo>
                    <a:pt x="0" y="61"/>
                    <a:pt x="0" y="60"/>
                    <a:pt x="0" y="60"/>
                  </a:cubicBezTo>
                  <a:cubicBezTo>
                    <a:pt x="0" y="59"/>
                    <a:pt x="0" y="58"/>
                    <a:pt x="1" y="57"/>
                  </a:cubicBezTo>
                  <a:cubicBezTo>
                    <a:pt x="1" y="57"/>
                    <a:pt x="1" y="56"/>
                    <a:pt x="2" y="55"/>
                  </a:cubicBezTo>
                  <a:cubicBezTo>
                    <a:pt x="3" y="53"/>
                    <a:pt x="4" y="50"/>
                    <a:pt x="5" y="48"/>
                  </a:cubicBezTo>
                  <a:cubicBezTo>
                    <a:pt x="6" y="45"/>
                    <a:pt x="8" y="43"/>
                    <a:pt x="10" y="40"/>
                  </a:cubicBezTo>
                  <a:cubicBezTo>
                    <a:pt x="12" y="37"/>
                    <a:pt x="14" y="34"/>
                    <a:pt x="17" y="31"/>
                  </a:cubicBezTo>
                  <a:cubicBezTo>
                    <a:pt x="20" y="28"/>
                    <a:pt x="22" y="25"/>
                    <a:pt x="26" y="22"/>
                  </a:cubicBezTo>
                  <a:cubicBezTo>
                    <a:pt x="27" y="21"/>
                    <a:pt x="29" y="20"/>
                    <a:pt x="30" y="18"/>
                  </a:cubicBezTo>
                  <a:cubicBezTo>
                    <a:pt x="32" y="17"/>
                    <a:pt x="34" y="16"/>
                    <a:pt x="36" y="15"/>
                  </a:cubicBezTo>
                  <a:cubicBezTo>
                    <a:pt x="38" y="13"/>
                    <a:pt x="39" y="12"/>
                    <a:pt x="41" y="11"/>
                  </a:cubicBezTo>
                  <a:cubicBezTo>
                    <a:pt x="47" y="8"/>
                    <a:pt x="47" y="8"/>
                    <a:pt x="47" y="8"/>
                  </a:cubicBezTo>
                  <a:cubicBezTo>
                    <a:pt x="51" y="7"/>
                    <a:pt x="55" y="5"/>
                    <a:pt x="59" y="4"/>
                  </a:cubicBezTo>
                  <a:cubicBezTo>
                    <a:pt x="63" y="3"/>
                    <a:pt x="67" y="2"/>
                    <a:pt x="71" y="2"/>
                  </a:cubicBezTo>
                  <a:cubicBezTo>
                    <a:pt x="74" y="1"/>
                    <a:pt x="78" y="1"/>
                    <a:pt x="81" y="1"/>
                  </a:cubicBezTo>
                  <a:cubicBezTo>
                    <a:pt x="85" y="0"/>
                    <a:pt x="88" y="1"/>
                    <a:pt x="91" y="1"/>
                  </a:cubicBezTo>
                  <a:cubicBezTo>
                    <a:pt x="92" y="1"/>
                    <a:pt x="94" y="1"/>
                    <a:pt x="95" y="1"/>
                  </a:cubicBezTo>
                  <a:cubicBezTo>
                    <a:pt x="96" y="1"/>
                    <a:pt x="98" y="1"/>
                    <a:pt x="99" y="1"/>
                  </a:cubicBezTo>
                  <a:cubicBezTo>
                    <a:pt x="101" y="1"/>
                    <a:pt x="103" y="2"/>
                    <a:pt x="105" y="2"/>
                  </a:cubicBezTo>
                  <a:cubicBezTo>
                    <a:pt x="108" y="2"/>
                    <a:pt x="110" y="2"/>
                    <a:pt x="110" y="2"/>
                  </a:cubicBezTo>
                  <a:cubicBezTo>
                    <a:pt x="110" y="2"/>
                    <a:pt x="108" y="3"/>
                    <a:pt x="105" y="3"/>
                  </a:cubicBezTo>
                  <a:cubicBezTo>
                    <a:pt x="103" y="4"/>
                    <a:pt x="101" y="4"/>
                    <a:pt x="99" y="5"/>
                  </a:cubicBezTo>
                  <a:cubicBezTo>
                    <a:pt x="98" y="5"/>
                    <a:pt x="97" y="5"/>
                    <a:pt x="96" y="5"/>
                  </a:cubicBezTo>
                  <a:cubicBezTo>
                    <a:pt x="94" y="6"/>
                    <a:pt x="93" y="6"/>
                    <a:pt x="92" y="7"/>
                  </a:cubicBezTo>
                  <a:cubicBezTo>
                    <a:pt x="89" y="8"/>
                    <a:pt x="86" y="9"/>
                    <a:pt x="83" y="10"/>
                  </a:cubicBezTo>
                  <a:cubicBezTo>
                    <a:pt x="80" y="11"/>
                    <a:pt x="78" y="12"/>
                    <a:pt x="74" y="14"/>
                  </a:cubicBezTo>
                  <a:cubicBezTo>
                    <a:pt x="71" y="15"/>
                    <a:pt x="69" y="17"/>
                    <a:pt x="66" y="19"/>
                  </a:cubicBezTo>
                  <a:cubicBezTo>
                    <a:pt x="63" y="21"/>
                    <a:pt x="60" y="23"/>
                    <a:pt x="58" y="25"/>
                  </a:cubicBezTo>
                  <a:cubicBezTo>
                    <a:pt x="54" y="29"/>
                    <a:pt x="54" y="29"/>
                    <a:pt x="54" y="29"/>
                  </a:cubicBezTo>
                  <a:cubicBezTo>
                    <a:pt x="53" y="30"/>
                    <a:pt x="52" y="31"/>
                    <a:pt x="51" y="33"/>
                  </a:cubicBezTo>
                  <a:cubicBezTo>
                    <a:pt x="50" y="34"/>
                    <a:pt x="49" y="35"/>
                    <a:pt x="48" y="36"/>
                  </a:cubicBezTo>
                  <a:cubicBezTo>
                    <a:pt x="47" y="38"/>
                    <a:pt x="47" y="39"/>
                    <a:pt x="46" y="40"/>
                  </a:cubicBezTo>
                  <a:cubicBezTo>
                    <a:pt x="44" y="43"/>
                    <a:pt x="43" y="45"/>
                    <a:pt x="42" y="48"/>
                  </a:cubicBezTo>
                  <a:cubicBezTo>
                    <a:pt x="41" y="50"/>
                    <a:pt x="40" y="53"/>
                    <a:pt x="40" y="55"/>
                  </a:cubicBezTo>
                  <a:cubicBezTo>
                    <a:pt x="39" y="57"/>
                    <a:pt x="39" y="59"/>
                    <a:pt x="39" y="61"/>
                  </a:cubicBezTo>
                  <a:cubicBezTo>
                    <a:pt x="38" y="63"/>
                    <a:pt x="38" y="64"/>
                    <a:pt x="38" y="65"/>
                  </a:cubicBezTo>
                  <a:cubicBezTo>
                    <a:pt x="38" y="66"/>
                    <a:pt x="38" y="66"/>
                    <a:pt x="38" y="67"/>
                  </a:cubicBezTo>
                  <a:cubicBezTo>
                    <a:pt x="38" y="67"/>
                    <a:pt x="39" y="67"/>
                    <a:pt x="39" y="67"/>
                  </a:cubicBezTo>
                  <a:cubicBezTo>
                    <a:pt x="40" y="68"/>
                    <a:pt x="40" y="68"/>
                    <a:pt x="40" y="68"/>
                  </a:cubicBezTo>
                  <a:cubicBezTo>
                    <a:pt x="40" y="68"/>
                    <a:pt x="40" y="68"/>
                    <a:pt x="40" y="68"/>
                  </a:cubicBezTo>
                  <a:lnTo>
                    <a:pt x="0" y="62"/>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8" name="Freeform 53"/>
            <p:cNvSpPr>
              <a:spLocks/>
            </p:cNvSpPr>
            <p:nvPr/>
          </p:nvSpPr>
          <p:spPr bwMode="auto">
            <a:xfrm>
              <a:off x="7180816" y="6185747"/>
              <a:ext cx="467211" cy="303569"/>
            </a:xfrm>
            <a:custGeom>
              <a:avLst/>
              <a:gdLst>
                <a:gd name="T0" fmla="*/ 72 w 111"/>
                <a:gd name="T1" fmla="*/ 68 h 68"/>
                <a:gd name="T2" fmla="*/ 72 w 111"/>
                <a:gd name="T3" fmla="*/ 68 h 68"/>
                <a:gd name="T4" fmla="*/ 72 w 111"/>
                <a:gd name="T5" fmla="*/ 67 h 68"/>
                <a:gd name="T6" fmla="*/ 72 w 111"/>
                <a:gd name="T7" fmla="*/ 67 h 68"/>
                <a:gd name="T8" fmla="*/ 72 w 111"/>
                <a:gd name="T9" fmla="*/ 65 h 68"/>
                <a:gd name="T10" fmla="*/ 72 w 111"/>
                <a:gd name="T11" fmla="*/ 61 h 68"/>
                <a:gd name="T12" fmla="*/ 70 w 111"/>
                <a:gd name="T13" fmla="*/ 55 h 68"/>
                <a:gd name="T14" fmla="*/ 68 w 111"/>
                <a:gd name="T15" fmla="*/ 48 h 68"/>
                <a:gd name="T16" fmla="*/ 64 w 111"/>
                <a:gd name="T17" fmla="*/ 40 h 68"/>
                <a:gd name="T18" fmla="*/ 62 w 111"/>
                <a:gd name="T19" fmla="*/ 36 h 68"/>
                <a:gd name="T20" fmla="*/ 59 w 111"/>
                <a:gd name="T21" fmla="*/ 33 h 68"/>
                <a:gd name="T22" fmla="*/ 56 w 111"/>
                <a:gd name="T23" fmla="*/ 29 h 68"/>
                <a:gd name="T24" fmla="*/ 53 w 111"/>
                <a:gd name="T25" fmla="*/ 25 h 68"/>
                <a:gd name="T26" fmla="*/ 45 w 111"/>
                <a:gd name="T27" fmla="*/ 19 h 68"/>
                <a:gd name="T28" fmla="*/ 36 w 111"/>
                <a:gd name="T29" fmla="*/ 14 h 68"/>
                <a:gd name="T30" fmla="*/ 27 w 111"/>
                <a:gd name="T31" fmla="*/ 10 h 68"/>
                <a:gd name="T32" fmla="*/ 19 w 111"/>
                <a:gd name="T33" fmla="*/ 7 h 68"/>
                <a:gd name="T34" fmla="*/ 15 w 111"/>
                <a:gd name="T35" fmla="*/ 5 h 68"/>
                <a:gd name="T36" fmla="*/ 11 w 111"/>
                <a:gd name="T37" fmla="*/ 5 h 68"/>
                <a:gd name="T38" fmla="*/ 5 w 111"/>
                <a:gd name="T39" fmla="*/ 3 h 68"/>
                <a:gd name="T40" fmla="*/ 0 w 111"/>
                <a:gd name="T41" fmla="*/ 2 h 68"/>
                <a:gd name="T42" fmla="*/ 5 w 111"/>
                <a:gd name="T43" fmla="*/ 2 h 68"/>
                <a:gd name="T44" fmla="*/ 12 w 111"/>
                <a:gd name="T45" fmla="*/ 1 h 68"/>
                <a:gd name="T46" fmla="*/ 15 w 111"/>
                <a:gd name="T47" fmla="*/ 1 h 68"/>
                <a:gd name="T48" fmla="*/ 19 w 111"/>
                <a:gd name="T49" fmla="*/ 1 h 68"/>
                <a:gd name="T50" fmla="*/ 29 w 111"/>
                <a:gd name="T51" fmla="*/ 1 h 68"/>
                <a:gd name="T52" fmla="*/ 40 w 111"/>
                <a:gd name="T53" fmla="*/ 2 h 68"/>
                <a:gd name="T54" fmla="*/ 51 w 111"/>
                <a:gd name="T55" fmla="*/ 4 h 68"/>
                <a:gd name="T56" fmla="*/ 63 w 111"/>
                <a:gd name="T57" fmla="*/ 8 h 68"/>
                <a:gd name="T58" fmla="*/ 69 w 111"/>
                <a:gd name="T59" fmla="*/ 11 h 68"/>
                <a:gd name="T60" fmla="*/ 75 w 111"/>
                <a:gd name="T61" fmla="*/ 15 h 68"/>
                <a:gd name="T62" fmla="*/ 80 w 111"/>
                <a:gd name="T63" fmla="*/ 18 h 68"/>
                <a:gd name="T64" fmla="*/ 85 w 111"/>
                <a:gd name="T65" fmla="*/ 22 h 68"/>
                <a:gd name="T66" fmla="*/ 94 w 111"/>
                <a:gd name="T67" fmla="*/ 31 h 68"/>
                <a:gd name="T68" fmla="*/ 100 w 111"/>
                <a:gd name="T69" fmla="*/ 40 h 68"/>
                <a:gd name="T70" fmla="*/ 105 w 111"/>
                <a:gd name="T71" fmla="*/ 48 h 68"/>
                <a:gd name="T72" fmla="*/ 109 w 111"/>
                <a:gd name="T73" fmla="*/ 55 h 68"/>
                <a:gd name="T74" fmla="*/ 110 w 111"/>
                <a:gd name="T75" fmla="*/ 57 h 68"/>
                <a:gd name="T76" fmla="*/ 111 w 111"/>
                <a:gd name="T77" fmla="*/ 60 h 68"/>
                <a:gd name="T78" fmla="*/ 111 w 111"/>
                <a:gd name="T79" fmla="*/ 61 h 68"/>
                <a:gd name="T80" fmla="*/ 111 w 111"/>
                <a:gd name="T81" fmla="*/ 62 h 68"/>
                <a:gd name="T82" fmla="*/ 72 w 111"/>
                <a:gd name="T83"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1" h="68">
                  <a:moveTo>
                    <a:pt x="72" y="68"/>
                  </a:moveTo>
                  <a:cubicBezTo>
                    <a:pt x="72" y="68"/>
                    <a:pt x="72" y="68"/>
                    <a:pt x="72" y="68"/>
                  </a:cubicBezTo>
                  <a:cubicBezTo>
                    <a:pt x="72" y="67"/>
                    <a:pt x="72" y="67"/>
                    <a:pt x="72" y="67"/>
                  </a:cubicBezTo>
                  <a:cubicBezTo>
                    <a:pt x="72" y="67"/>
                    <a:pt x="72" y="67"/>
                    <a:pt x="72" y="67"/>
                  </a:cubicBezTo>
                  <a:cubicBezTo>
                    <a:pt x="72" y="66"/>
                    <a:pt x="72" y="66"/>
                    <a:pt x="72" y="65"/>
                  </a:cubicBezTo>
                  <a:cubicBezTo>
                    <a:pt x="72" y="64"/>
                    <a:pt x="72" y="63"/>
                    <a:pt x="72" y="61"/>
                  </a:cubicBezTo>
                  <a:cubicBezTo>
                    <a:pt x="71" y="59"/>
                    <a:pt x="71" y="57"/>
                    <a:pt x="70" y="55"/>
                  </a:cubicBezTo>
                  <a:cubicBezTo>
                    <a:pt x="70" y="53"/>
                    <a:pt x="69" y="50"/>
                    <a:pt x="68" y="48"/>
                  </a:cubicBezTo>
                  <a:cubicBezTo>
                    <a:pt x="67" y="45"/>
                    <a:pt x="66" y="43"/>
                    <a:pt x="64" y="40"/>
                  </a:cubicBezTo>
                  <a:cubicBezTo>
                    <a:pt x="64" y="39"/>
                    <a:pt x="63" y="38"/>
                    <a:pt x="62" y="36"/>
                  </a:cubicBezTo>
                  <a:cubicBezTo>
                    <a:pt x="61" y="35"/>
                    <a:pt x="60" y="34"/>
                    <a:pt x="59" y="33"/>
                  </a:cubicBezTo>
                  <a:cubicBezTo>
                    <a:pt x="58" y="31"/>
                    <a:pt x="57" y="30"/>
                    <a:pt x="56" y="29"/>
                  </a:cubicBezTo>
                  <a:cubicBezTo>
                    <a:pt x="53" y="25"/>
                    <a:pt x="53" y="25"/>
                    <a:pt x="53" y="25"/>
                  </a:cubicBezTo>
                  <a:cubicBezTo>
                    <a:pt x="50" y="23"/>
                    <a:pt x="47" y="21"/>
                    <a:pt x="45" y="19"/>
                  </a:cubicBezTo>
                  <a:cubicBezTo>
                    <a:pt x="42" y="17"/>
                    <a:pt x="39" y="15"/>
                    <a:pt x="36" y="14"/>
                  </a:cubicBezTo>
                  <a:cubicBezTo>
                    <a:pt x="33" y="12"/>
                    <a:pt x="30" y="11"/>
                    <a:pt x="27" y="10"/>
                  </a:cubicBezTo>
                  <a:cubicBezTo>
                    <a:pt x="24" y="9"/>
                    <a:pt x="21" y="8"/>
                    <a:pt x="19" y="7"/>
                  </a:cubicBezTo>
                  <a:cubicBezTo>
                    <a:pt x="17" y="6"/>
                    <a:pt x="16" y="6"/>
                    <a:pt x="15" y="5"/>
                  </a:cubicBezTo>
                  <a:cubicBezTo>
                    <a:pt x="14" y="5"/>
                    <a:pt x="12" y="5"/>
                    <a:pt x="11" y="5"/>
                  </a:cubicBezTo>
                  <a:cubicBezTo>
                    <a:pt x="9" y="4"/>
                    <a:pt x="7" y="4"/>
                    <a:pt x="5" y="3"/>
                  </a:cubicBezTo>
                  <a:cubicBezTo>
                    <a:pt x="2" y="3"/>
                    <a:pt x="0" y="2"/>
                    <a:pt x="0" y="2"/>
                  </a:cubicBezTo>
                  <a:cubicBezTo>
                    <a:pt x="0" y="2"/>
                    <a:pt x="2" y="2"/>
                    <a:pt x="5" y="2"/>
                  </a:cubicBezTo>
                  <a:cubicBezTo>
                    <a:pt x="7" y="2"/>
                    <a:pt x="9" y="1"/>
                    <a:pt x="12" y="1"/>
                  </a:cubicBezTo>
                  <a:cubicBezTo>
                    <a:pt x="13" y="1"/>
                    <a:pt x="14" y="1"/>
                    <a:pt x="15" y="1"/>
                  </a:cubicBezTo>
                  <a:cubicBezTo>
                    <a:pt x="17" y="1"/>
                    <a:pt x="18" y="1"/>
                    <a:pt x="19" y="1"/>
                  </a:cubicBezTo>
                  <a:cubicBezTo>
                    <a:pt x="22" y="1"/>
                    <a:pt x="26" y="0"/>
                    <a:pt x="29" y="1"/>
                  </a:cubicBezTo>
                  <a:cubicBezTo>
                    <a:pt x="32" y="1"/>
                    <a:pt x="36" y="1"/>
                    <a:pt x="40" y="2"/>
                  </a:cubicBezTo>
                  <a:cubicBezTo>
                    <a:pt x="44" y="2"/>
                    <a:pt x="47" y="3"/>
                    <a:pt x="51" y="4"/>
                  </a:cubicBezTo>
                  <a:cubicBezTo>
                    <a:pt x="55" y="5"/>
                    <a:pt x="59" y="7"/>
                    <a:pt x="63" y="8"/>
                  </a:cubicBezTo>
                  <a:cubicBezTo>
                    <a:pt x="69" y="11"/>
                    <a:pt x="69" y="11"/>
                    <a:pt x="69" y="11"/>
                  </a:cubicBezTo>
                  <a:cubicBezTo>
                    <a:pt x="71" y="12"/>
                    <a:pt x="73" y="13"/>
                    <a:pt x="75" y="15"/>
                  </a:cubicBezTo>
                  <a:cubicBezTo>
                    <a:pt x="76" y="16"/>
                    <a:pt x="78" y="17"/>
                    <a:pt x="80" y="18"/>
                  </a:cubicBezTo>
                  <a:cubicBezTo>
                    <a:pt x="82" y="20"/>
                    <a:pt x="83" y="21"/>
                    <a:pt x="85" y="22"/>
                  </a:cubicBezTo>
                  <a:cubicBezTo>
                    <a:pt x="88" y="25"/>
                    <a:pt x="91" y="28"/>
                    <a:pt x="94" y="31"/>
                  </a:cubicBezTo>
                  <a:cubicBezTo>
                    <a:pt x="96" y="34"/>
                    <a:pt x="99" y="37"/>
                    <a:pt x="100" y="40"/>
                  </a:cubicBezTo>
                  <a:cubicBezTo>
                    <a:pt x="102" y="43"/>
                    <a:pt x="104" y="45"/>
                    <a:pt x="105" y="48"/>
                  </a:cubicBezTo>
                  <a:cubicBezTo>
                    <a:pt x="107" y="50"/>
                    <a:pt x="108" y="53"/>
                    <a:pt x="109" y="55"/>
                  </a:cubicBezTo>
                  <a:cubicBezTo>
                    <a:pt x="109" y="56"/>
                    <a:pt x="110" y="57"/>
                    <a:pt x="110" y="57"/>
                  </a:cubicBezTo>
                  <a:cubicBezTo>
                    <a:pt x="110" y="58"/>
                    <a:pt x="111" y="59"/>
                    <a:pt x="111" y="60"/>
                  </a:cubicBezTo>
                  <a:cubicBezTo>
                    <a:pt x="111" y="60"/>
                    <a:pt x="111" y="61"/>
                    <a:pt x="111" y="61"/>
                  </a:cubicBezTo>
                  <a:cubicBezTo>
                    <a:pt x="111" y="62"/>
                    <a:pt x="111" y="62"/>
                    <a:pt x="111" y="62"/>
                  </a:cubicBezTo>
                  <a:cubicBezTo>
                    <a:pt x="72" y="68"/>
                    <a:pt x="72" y="68"/>
                    <a:pt x="72" y="68"/>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9" name="Freeform 54"/>
            <p:cNvSpPr>
              <a:spLocks/>
            </p:cNvSpPr>
            <p:nvPr/>
          </p:nvSpPr>
          <p:spPr bwMode="auto">
            <a:xfrm>
              <a:off x="7491500" y="5905894"/>
              <a:ext cx="163643" cy="502786"/>
            </a:xfrm>
            <a:custGeom>
              <a:avLst/>
              <a:gdLst>
                <a:gd name="T0" fmla="*/ 0 w 39"/>
                <a:gd name="T1" fmla="*/ 113 h 113"/>
                <a:gd name="T2" fmla="*/ 0 w 39"/>
                <a:gd name="T3" fmla="*/ 111 h 113"/>
                <a:gd name="T4" fmla="*/ 0 w 39"/>
                <a:gd name="T5" fmla="*/ 107 h 113"/>
                <a:gd name="T6" fmla="*/ 1 w 39"/>
                <a:gd name="T7" fmla="*/ 93 h 113"/>
                <a:gd name="T8" fmla="*/ 8 w 39"/>
                <a:gd name="T9" fmla="*/ 52 h 113"/>
                <a:gd name="T10" fmla="*/ 15 w 39"/>
                <a:gd name="T11" fmla="*/ 31 h 113"/>
                <a:gd name="T12" fmla="*/ 23 w 39"/>
                <a:gd name="T13" fmla="*/ 14 h 113"/>
                <a:gd name="T14" fmla="*/ 28 w 39"/>
                <a:gd name="T15" fmla="*/ 7 h 113"/>
                <a:gd name="T16" fmla="*/ 32 w 39"/>
                <a:gd name="T17" fmla="*/ 3 h 113"/>
                <a:gd name="T18" fmla="*/ 35 w 39"/>
                <a:gd name="T19" fmla="*/ 1 h 113"/>
                <a:gd name="T20" fmla="*/ 36 w 39"/>
                <a:gd name="T21" fmla="*/ 0 h 113"/>
                <a:gd name="T22" fmla="*/ 35 w 39"/>
                <a:gd name="T23" fmla="*/ 1 h 113"/>
                <a:gd name="T24" fmla="*/ 33 w 39"/>
                <a:gd name="T25" fmla="*/ 4 h 113"/>
                <a:gd name="T26" fmla="*/ 31 w 39"/>
                <a:gd name="T27" fmla="*/ 9 h 113"/>
                <a:gd name="T28" fmla="*/ 29 w 39"/>
                <a:gd name="T29" fmla="*/ 16 h 113"/>
                <a:gd name="T30" fmla="*/ 27 w 39"/>
                <a:gd name="T31" fmla="*/ 34 h 113"/>
                <a:gd name="T32" fmla="*/ 28 w 39"/>
                <a:gd name="T33" fmla="*/ 54 h 113"/>
                <a:gd name="T34" fmla="*/ 35 w 39"/>
                <a:gd name="T35" fmla="*/ 92 h 113"/>
                <a:gd name="T36" fmla="*/ 38 w 39"/>
                <a:gd name="T37" fmla="*/ 104 h 113"/>
                <a:gd name="T38" fmla="*/ 39 w 39"/>
                <a:gd name="T39" fmla="*/ 107 h 113"/>
                <a:gd name="T40" fmla="*/ 39 w 39"/>
                <a:gd name="T41" fmla="*/ 108 h 113"/>
                <a:gd name="T42" fmla="*/ 0 w 39"/>
                <a:gd name="T43"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 h="113">
                  <a:moveTo>
                    <a:pt x="0" y="113"/>
                  </a:moveTo>
                  <a:cubicBezTo>
                    <a:pt x="0" y="113"/>
                    <a:pt x="0" y="112"/>
                    <a:pt x="0" y="111"/>
                  </a:cubicBezTo>
                  <a:cubicBezTo>
                    <a:pt x="0" y="110"/>
                    <a:pt x="0" y="109"/>
                    <a:pt x="0" y="107"/>
                  </a:cubicBezTo>
                  <a:cubicBezTo>
                    <a:pt x="0" y="104"/>
                    <a:pt x="1" y="99"/>
                    <a:pt x="1" y="93"/>
                  </a:cubicBezTo>
                  <a:cubicBezTo>
                    <a:pt x="3" y="82"/>
                    <a:pt x="5" y="67"/>
                    <a:pt x="8" y="52"/>
                  </a:cubicBezTo>
                  <a:cubicBezTo>
                    <a:pt x="10" y="45"/>
                    <a:pt x="12" y="38"/>
                    <a:pt x="15" y="31"/>
                  </a:cubicBezTo>
                  <a:cubicBezTo>
                    <a:pt x="17" y="25"/>
                    <a:pt x="20" y="19"/>
                    <a:pt x="23" y="14"/>
                  </a:cubicBezTo>
                  <a:cubicBezTo>
                    <a:pt x="25" y="11"/>
                    <a:pt x="26" y="9"/>
                    <a:pt x="28" y="7"/>
                  </a:cubicBezTo>
                  <a:cubicBezTo>
                    <a:pt x="29" y="6"/>
                    <a:pt x="31" y="4"/>
                    <a:pt x="32" y="3"/>
                  </a:cubicBezTo>
                  <a:cubicBezTo>
                    <a:pt x="33" y="2"/>
                    <a:pt x="34" y="1"/>
                    <a:pt x="35" y="1"/>
                  </a:cubicBezTo>
                  <a:cubicBezTo>
                    <a:pt x="35" y="0"/>
                    <a:pt x="36" y="0"/>
                    <a:pt x="36" y="0"/>
                  </a:cubicBezTo>
                  <a:cubicBezTo>
                    <a:pt x="36" y="0"/>
                    <a:pt x="35" y="0"/>
                    <a:pt x="35" y="1"/>
                  </a:cubicBezTo>
                  <a:cubicBezTo>
                    <a:pt x="35" y="2"/>
                    <a:pt x="34" y="3"/>
                    <a:pt x="33" y="4"/>
                  </a:cubicBezTo>
                  <a:cubicBezTo>
                    <a:pt x="32" y="5"/>
                    <a:pt x="32" y="7"/>
                    <a:pt x="31" y="9"/>
                  </a:cubicBezTo>
                  <a:cubicBezTo>
                    <a:pt x="30" y="11"/>
                    <a:pt x="30" y="13"/>
                    <a:pt x="29" y="16"/>
                  </a:cubicBezTo>
                  <a:cubicBezTo>
                    <a:pt x="28" y="21"/>
                    <a:pt x="27" y="27"/>
                    <a:pt x="27" y="34"/>
                  </a:cubicBezTo>
                  <a:cubicBezTo>
                    <a:pt x="27" y="40"/>
                    <a:pt x="28" y="47"/>
                    <a:pt x="28" y="54"/>
                  </a:cubicBezTo>
                  <a:cubicBezTo>
                    <a:pt x="30" y="68"/>
                    <a:pt x="33" y="81"/>
                    <a:pt x="35" y="92"/>
                  </a:cubicBezTo>
                  <a:cubicBezTo>
                    <a:pt x="36" y="97"/>
                    <a:pt x="37" y="101"/>
                    <a:pt x="38" y="104"/>
                  </a:cubicBezTo>
                  <a:cubicBezTo>
                    <a:pt x="38" y="105"/>
                    <a:pt x="39" y="106"/>
                    <a:pt x="39" y="107"/>
                  </a:cubicBezTo>
                  <a:cubicBezTo>
                    <a:pt x="39" y="108"/>
                    <a:pt x="39" y="108"/>
                    <a:pt x="39" y="108"/>
                  </a:cubicBezTo>
                  <a:lnTo>
                    <a:pt x="0" y="113"/>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0" name="Freeform 55"/>
            <p:cNvSpPr>
              <a:spLocks/>
            </p:cNvSpPr>
            <p:nvPr/>
          </p:nvSpPr>
          <p:spPr bwMode="auto">
            <a:xfrm>
              <a:off x="11644227" y="6012618"/>
              <a:ext cx="460097" cy="528874"/>
            </a:xfrm>
            <a:custGeom>
              <a:avLst/>
              <a:gdLst>
                <a:gd name="T0" fmla="*/ 0 w 109"/>
                <a:gd name="T1" fmla="*/ 116 h 119"/>
                <a:gd name="T2" fmla="*/ 1 w 109"/>
                <a:gd name="T3" fmla="*/ 114 h 119"/>
                <a:gd name="T4" fmla="*/ 2 w 109"/>
                <a:gd name="T5" fmla="*/ 108 h 119"/>
                <a:gd name="T6" fmla="*/ 8 w 109"/>
                <a:gd name="T7" fmla="*/ 89 h 119"/>
                <a:gd name="T8" fmla="*/ 20 w 109"/>
                <a:gd name="T9" fmla="*/ 64 h 119"/>
                <a:gd name="T10" fmla="*/ 28 w 109"/>
                <a:gd name="T11" fmla="*/ 51 h 119"/>
                <a:gd name="T12" fmla="*/ 38 w 109"/>
                <a:gd name="T13" fmla="*/ 38 h 119"/>
                <a:gd name="T14" fmla="*/ 49 w 109"/>
                <a:gd name="T15" fmla="*/ 27 h 119"/>
                <a:gd name="T16" fmla="*/ 61 w 109"/>
                <a:gd name="T17" fmla="*/ 17 h 119"/>
                <a:gd name="T18" fmla="*/ 67 w 109"/>
                <a:gd name="T19" fmla="*/ 13 h 119"/>
                <a:gd name="T20" fmla="*/ 73 w 109"/>
                <a:gd name="T21" fmla="*/ 10 h 119"/>
                <a:gd name="T22" fmla="*/ 84 w 109"/>
                <a:gd name="T23" fmla="*/ 5 h 119"/>
                <a:gd name="T24" fmla="*/ 94 w 109"/>
                <a:gd name="T25" fmla="*/ 3 h 119"/>
                <a:gd name="T26" fmla="*/ 102 w 109"/>
                <a:gd name="T27" fmla="*/ 1 h 119"/>
                <a:gd name="T28" fmla="*/ 109 w 109"/>
                <a:gd name="T29" fmla="*/ 0 h 119"/>
                <a:gd name="T30" fmla="*/ 103 w 109"/>
                <a:gd name="T31" fmla="*/ 3 h 119"/>
                <a:gd name="T32" fmla="*/ 96 w 109"/>
                <a:gd name="T33" fmla="*/ 6 h 119"/>
                <a:gd name="T34" fmla="*/ 87 w 109"/>
                <a:gd name="T35" fmla="*/ 11 h 119"/>
                <a:gd name="T36" fmla="*/ 78 w 109"/>
                <a:gd name="T37" fmla="*/ 18 h 119"/>
                <a:gd name="T38" fmla="*/ 73 w 109"/>
                <a:gd name="T39" fmla="*/ 22 h 119"/>
                <a:gd name="T40" fmla="*/ 69 w 109"/>
                <a:gd name="T41" fmla="*/ 27 h 119"/>
                <a:gd name="T42" fmla="*/ 61 w 109"/>
                <a:gd name="T43" fmla="*/ 38 h 119"/>
                <a:gd name="T44" fmla="*/ 54 w 109"/>
                <a:gd name="T45" fmla="*/ 49 h 119"/>
                <a:gd name="T46" fmla="*/ 41 w 109"/>
                <a:gd name="T47" fmla="*/ 97 h 119"/>
                <a:gd name="T48" fmla="*/ 40 w 109"/>
                <a:gd name="T49" fmla="*/ 114 h 119"/>
                <a:gd name="T50" fmla="*/ 40 w 109"/>
                <a:gd name="T51" fmla="*/ 118 h 119"/>
                <a:gd name="T52" fmla="*/ 40 w 109"/>
                <a:gd name="T53" fmla="*/ 119 h 119"/>
                <a:gd name="T54" fmla="*/ 40 w 109"/>
                <a:gd name="T55" fmla="*/ 119 h 119"/>
                <a:gd name="T56" fmla="*/ 0 w 109"/>
                <a:gd name="T57" fmla="*/ 11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119">
                  <a:moveTo>
                    <a:pt x="0" y="116"/>
                  </a:moveTo>
                  <a:cubicBezTo>
                    <a:pt x="0" y="116"/>
                    <a:pt x="0" y="115"/>
                    <a:pt x="1" y="114"/>
                  </a:cubicBezTo>
                  <a:cubicBezTo>
                    <a:pt x="1" y="112"/>
                    <a:pt x="1" y="110"/>
                    <a:pt x="2" y="108"/>
                  </a:cubicBezTo>
                  <a:cubicBezTo>
                    <a:pt x="3" y="103"/>
                    <a:pt x="5" y="97"/>
                    <a:pt x="8" y="89"/>
                  </a:cubicBezTo>
                  <a:cubicBezTo>
                    <a:pt x="11" y="82"/>
                    <a:pt x="15" y="73"/>
                    <a:pt x="20" y="64"/>
                  </a:cubicBezTo>
                  <a:cubicBezTo>
                    <a:pt x="22" y="60"/>
                    <a:pt x="25" y="55"/>
                    <a:pt x="28" y="51"/>
                  </a:cubicBezTo>
                  <a:cubicBezTo>
                    <a:pt x="31" y="47"/>
                    <a:pt x="34" y="42"/>
                    <a:pt x="38" y="38"/>
                  </a:cubicBezTo>
                  <a:cubicBezTo>
                    <a:pt x="41" y="34"/>
                    <a:pt x="45" y="30"/>
                    <a:pt x="49" y="27"/>
                  </a:cubicBezTo>
                  <a:cubicBezTo>
                    <a:pt x="53" y="23"/>
                    <a:pt x="57" y="20"/>
                    <a:pt x="61" y="17"/>
                  </a:cubicBezTo>
                  <a:cubicBezTo>
                    <a:pt x="63" y="16"/>
                    <a:pt x="65" y="15"/>
                    <a:pt x="67" y="13"/>
                  </a:cubicBezTo>
                  <a:cubicBezTo>
                    <a:pt x="69" y="12"/>
                    <a:pt x="71" y="11"/>
                    <a:pt x="73" y="10"/>
                  </a:cubicBezTo>
                  <a:cubicBezTo>
                    <a:pt x="77" y="8"/>
                    <a:pt x="81" y="7"/>
                    <a:pt x="84" y="5"/>
                  </a:cubicBezTo>
                  <a:cubicBezTo>
                    <a:pt x="88" y="4"/>
                    <a:pt x="91" y="3"/>
                    <a:pt x="94" y="3"/>
                  </a:cubicBezTo>
                  <a:cubicBezTo>
                    <a:pt x="97" y="2"/>
                    <a:pt x="100" y="1"/>
                    <a:pt x="102" y="1"/>
                  </a:cubicBezTo>
                  <a:cubicBezTo>
                    <a:pt x="107" y="0"/>
                    <a:pt x="109" y="0"/>
                    <a:pt x="109" y="0"/>
                  </a:cubicBezTo>
                  <a:cubicBezTo>
                    <a:pt x="109" y="0"/>
                    <a:pt x="107" y="1"/>
                    <a:pt x="103" y="3"/>
                  </a:cubicBezTo>
                  <a:cubicBezTo>
                    <a:pt x="101" y="3"/>
                    <a:pt x="98" y="5"/>
                    <a:pt x="96" y="6"/>
                  </a:cubicBezTo>
                  <a:cubicBezTo>
                    <a:pt x="93" y="7"/>
                    <a:pt x="90" y="9"/>
                    <a:pt x="87" y="11"/>
                  </a:cubicBezTo>
                  <a:cubicBezTo>
                    <a:pt x="84" y="13"/>
                    <a:pt x="81" y="15"/>
                    <a:pt x="78" y="18"/>
                  </a:cubicBezTo>
                  <a:cubicBezTo>
                    <a:pt x="76" y="19"/>
                    <a:pt x="75" y="21"/>
                    <a:pt x="73" y="22"/>
                  </a:cubicBezTo>
                  <a:cubicBezTo>
                    <a:pt x="72" y="24"/>
                    <a:pt x="70" y="25"/>
                    <a:pt x="69" y="27"/>
                  </a:cubicBezTo>
                  <a:cubicBezTo>
                    <a:pt x="66" y="30"/>
                    <a:pt x="63" y="34"/>
                    <a:pt x="61" y="38"/>
                  </a:cubicBezTo>
                  <a:cubicBezTo>
                    <a:pt x="58" y="41"/>
                    <a:pt x="56" y="45"/>
                    <a:pt x="54" y="49"/>
                  </a:cubicBezTo>
                  <a:cubicBezTo>
                    <a:pt x="46" y="66"/>
                    <a:pt x="42" y="84"/>
                    <a:pt x="41" y="97"/>
                  </a:cubicBezTo>
                  <a:cubicBezTo>
                    <a:pt x="40" y="104"/>
                    <a:pt x="40" y="110"/>
                    <a:pt x="40" y="114"/>
                  </a:cubicBezTo>
                  <a:cubicBezTo>
                    <a:pt x="40" y="115"/>
                    <a:pt x="40" y="117"/>
                    <a:pt x="40" y="118"/>
                  </a:cubicBezTo>
                  <a:cubicBezTo>
                    <a:pt x="40" y="118"/>
                    <a:pt x="40" y="119"/>
                    <a:pt x="40" y="119"/>
                  </a:cubicBezTo>
                  <a:cubicBezTo>
                    <a:pt x="40" y="119"/>
                    <a:pt x="40" y="119"/>
                    <a:pt x="40" y="119"/>
                  </a:cubicBezTo>
                  <a:lnTo>
                    <a:pt x="0" y="116"/>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1" name="Freeform 56"/>
            <p:cNvSpPr>
              <a:spLocks/>
            </p:cNvSpPr>
            <p:nvPr/>
          </p:nvSpPr>
          <p:spPr bwMode="auto">
            <a:xfrm>
              <a:off x="11397577" y="6012618"/>
              <a:ext cx="457725" cy="528874"/>
            </a:xfrm>
            <a:custGeom>
              <a:avLst/>
              <a:gdLst>
                <a:gd name="T0" fmla="*/ 69 w 109"/>
                <a:gd name="T1" fmla="*/ 119 h 119"/>
                <a:gd name="T2" fmla="*/ 69 w 109"/>
                <a:gd name="T3" fmla="*/ 119 h 119"/>
                <a:gd name="T4" fmla="*/ 69 w 109"/>
                <a:gd name="T5" fmla="*/ 118 h 119"/>
                <a:gd name="T6" fmla="*/ 69 w 109"/>
                <a:gd name="T7" fmla="*/ 114 h 119"/>
                <a:gd name="T8" fmla="*/ 68 w 109"/>
                <a:gd name="T9" fmla="*/ 97 h 119"/>
                <a:gd name="T10" fmla="*/ 55 w 109"/>
                <a:gd name="T11" fmla="*/ 49 h 119"/>
                <a:gd name="T12" fmla="*/ 48 w 109"/>
                <a:gd name="T13" fmla="*/ 38 h 119"/>
                <a:gd name="T14" fmla="*/ 40 w 109"/>
                <a:gd name="T15" fmla="*/ 27 h 119"/>
                <a:gd name="T16" fmla="*/ 36 w 109"/>
                <a:gd name="T17" fmla="*/ 22 h 119"/>
                <a:gd name="T18" fmla="*/ 31 w 109"/>
                <a:gd name="T19" fmla="*/ 18 h 119"/>
                <a:gd name="T20" fmla="*/ 22 w 109"/>
                <a:gd name="T21" fmla="*/ 11 h 119"/>
                <a:gd name="T22" fmla="*/ 13 w 109"/>
                <a:gd name="T23" fmla="*/ 6 h 119"/>
                <a:gd name="T24" fmla="*/ 6 w 109"/>
                <a:gd name="T25" fmla="*/ 3 h 119"/>
                <a:gd name="T26" fmla="*/ 0 w 109"/>
                <a:gd name="T27" fmla="*/ 0 h 119"/>
                <a:gd name="T28" fmla="*/ 7 w 109"/>
                <a:gd name="T29" fmla="*/ 1 h 119"/>
                <a:gd name="T30" fmla="*/ 14 w 109"/>
                <a:gd name="T31" fmla="*/ 3 h 119"/>
                <a:gd name="T32" fmla="*/ 24 w 109"/>
                <a:gd name="T33" fmla="*/ 5 h 119"/>
                <a:gd name="T34" fmla="*/ 36 w 109"/>
                <a:gd name="T35" fmla="*/ 10 h 119"/>
                <a:gd name="T36" fmla="*/ 42 w 109"/>
                <a:gd name="T37" fmla="*/ 13 h 119"/>
                <a:gd name="T38" fmla="*/ 48 w 109"/>
                <a:gd name="T39" fmla="*/ 17 h 119"/>
                <a:gd name="T40" fmla="*/ 60 w 109"/>
                <a:gd name="T41" fmla="*/ 27 h 119"/>
                <a:gd name="T42" fmla="*/ 71 w 109"/>
                <a:gd name="T43" fmla="*/ 38 h 119"/>
                <a:gd name="T44" fmla="*/ 81 w 109"/>
                <a:gd name="T45" fmla="*/ 51 h 119"/>
                <a:gd name="T46" fmla="*/ 89 w 109"/>
                <a:gd name="T47" fmla="*/ 64 h 119"/>
                <a:gd name="T48" fmla="*/ 101 w 109"/>
                <a:gd name="T49" fmla="*/ 89 h 119"/>
                <a:gd name="T50" fmla="*/ 107 w 109"/>
                <a:gd name="T51" fmla="*/ 108 h 119"/>
                <a:gd name="T52" fmla="*/ 108 w 109"/>
                <a:gd name="T53" fmla="*/ 114 h 119"/>
                <a:gd name="T54" fmla="*/ 109 w 109"/>
                <a:gd name="T55" fmla="*/ 116 h 119"/>
                <a:gd name="T56" fmla="*/ 69 w 109"/>
                <a:gd name="T57"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119">
                  <a:moveTo>
                    <a:pt x="69" y="119"/>
                  </a:moveTo>
                  <a:cubicBezTo>
                    <a:pt x="69" y="119"/>
                    <a:pt x="69" y="119"/>
                    <a:pt x="69" y="119"/>
                  </a:cubicBezTo>
                  <a:cubicBezTo>
                    <a:pt x="69" y="119"/>
                    <a:pt x="69" y="118"/>
                    <a:pt x="69" y="118"/>
                  </a:cubicBezTo>
                  <a:cubicBezTo>
                    <a:pt x="69" y="117"/>
                    <a:pt x="69" y="115"/>
                    <a:pt x="69" y="114"/>
                  </a:cubicBezTo>
                  <a:cubicBezTo>
                    <a:pt x="69" y="110"/>
                    <a:pt x="69" y="104"/>
                    <a:pt x="68" y="97"/>
                  </a:cubicBezTo>
                  <a:cubicBezTo>
                    <a:pt x="67" y="84"/>
                    <a:pt x="63" y="66"/>
                    <a:pt x="55" y="49"/>
                  </a:cubicBezTo>
                  <a:cubicBezTo>
                    <a:pt x="53" y="45"/>
                    <a:pt x="51" y="41"/>
                    <a:pt x="48" y="38"/>
                  </a:cubicBezTo>
                  <a:cubicBezTo>
                    <a:pt x="46" y="34"/>
                    <a:pt x="43" y="30"/>
                    <a:pt x="40" y="27"/>
                  </a:cubicBezTo>
                  <a:cubicBezTo>
                    <a:pt x="39" y="25"/>
                    <a:pt x="37" y="24"/>
                    <a:pt x="36" y="22"/>
                  </a:cubicBezTo>
                  <a:cubicBezTo>
                    <a:pt x="34" y="21"/>
                    <a:pt x="32" y="19"/>
                    <a:pt x="31" y="18"/>
                  </a:cubicBezTo>
                  <a:cubicBezTo>
                    <a:pt x="28" y="15"/>
                    <a:pt x="25" y="13"/>
                    <a:pt x="22" y="11"/>
                  </a:cubicBezTo>
                  <a:cubicBezTo>
                    <a:pt x="19" y="9"/>
                    <a:pt x="16" y="7"/>
                    <a:pt x="13" y="6"/>
                  </a:cubicBezTo>
                  <a:cubicBezTo>
                    <a:pt x="11" y="5"/>
                    <a:pt x="8" y="3"/>
                    <a:pt x="6" y="3"/>
                  </a:cubicBezTo>
                  <a:cubicBezTo>
                    <a:pt x="2" y="1"/>
                    <a:pt x="0" y="0"/>
                    <a:pt x="0" y="0"/>
                  </a:cubicBezTo>
                  <a:cubicBezTo>
                    <a:pt x="0" y="0"/>
                    <a:pt x="2" y="0"/>
                    <a:pt x="7" y="1"/>
                  </a:cubicBezTo>
                  <a:cubicBezTo>
                    <a:pt x="9" y="1"/>
                    <a:pt x="11" y="2"/>
                    <a:pt x="14" y="3"/>
                  </a:cubicBezTo>
                  <a:cubicBezTo>
                    <a:pt x="17" y="3"/>
                    <a:pt x="21" y="4"/>
                    <a:pt x="24" y="5"/>
                  </a:cubicBezTo>
                  <a:cubicBezTo>
                    <a:pt x="28" y="7"/>
                    <a:pt x="32" y="8"/>
                    <a:pt x="36" y="10"/>
                  </a:cubicBezTo>
                  <a:cubicBezTo>
                    <a:pt x="38" y="11"/>
                    <a:pt x="40" y="12"/>
                    <a:pt x="42" y="13"/>
                  </a:cubicBezTo>
                  <a:cubicBezTo>
                    <a:pt x="44" y="15"/>
                    <a:pt x="46" y="16"/>
                    <a:pt x="48" y="17"/>
                  </a:cubicBezTo>
                  <a:cubicBezTo>
                    <a:pt x="52" y="20"/>
                    <a:pt x="56" y="23"/>
                    <a:pt x="60" y="27"/>
                  </a:cubicBezTo>
                  <a:cubicBezTo>
                    <a:pt x="64" y="30"/>
                    <a:pt x="68" y="34"/>
                    <a:pt x="71" y="38"/>
                  </a:cubicBezTo>
                  <a:cubicBezTo>
                    <a:pt x="75" y="42"/>
                    <a:pt x="78" y="47"/>
                    <a:pt x="81" y="51"/>
                  </a:cubicBezTo>
                  <a:cubicBezTo>
                    <a:pt x="84" y="55"/>
                    <a:pt x="87" y="60"/>
                    <a:pt x="89" y="64"/>
                  </a:cubicBezTo>
                  <a:cubicBezTo>
                    <a:pt x="94" y="73"/>
                    <a:pt x="98" y="82"/>
                    <a:pt x="101" y="89"/>
                  </a:cubicBezTo>
                  <a:cubicBezTo>
                    <a:pt x="104" y="97"/>
                    <a:pt x="106" y="103"/>
                    <a:pt x="107" y="108"/>
                  </a:cubicBezTo>
                  <a:cubicBezTo>
                    <a:pt x="108" y="110"/>
                    <a:pt x="108" y="112"/>
                    <a:pt x="108" y="114"/>
                  </a:cubicBezTo>
                  <a:cubicBezTo>
                    <a:pt x="109" y="115"/>
                    <a:pt x="109" y="116"/>
                    <a:pt x="109" y="116"/>
                  </a:cubicBezTo>
                  <a:cubicBezTo>
                    <a:pt x="69" y="119"/>
                    <a:pt x="69" y="119"/>
                    <a:pt x="69" y="119"/>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2" name="Freeform 57"/>
            <p:cNvSpPr>
              <a:spLocks/>
            </p:cNvSpPr>
            <p:nvPr/>
          </p:nvSpPr>
          <p:spPr bwMode="auto">
            <a:xfrm>
              <a:off x="11670315" y="6240294"/>
              <a:ext cx="462468" cy="301197"/>
            </a:xfrm>
            <a:custGeom>
              <a:avLst/>
              <a:gdLst>
                <a:gd name="T0" fmla="*/ 0 w 110"/>
                <a:gd name="T1" fmla="*/ 62 h 68"/>
                <a:gd name="T2" fmla="*/ 0 w 110"/>
                <a:gd name="T3" fmla="*/ 61 h 68"/>
                <a:gd name="T4" fmla="*/ 0 w 110"/>
                <a:gd name="T5" fmla="*/ 60 h 68"/>
                <a:gd name="T6" fmla="*/ 1 w 110"/>
                <a:gd name="T7" fmla="*/ 57 h 68"/>
                <a:gd name="T8" fmla="*/ 2 w 110"/>
                <a:gd name="T9" fmla="*/ 55 h 68"/>
                <a:gd name="T10" fmla="*/ 5 w 110"/>
                <a:gd name="T11" fmla="*/ 48 h 68"/>
                <a:gd name="T12" fmla="*/ 10 w 110"/>
                <a:gd name="T13" fmla="*/ 40 h 68"/>
                <a:gd name="T14" fmla="*/ 17 w 110"/>
                <a:gd name="T15" fmla="*/ 31 h 68"/>
                <a:gd name="T16" fmla="*/ 26 w 110"/>
                <a:gd name="T17" fmla="*/ 22 h 68"/>
                <a:gd name="T18" fmla="*/ 30 w 110"/>
                <a:gd name="T19" fmla="*/ 18 h 68"/>
                <a:gd name="T20" fmla="*/ 36 w 110"/>
                <a:gd name="T21" fmla="*/ 15 h 68"/>
                <a:gd name="T22" fmla="*/ 41 w 110"/>
                <a:gd name="T23" fmla="*/ 11 h 68"/>
                <a:gd name="T24" fmla="*/ 47 w 110"/>
                <a:gd name="T25" fmla="*/ 8 h 68"/>
                <a:gd name="T26" fmla="*/ 59 w 110"/>
                <a:gd name="T27" fmla="*/ 4 h 68"/>
                <a:gd name="T28" fmla="*/ 71 w 110"/>
                <a:gd name="T29" fmla="*/ 2 h 68"/>
                <a:gd name="T30" fmla="*/ 81 w 110"/>
                <a:gd name="T31" fmla="*/ 1 h 68"/>
                <a:gd name="T32" fmla="*/ 91 w 110"/>
                <a:gd name="T33" fmla="*/ 1 h 68"/>
                <a:gd name="T34" fmla="*/ 95 w 110"/>
                <a:gd name="T35" fmla="*/ 1 h 68"/>
                <a:gd name="T36" fmla="*/ 99 w 110"/>
                <a:gd name="T37" fmla="*/ 1 h 68"/>
                <a:gd name="T38" fmla="*/ 105 w 110"/>
                <a:gd name="T39" fmla="*/ 2 h 68"/>
                <a:gd name="T40" fmla="*/ 110 w 110"/>
                <a:gd name="T41" fmla="*/ 2 h 68"/>
                <a:gd name="T42" fmla="*/ 105 w 110"/>
                <a:gd name="T43" fmla="*/ 3 h 68"/>
                <a:gd name="T44" fmla="*/ 99 w 110"/>
                <a:gd name="T45" fmla="*/ 5 h 68"/>
                <a:gd name="T46" fmla="*/ 96 w 110"/>
                <a:gd name="T47" fmla="*/ 5 h 68"/>
                <a:gd name="T48" fmla="*/ 92 w 110"/>
                <a:gd name="T49" fmla="*/ 7 h 68"/>
                <a:gd name="T50" fmla="*/ 83 w 110"/>
                <a:gd name="T51" fmla="*/ 10 h 68"/>
                <a:gd name="T52" fmla="*/ 74 w 110"/>
                <a:gd name="T53" fmla="*/ 14 h 68"/>
                <a:gd name="T54" fmla="*/ 66 w 110"/>
                <a:gd name="T55" fmla="*/ 19 h 68"/>
                <a:gd name="T56" fmla="*/ 58 w 110"/>
                <a:gd name="T57" fmla="*/ 25 h 68"/>
                <a:gd name="T58" fmla="*/ 54 w 110"/>
                <a:gd name="T59" fmla="*/ 29 h 68"/>
                <a:gd name="T60" fmla="*/ 51 w 110"/>
                <a:gd name="T61" fmla="*/ 33 h 68"/>
                <a:gd name="T62" fmla="*/ 48 w 110"/>
                <a:gd name="T63" fmla="*/ 36 h 68"/>
                <a:gd name="T64" fmla="*/ 46 w 110"/>
                <a:gd name="T65" fmla="*/ 40 h 68"/>
                <a:gd name="T66" fmla="*/ 42 w 110"/>
                <a:gd name="T67" fmla="*/ 48 h 68"/>
                <a:gd name="T68" fmla="*/ 40 w 110"/>
                <a:gd name="T69" fmla="*/ 55 h 68"/>
                <a:gd name="T70" fmla="*/ 39 w 110"/>
                <a:gd name="T71" fmla="*/ 61 h 68"/>
                <a:gd name="T72" fmla="*/ 38 w 110"/>
                <a:gd name="T73" fmla="*/ 65 h 68"/>
                <a:gd name="T74" fmla="*/ 38 w 110"/>
                <a:gd name="T75" fmla="*/ 67 h 68"/>
                <a:gd name="T76" fmla="*/ 39 w 110"/>
                <a:gd name="T77" fmla="*/ 67 h 68"/>
                <a:gd name="T78" fmla="*/ 40 w 110"/>
                <a:gd name="T79" fmla="*/ 68 h 68"/>
                <a:gd name="T80" fmla="*/ 40 w 110"/>
                <a:gd name="T81" fmla="*/ 68 h 68"/>
                <a:gd name="T82" fmla="*/ 0 w 110"/>
                <a:gd name="T83" fmla="*/ 6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0" h="68">
                  <a:moveTo>
                    <a:pt x="0" y="62"/>
                  </a:moveTo>
                  <a:cubicBezTo>
                    <a:pt x="0" y="61"/>
                    <a:pt x="0" y="61"/>
                    <a:pt x="0" y="61"/>
                  </a:cubicBezTo>
                  <a:cubicBezTo>
                    <a:pt x="0" y="61"/>
                    <a:pt x="0" y="60"/>
                    <a:pt x="0" y="60"/>
                  </a:cubicBezTo>
                  <a:cubicBezTo>
                    <a:pt x="0" y="59"/>
                    <a:pt x="0" y="58"/>
                    <a:pt x="1" y="57"/>
                  </a:cubicBezTo>
                  <a:cubicBezTo>
                    <a:pt x="1" y="57"/>
                    <a:pt x="1" y="56"/>
                    <a:pt x="2" y="55"/>
                  </a:cubicBezTo>
                  <a:cubicBezTo>
                    <a:pt x="3" y="53"/>
                    <a:pt x="4" y="50"/>
                    <a:pt x="5" y="48"/>
                  </a:cubicBezTo>
                  <a:cubicBezTo>
                    <a:pt x="6" y="45"/>
                    <a:pt x="8" y="43"/>
                    <a:pt x="10" y="40"/>
                  </a:cubicBezTo>
                  <a:cubicBezTo>
                    <a:pt x="12" y="37"/>
                    <a:pt x="14" y="34"/>
                    <a:pt x="17" y="31"/>
                  </a:cubicBezTo>
                  <a:cubicBezTo>
                    <a:pt x="20" y="28"/>
                    <a:pt x="22" y="25"/>
                    <a:pt x="26" y="22"/>
                  </a:cubicBezTo>
                  <a:cubicBezTo>
                    <a:pt x="27" y="21"/>
                    <a:pt x="29" y="20"/>
                    <a:pt x="30" y="18"/>
                  </a:cubicBezTo>
                  <a:cubicBezTo>
                    <a:pt x="32" y="17"/>
                    <a:pt x="34" y="16"/>
                    <a:pt x="36" y="15"/>
                  </a:cubicBezTo>
                  <a:cubicBezTo>
                    <a:pt x="38" y="13"/>
                    <a:pt x="39" y="12"/>
                    <a:pt x="41" y="11"/>
                  </a:cubicBezTo>
                  <a:cubicBezTo>
                    <a:pt x="47" y="8"/>
                    <a:pt x="47" y="8"/>
                    <a:pt x="47" y="8"/>
                  </a:cubicBezTo>
                  <a:cubicBezTo>
                    <a:pt x="51" y="7"/>
                    <a:pt x="55" y="5"/>
                    <a:pt x="59" y="4"/>
                  </a:cubicBezTo>
                  <a:cubicBezTo>
                    <a:pt x="63" y="3"/>
                    <a:pt x="67" y="2"/>
                    <a:pt x="71" y="2"/>
                  </a:cubicBezTo>
                  <a:cubicBezTo>
                    <a:pt x="74" y="1"/>
                    <a:pt x="78" y="1"/>
                    <a:pt x="81" y="1"/>
                  </a:cubicBezTo>
                  <a:cubicBezTo>
                    <a:pt x="85" y="0"/>
                    <a:pt x="88" y="1"/>
                    <a:pt x="91" y="1"/>
                  </a:cubicBezTo>
                  <a:cubicBezTo>
                    <a:pt x="92" y="1"/>
                    <a:pt x="94" y="1"/>
                    <a:pt x="95" y="1"/>
                  </a:cubicBezTo>
                  <a:cubicBezTo>
                    <a:pt x="96" y="1"/>
                    <a:pt x="98" y="1"/>
                    <a:pt x="99" y="1"/>
                  </a:cubicBezTo>
                  <a:cubicBezTo>
                    <a:pt x="101" y="1"/>
                    <a:pt x="103" y="2"/>
                    <a:pt x="105" y="2"/>
                  </a:cubicBezTo>
                  <a:cubicBezTo>
                    <a:pt x="108" y="2"/>
                    <a:pt x="110" y="2"/>
                    <a:pt x="110" y="2"/>
                  </a:cubicBezTo>
                  <a:cubicBezTo>
                    <a:pt x="110" y="2"/>
                    <a:pt x="108" y="3"/>
                    <a:pt x="105" y="3"/>
                  </a:cubicBezTo>
                  <a:cubicBezTo>
                    <a:pt x="103" y="4"/>
                    <a:pt x="101" y="4"/>
                    <a:pt x="99" y="5"/>
                  </a:cubicBezTo>
                  <a:cubicBezTo>
                    <a:pt x="98" y="5"/>
                    <a:pt x="97" y="5"/>
                    <a:pt x="96" y="5"/>
                  </a:cubicBezTo>
                  <a:cubicBezTo>
                    <a:pt x="94" y="6"/>
                    <a:pt x="93" y="6"/>
                    <a:pt x="92" y="7"/>
                  </a:cubicBezTo>
                  <a:cubicBezTo>
                    <a:pt x="89" y="8"/>
                    <a:pt x="86" y="9"/>
                    <a:pt x="83" y="10"/>
                  </a:cubicBezTo>
                  <a:cubicBezTo>
                    <a:pt x="80" y="11"/>
                    <a:pt x="78" y="12"/>
                    <a:pt x="74" y="14"/>
                  </a:cubicBezTo>
                  <a:cubicBezTo>
                    <a:pt x="71" y="15"/>
                    <a:pt x="69" y="17"/>
                    <a:pt x="66" y="19"/>
                  </a:cubicBezTo>
                  <a:cubicBezTo>
                    <a:pt x="63" y="21"/>
                    <a:pt x="60" y="23"/>
                    <a:pt x="58" y="25"/>
                  </a:cubicBezTo>
                  <a:cubicBezTo>
                    <a:pt x="54" y="29"/>
                    <a:pt x="54" y="29"/>
                    <a:pt x="54" y="29"/>
                  </a:cubicBezTo>
                  <a:cubicBezTo>
                    <a:pt x="53" y="30"/>
                    <a:pt x="52" y="31"/>
                    <a:pt x="51" y="33"/>
                  </a:cubicBezTo>
                  <a:cubicBezTo>
                    <a:pt x="50" y="34"/>
                    <a:pt x="49" y="35"/>
                    <a:pt x="48" y="36"/>
                  </a:cubicBezTo>
                  <a:cubicBezTo>
                    <a:pt x="47" y="38"/>
                    <a:pt x="47" y="39"/>
                    <a:pt x="46" y="40"/>
                  </a:cubicBezTo>
                  <a:cubicBezTo>
                    <a:pt x="44" y="43"/>
                    <a:pt x="43" y="45"/>
                    <a:pt x="42" y="48"/>
                  </a:cubicBezTo>
                  <a:cubicBezTo>
                    <a:pt x="41" y="50"/>
                    <a:pt x="40" y="53"/>
                    <a:pt x="40" y="55"/>
                  </a:cubicBezTo>
                  <a:cubicBezTo>
                    <a:pt x="39" y="57"/>
                    <a:pt x="39" y="59"/>
                    <a:pt x="39" y="61"/>
                  </a:cubicBezTo>
                  <a:cubicBezTo>
                    <a:pt x="38" y="63"/>
                    <a:pt x="38" y="64"/>
                    <a:pt x="38" y="65"/>
                  </a:cubicBezTo>
                  <a:cubicBezTo>
                    <a:pt x="38" y="66"/>
                    <a:pt x="38" y="66"/>
                    <a:pt x="38" y="67"/>
                  </a:cubicBezTo>
                  <a:cubicBezTo>
                    <a:pt x="38" y="67"/>
                    <a:pt x="39" y="67"/>
                    <a:pt x="39" y="67"/>
                  </a:cubicBezTo>
                  <a:cubicBezTo>
                    <a:pt x="40" y="68"/>
                    <a:pt x="40" y="68"/>
                    <a:pt x="40" y="68"/>
                  </a:cubicBezTo>
                  <a:cubicBezTo>
                    <a:pt x="40" y="68"/>
                    <a:pt x="40" y="68"/>
                    <a:pt x="40" y="68"/>
                  </a:cubicBezTo>
                  <a:lnTo>
                    <a:pt x="0" y="62"/>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3" name="Freeform 58"/>
            <p:cNvSpPr>
              <a:spLocks/>
            </p:cNvSpPr>
            <p:nvPr/>
          </p:nvSpPr>
          <p:spPr bwMode="auto">
            <a:xfrm>
              <a:off x="11350145" y="6240294"/>
              <a:ext cx="467211" cy="301197"/>
            </a:xfrm>
            <a:custGeom>
              <a:avLst/>
              <a:gdLst>
                <a:gd name="T0" fmla="*/ 72 w 111"/>
                <a:gd name="T1" fmla="*/ 68 h 68"/>
                <a:gd name="T2" fmla="*/ 72 w 111"/>
                <a:gd name="T3" fmla="*/ 68 h 68"/>
                <a:gd name="T4" fmla="*/ 72 w 111"/>
                <a:gd name="T5" fmla="*/ 67 h 68"/>
                <a:gd name="T6" fmla="*/ 72 w 111"/>
                <a:gd name="T7" fmla="*/ 67 h 68"/>
                <a:gd name="T8" fmla="*/ 72 w 111"/>
                <a:gd name="T9" fmla="*/ 65 h 68"/>
                <a:gd name="T10" fmla="*/ 72 w 111"/>
                <a:gd name="T11" fmla="*/ 61 h 68"/>
                <a:gd name="T12" fmla="*/ 70 w 111"/>
                <a:gd name="T13" fmla="*/ 55 h 68"/>
                <a:gd name="T14" fmla="*/ 68 w 111"/>
                <a:gd name="T15" fmla="*/ 48 h 68"/>
                <a:gd name="T16" fmla="*/ 64 w 111"/>
                <a:gd name="T17" fmla="*/ 40 h 68"/>
                <a:gd name="T18" fmla="*/ 62 w 111"/>
                <a:gd name="T19" fmla="*/ 36 h 68"/>
                <a:gd name="T20" fmla="*/ 59 w 111"/>
                <a:gd name="T21" fmla="*/ 33 h 68"/>
                <a:gd name="T22" fmla="*/ 56 w 111"/>
                <a:gd name="T23" fmla="*/ 29 h 68"/>
                <a:gd name="T24" fmla="*/ 53 w 111"/>
                <a:gd name="T25" fmla="*/ 25 h 68"/>
                <a:gd name="T26" fmla="*/ 45 w 111"/>
                <a:gd name="T27" fmla="*/ 19 h 68"/>
                <a:gd name="T28" fmla="*/ 36 w 111"/>
                <a:gd name="T29" fmla="*/ 14 h 68"/>
                <a:gd name="T30" fmla="*/ 27 w 111"/>
                <a:gd name="T31" fmla="*/ 10 h 68"/>
                <a:gd name="T32" fmla="*/ 19 w 111"/>
                <a:gd name="T33" fmla="*/ 7 h 68"/>
                <a:gd name="T34" fmla="*/ 15 w 111"/>
                <a:gd name="T35" fmla="*/ 5 h 68"/>
                <a:gd name="T36" fmla="*/ 11 w 111"/>
                <a:gd name="T37" fmla="*/ 5 h 68"/>
                <a:gd name="T38" fmla="*/ 5 w 111"/>
                <a:gd name="T39" fmla="*/ 3 h 68"/>
                <a:gd name="T40" fmla="*/ 0 w 111"/>
                <a:gd name="T41" fmla="*/ 2 h 68"/>
                <a:gd name="T42" fmla="*/ 5 w 111"/>
                <a:gd name="T43" fmla="*/ 2 h 68"/>
                <a:gd name="T44" fmla="*/ 12 w 111"/>
                <a:gd name="T45" fmla="*/ 1 h 68"/>
                <a:gd name="T46" fmla="*/ 15 w 111"/>
                <a:gd name="T47" fmla="*/ 1 h 68"/>
                <a:gd name="T48" fmla="*/ 19 w 111"/>
                <a:gd name="T49" fmla="*/ 1 h 68"/>
                <a:gd name="T50" fmla="*/ 29 w 111"/>
                <a:gd name="T51" fmla="*/ 1 h 68"/>
                <a:gd name="T52" fmla="*/ 40 w 111"/>
                <a:gd name="T53" fmla="*/ 2 h 68"/>
                <a:gd name="T54" fmla="*/ 51 w 111"/>
                <a:gd name="T55" fmla="*/ 4 h 68"/>
                <a:gd name="T56" fmla="*/ 63 w 111"/>
                <a:gd name="T57" fmla="*/ 8 h 68"/>
                <a:gd name="T58" fmla="*/ 69 w 111"/>
                <a:gd name="T59" fmla="*/ 11 h 68"/>
                <a:gd name="T60" fmla="*/ 75 w 111"/>
                <a:gd name="T61" fmla="*/ 15 h 68"/>
                <a:gd name="T62" fmla="*/ 80 w 111"/>
                <a:gd name="T63" fmla="*/ 18 h 68"/>
                <a:gd name="T64" fmla="*/ 85 w 111"/>
                <a:gd name="T65" fmla="*/ 22 h 68"/>
                <a:gd name="T66" fmla="*/ 94 w 111"/>
                <a:gd name="T67" fmla="*/ 31 h 68"/>
                <a:gd name="T68" fmla="*/ 100 w 111"/>
                <a:gd name="T69" fmla="*/ 40 h 68"/>
                <a:gd name="T70" fmla="*/ 105 w 111"/>
                <a:gd name="T71" fmla="*/ 48 h 68"/>
                <a:gd name="T72" fmla="*/ 109 w 111"/>
                <a:gd name="T73" fmla="*/ 55 h 68"/>
                <a:gd name="T74" fmla="*/ 110 w 111"/>
                <a:gd name="T75" fmla="*/ 57 h 68"/>
                <a:gd name="T76" fmla="*/ 111 w 111"/>
                <a:gd name="T77" fmla="*/ 60 h 68"/>
                <a:gd name="T78" fmla="*/ 111 w 111"/>
                <a:gd name="T79" fmla="*/ 61 h 68"/>
                <a:gd name="T80" fmla="*/ 111 w 111"/>
                <a:gd name="T81" fmla="*/ 62 h 68"/>
                <a:gd name="T82" fmla="*/ 72 w 111"/>
                <a:gd name="T83"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1" h="68">
                  <a:moveTo>
                    <a:pt x="72" y="68"/>
                  </a:moveTo>
                  <a:cubicBezTo>
                    <a:pt x="72" y="68"/>
                    <a:pt x="72" y="68"/>
                    <a:pt x="72" y="68"/>
                  </a:cubicBezTo>
                  <a:cubicBezTo>
                    <a:pt x="72" y="67"/>
                    <a:pt x="72" y="67"/>
                    <a:pt x="72" y="67"/>
                  </a:cubicBezTo>
                  <a:cubicBezTo>
                    <a:pt x="72" y="67"/>
                    <a:pt x="72" y="67"/>
                    <a:pt x="72" y="67"/>
                  </a:cubicBezTo>
                  <a:cubicBezTo>
                    <a:pt x="72" y="66"/>
                    <a:pt x="72" y="66"/>
                    <a:pt x="72" y="65"/>
                  </a:cubicBezTo>
                  <a:cubicBezTo>
                    <a:pt x="72" y="64"/>
                    <a:pt x="72" y="63"/>
                    <a:pt x="72" y="61"/>
                  </a:cubicBezTo>
                  <a:cubicBezTo>
                    <a:pt x="71" y="59"/>
                    <a:pt x="71" y="57"/>
                    <a:pt x="70" y="55"/>
                  </a:cubicBezTo>
                  <a:cubicBezTo>
                    <a:pt x="70" y="53"/>
                    <a:pt x="69" y="50"/>
                    <a:pt x="68" y="48"/>
                  </a:cubicBezTo>
                  <a:cubicBezTo>
                    <a:pt x="67" y="45"/>
                    <a:pt x="66" y="43"/>
                    <a:pt x="64" y="40"/>
                  </a:cubicBezTo>
                  <a:cubicBezTo>
                    <a:pt x="64" y="39"/>
                    <a:pt x="63" y="38"/>
                    <a:pt x="62" y="36"/>
                  </a:cubicBezTo>
                  <a:cubicBezTo>
                    <a:pt x="61" y="35"/>
                    <a:pt x="60" y="34"/>
                    <a:pt x="59" y="33"/>
                  </a:cubicBezTo>
                  <a:cubicBezTo>
                    <a:pt x="58" y="31"/>
                    <a:pt x="57" y="30"/>
                    <a:pt x="56" y="29"/>
                  </a:cubicBezTo>
                  <a:cubicBezTo>
                    <a:pt x="53" y="25"/>
                    <a:pt x="53" y="25"/>
                    <a:pt x="53" y="25"/>
                  </a:cubicBezTo>
                  <a:cubicBezTo>
                    <a:pt x="50" y="23"/>
                    <a:pt x="47" y="21"/>
                    <a:pt x="45" y="19"/>
                  </a:cubicBezTo>
                  <a:cubicBezTo>
                    <a:pt x="42" y="17"/>
                    <a:pt x="39" y="15"/>
                    <a:pt x="36" y="14"/>
                  </a:cubicBezTo>
                  <a:cubicBezTo>
                    <a:pt x="33" y="12"/>
                    <a:pt x="30" y="11"/>
                    <a:pt x="27" y="10"/>
                  </a:cubicBezTo>
                  <a:cubicBezTo>
                    <a:pt x="24" y="9"/>
                    <a:pt x="21" y="8"/>
                    <a:pt x="19" y="7"/>
                  </a:cubicBezTo>
                  <a:cubicBezTo>
                    <a:pt x="17" y="6"/>
                    <a:pt x="16" y="6"/>
                    <a:pt x="15" y="5"/>
                  </a:cubicBezTo>
                  <a:cubicBezTo>
                    <a:pt x="14" y="5"/>
                    <a:pt x="12" y="5"/>
                    <a:pt x="11" y="5"/>
                  </a:cubicBezTo>
                  <a:cubicBezTo>
                    <a:pt x="9" y="4"/>
                    <a:pt x="7" y="4"/>
                    <a:pt x="5" y="3"/>
                  </a:cubicBezTo>
                  <a:cubicBezTo>
                    <a:pt x="2" y="3"/>
                    <a:pt x="0" y="2"/>
                    <a:pt x="0" y="2"/>
                  </a:cubicBezTo>
                  <a:cubicBezTo>
                    <a:pt x="0" y="2"/>
                    <a:pt x="2" y="2"/>
                    <a:pt x="5" y="2"/>
                  </a:cubicBezTo>
                  <a:cubicBezTo>
                    <a:pt x="7" y="2"/>
                    <a:pt x="9" y="1"/>
                    <a:pt x="12" y="1"/>
                  </a:cubicBezTo>
                  <a:cubicBezTo>
                    <a:pt x="13" y="1"/>
                    <a:pt x="14" y="1"/>
                    <a:pt x="15" y="1"/>
                  </a:cubicBezTo>
                  <a:cubicBezTo>
                    <a:pt x="17" y="1"/>
                    <a:pt x="18" y="1"/>
                    <a:pt x="19" y="1"/>
                  </a:cubicBezTo>
                  <a:cubicBezTo>
                    <a:pt x="22" y="1"/>
                    <a:pt x="26" y="0"/>
                    <a:pt x="29" y="1"/>
                  </a:cubicBezTo>
                  <a:cubicBezTo>
                    <a:pt x="32" y="1"/>
                    <a:pt x="36" y="1"/>
                    <a:pt x="40" y="2"/>
                  </a:cubicBezTo>
                  <a:cubicBezTo>
                    <a:pt x="44" y="2"/>
                    <a:pt x="47" y="3"/>
                    <a:pt x="51" y="4"/>
                  </a:cubicBezTo>
                  <a:cubicBezTo>
                    <a:pt x="55" y="5"/>
                    <a:pt x="59" y="7"/>
                    <a:pt x="63" y="8"/>
                  </a:cubicBezTo>
                  <a:cubicBezTo>
                    <a:pt x="69" y="11"/>
                    <a:pt x="69" y="11"/>
                    <a:pt x="69" y="11"/>
                  </a:cubicBezTo>
                  <a:cubicBezTo>
                    <a:pt x="71" y="12"/>
                    <a:pt x="73" y="13"/>
                    <a:pt x="75" y="15"/>
                  </a:cubicBezTo>
                  <a:cubicBezTo>
                    <a:pt x="76" y="16"/>
                    <a:pt x="78" y="17"/>
                    <a:pt x="80" y="18"/>
                  </a:cubicBezTo>
                  <a:cubicBezTo>
                    <a:pt x="82" y="20"/>
                    <a:pt x="83" y="21"/>
                    <a:pt x="85" y="22"/>
                  </a:cubicBezTo>
                  <a:cubicBezTo>
                    <a:pt x="88" y="25"/>
                    <a:pt x="91" y="28"/>
                    <a:pt x="94" y="31"/>
                  </a:cubicBezTo>
                  <a:cubicBezTo>
                    <a:pt x="96" y="34"/>
                    <a:pt x="99" y="37"/>
                    <a:pt x="100" y="40"/>
                  </a:cubicBezTo>
                  <a:cubicBezTo>
                    <a:pt x="102" y="43"/>
                    <a:pt x="104" y="45"/>
                    <a:pt x="105" y="48"/>
                  </a:cubicBezTo>
                  <a:cubicBezTo>
                    <a:pt x="107" y="50"/>
                    <a:pt x="108" y="53"/>
                    <a:pt x="109" y="55"/>
                  </a:cubicBezTo>
                  <a:cubicBezTo>
                    <a:pt x="109" y="56"/>
                    <a:pt x="110" y="57"/>
                    <a:pt x="110" y="57"/>
                  </a:cubicBezTo>
                  <a:cubicBezTo>
                    <a:pt x="110" y="58"/>
                    <a:pt x="111" y="59"/>
                    <a:pt x="111" y="60"/>
                  </a:cubicBezTo>
                  <a:cubicBezTo>
                    <a:pt x="111" y="60"/>
                    <a:pt x="111" y="61"/>
                    <a:pt x="111" y="61"/>
                  </a:cubicBezTo>
                  <a:cubicBezTo>
                    <a:pt x="111" y="62"/>
                    <a:pt x="111" y="62"/>
                    <a:pt x="111" y="62"/>
                  </a:cubicBezTo>
                  <a:cubicBezTo>
                    <a:pt x="72" y="68"/>
                    <a:pt x="72" y="68"/>
                    <a:pt x="72" y="68"/>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4" name="Freeform 59"/>
            <p:cNvSpPr>
              <a:spLocks/>
            </p:cNvSpPr>
            <p:nvPr/>
          </p:nvSpPr>
          <p:spPr bwMode="auto">
            <a:xfrm>
              <a:off x="11663200" y="5958070"/>
              <a:ext cx="163643" cy="502786"/>
            </a:xfrm>
            <a:custGeom>
              <a:avLst/>
              <a:gdLst>
                <a:gd name="T0" fmla="*/ 0 w 39"/>
                <a:gd name="T1" fmla="*/ 113 h 113"/>
                <a:gd name="T2" fmla="*/ 0 w 39"/>
                <a:gd name="T3" fmla="*/ 111 h 113"/>
                <a:gd name="T4" fmla="*/ 0 w 39"/>
                <a:gd name="T5" fmla="*/ 107 h 113"/>
                <a:gd name="T6" fmla="*/ 1 w 39"/>
                <a:gd name="T7" fmla="*/ 93 h 113"/>
                <a:gd name="T8" fmla="*/ 8 w 39"/>
                <a:gd name="T9" fmla="*/ 52 h 113"/>
                <a:gd name="T10" fmla="*/ 15 w 39"/>
                <a:gd name="T11" fmla="*/ 31 h 113"/>
                <a:gd name="T12" fmla="*/ 23 w 39"/>
                <a:gd name="T13" fmla="*/ 14 h 113"/>
                <a:gd name="T14" fmla="*/ 28 w 39"/>
                <a:gd name="T15" fmla="*/ 7 h 113"/>
                <a:gd name="T16" fmla="*/ 32 w 39"/>
                <a:gd name="T17" fmla="*/ 3 h 113"/>
                <a:gd name="T18" fmla="*/ 35 w 39"/>
                <a:gd name="T19" fmla="*/ 1 h 113"/>
                <a:gd name="T20" fmla="*/ 36 w 39"/>
                <a:gd name="T21" fmla="*/ 0 h 113"/>
                <a:gd name="T22" fmla="*/ 35 w 39"/>
                <a:gd name="T23" fmla="*/ 1 h 113"/>
                <a:gd name="T24" fmla="*/ 33 w 39"/>
                <a:gd name="T25" fmla="*/ 4 h 113"/>
                <a:gd name="T26" fmla="*/ 31 w 39"/>
                <a:gd name="T27" fmla="*/ 9 h 113"/>
                <a:gd name="T28" fmla="*/ 29 w 39"/>
                <a:gd name="T29" fmla="*/ 16 h 113"/>
                <a:gd name="T30" fmla="*/ 27 w 39"/>
                <a:gd name="T31" fmla="*/ 34 h 113"/>
                <a:gd name="T32" fmla="*/ 28 w 39"/>
                <a:gd name="T33" fmla="*/ 54 h 113"/>
                <a:gd name="T34" fmla="*/ 35 w 39"/>
                <a:gd name="T35" fmla="*/ 92 h 113"/>
                <a:gd name="T36" fmla="*/ 38 w 39"/>
                <a:gd name="T37" fmla="*/ 104 h 113"/>
                <a:gd name="T38" fmla="*/ 39 w 39"/>
                <a:gd name="T39" fmla="*/ 107 h 113"/>
                <a:gd name="T40" fmla="*/ 39 w 39"/>
                <a:gd name="T41" fmla="*/ 108 h 113"/>
                <a:gd name="T42" fmla="*/ 0 w 39"/>
                <a:gd name="T43"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 h="113">
                  <a:moveTo>
                    <a:pt x="0" y="113"/>
                  </a:moveTo>
                  <a:cubicBezTo>
                    <a:pt x="0" y="113"/>
                    <a:pt x="0" y="112"/>
                    <a:pt x="0" y="111"/>
                  </a:cubicBezTo>
                  <a:cubicBezTo>
                    <a:pt x="0" y="110"/>
                    <a:pt x="0" y="109"/>
                    <a:pt x="0" y="107"/>
                  </a:cubicBezTo>
                  <a:cubicBezTo>
                    <a:pt x="0" y="104"/>
                    <a:pt x="1" y="99"/>
                    <a:pt x="1" y="93"/>
                  </a:cubicBezTo>
                  <a:cubicBezTo>
                    <a:pt x="3" y="82"/>
                    <a:pt x="5" y="67"/>
                    <a:pt x="8" y="52"/>
                  </a:cubicBezTo>
                  <a:cubicBezTo>
                    <a:pt x="10" y="45"/>
                    <a:pt x="12" y="38"/>
                    <a:pt x="15" y="31"/>
                  </a:cubicBezTo>
                  <a:cubicBezTo>
                    <a:pt x="17" y="25"/>
                    <a:pt x="20" y="19"/>
                    <a:pt x="23" y="14"/>
                  </a:cubicBezTo>
                  <a:cubicBezTo>
                    <a:pt x="25" y="11"/>
                    <a:pt x="26" y="9"/>
                    <a:pt x="28" y="7"/>
                  </a:cubicBezTo>
                  <a:cubicBezTo>
                    <a:pt x="29" y="6"/>
                    <a:pt x="31" y="4"/>
                    <a:pt x="32" y="3"/>
                  </a:cubicBezTo>
                  <a:cubicBezTo>
                    <a:pt x="33" y="2"/>
                    <a:pt x="34" y="1"/>
                    <a:pt x="35" y="1"/>
                  </a:cubicBezTo>
                  <a:cubicBezTo>
                    <a:pt x="35" y="0"/>
                    <a:pt x="36" y="0"/>
                    <a:pt x="36" y="0"/>
                  </a:cubicBezTo>
                  <a:cubicBezTo>
                    <a:pt x="36" y="0"/>
                    <a:pt x="35" y="0"/>
                    <a:pt x="35" y="1"/>
                  </a:cubicBezTo>
                  <a:cubicBezTo>
                    <a:pt x="35" y="2"/>
                    <a:pt x="34" y="3"/>
                    <a:pt x="33" y="4"/>
                  </a:cubicBezTo>
                  <a:cubicBezTo>
                    <a:pt x="32" y="5"/>
                    <a:pt x="32" y="7"/>
                    <a:pt x="31" y="9"/>
                  </a:cubicBezTo>
                  <a:cubicBezTo>
                    <a:pt x="30" y="11"/>
                    <a:pt x="30" y="13"/>
                    <a:pt x="29" y="16"/>
                  </a:cubicBezTo>
                  <a:cubicBezTo>
                    <a:pt x="28" y="21"/>
                    <a:pt x="27" y="27"/>
                    <a:pt x="27" y="34"/>
                  </a:cubicBezTo>
                  <a:cubicBezTo>
                    <a:pt x="27" y="40"/>
                    <a:pt x="28" y="47"/>
                    <a:pt x="28" y="54"/>
                  </a:cubicBezTo>
                  <a:cubicBezTo>
                    <a:pt x="30" y="68"/>
                    <a:pt x="33" y="81"/>
                    <a:pt x="35" y="92"/>
                  </a:cubicBezTo>
                  <a:cubicBezTo>
                    <a:pt x="36" y="97"/>
                    <a:pt x="37" y="101"/>
                    <a:pt x="38" y="104"/>
                  </a:cubicBezTo>
                  <a:cubicBezTo>
                    <a:pt x="38" y="105"/>
                    <a:pt x="39" y="106"/>
                    <a:pt x="39" y="107"/>
                  </a:cubicBezTo>
                  <a:cubicBezTo>
                    <a:pt x="39" y="108"/>
                    <a:pt x="39" y="108"/>
                    <a:pt x="39" y="108"/>
                  </a:cubicBezTo>
                  <a:cubicBezTo>
                    <a:pt x="0" y="113"/>
                    <a:pt x="0" y="113"/>
                    <a:pt x="0" y="113"/>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5" name="Freeform 60"/>
            <p:cNvSpPr>
              <a:spLocks/>
            </p:cNvSpPr>
            <p:nvPr/>
          </p:nvSpPr>
          <p:spPr bwMode="auto">
            <a:xfrm>
              <a:off x="9244136" y="4734308"/>
              <a:ext cx="1048261" cy="1532074"/>
            </a:xfrm>
            <a:custGeom>
              <a:avLst/>
              <a:gdLst>
                <a:gd name="T0" fmla="*/ 220 w 442"/>
                <a:gd name="T1" fmla="*/ 0 h 646"/>
                <a:gd name="T2" fmla="*/ 0 w 442"/>
                <a:gd name="T3" fmla="*/ 646 h 646"/>
                <a:gd name="T4" fmla="*/ 216 w 442"/>
                <a:gd name="T5" fmla="*/ 646 h 646"/>
                <a:gd name="T6" fmla="*/ 225 w 442"/>
                <a:gd name="T7" fmla="*/ 646 h 646"/>
                <a:gd name="T8" fmla="*/ 442 w 442"/>
                <a:gd name="T9" fmla="*/ 646 h 646"/>
                <a:gd name="T10" fmla="*/ 220 w 442"/>
                <a:gd name="T11" fmla="*/ 0 h 646"/>
              </a:gdLst>
              <a:ahLst/>
              <a:cxnLst>
                <a:cxn ang="0">
                  <a:pos x="T0" y="T1"/>
                </a:cxn>
                <a:cxn ang="0">
                  <a:pos x="T2" y="T3"/>
                </a:cxn>
                <a:cxn ang="0">
                  <a:pos x="T4" y="T5"/>
                </a:cxn>
                <a:cxn ang="0">
                  <a:pos x="T6" y="T7"/>
                </a:cxn>
                <a:cxn ang="0">
                  <a:pos x="T8" y="T9"/>
                </a:cxn>
                <a:cxn ang="0">
                  <a:pos x="T10" y="T11"/>
                </a:cxn>
              </a:cxnLst>
              <a:rect l="0" t="0" r="r" b="b"/>
              <a:pathLst>
                <a:path w="442" h="646">
                  <a:moveTo>
                    <a:pt x="220" y="0"/>
                  </a:moveTo>
                  <a:lnTo>
                    <a:pt x="0" y="646"/>
                  </a:lnTo>
                  <a:lnTo>
                    <a:pt x="216" y="646"/>
                  </a:lnTo>
                  <a:lnTo>
                    <a:pt x="225" y="646"/>
                  </a:lnTo>
                  <a:lnTo>
                    <a:pt x="442" y="646"/>
                  </a:lnTo>
                  <a:lnTo>
                    <a:pt x="220" y="0"/>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6" name="Freeform 61"/>
            <p:cNvSpPr>
              <a:spLocks/>
            </p:cNvSpPr>
            <p:nvPr/>
          </p:nvSpPr>
          <p:spPr bwMode="auto">
            <a:xfrm>
              <a:off x="9244136" y="4734308"/>
              <a:ext cx="1048261" cy="1532074"/>
            </a:xfrm>
            <a:custGeom>
              <a:avLst/>
              <a:gdLst>
                <a:gd name="T0" fmla="*/ 220 w 442"/>
                <a:gd name="T1" fmla="*/ 0 h 646"/>
                <a:gd name="T2" fmla="*/ 0 w 442"/>
                <a:gd name="T3" fmla="*/ 646 h 646"/>
                <a:gd name="T4" fmla="*/ 216 w 442"/>
                <a:gd name="T5" fmla="*/ 646 h 646"/>
                <a:gd name="T6" fmla="*/ 225 w 442"/>
                <a:gd name="T7" fmla="*/ 646 h 646"/>
                <a:gd name="T8" fmla="*/ 442 w 442"/>
                <a:gd name="T9" fmla="*/ 646 h 646"/>
                <a:gd name="T10" fmla="*/ 220 w 442"/>
                <a:gd name="T11" fmla="*/ 0 h 646"/>
              </a:gdLst>
              <a:ahLst/>
              <a:cxnLst>
                <a:cxn ang="0">
                  <a:pos x="T0" y="T1"/>
                </a:cxn>
                <a:cxn ang="0">
                  <a:pos x="T2" y="T3"/>
                </a:cxn>
                <a:cxn ang="0">
                  <a:pos x="T4" y="T5"/>
                </a:cxn>
                <a:cxn ang="0">
                  <a:pos x="T6" y="T7"/>
                </a:cxn>
                <a:cxn ang="0">
                  <a:pos x="T8" y="T9"/>
                </a:cxn>
                <a:cxn ang="0">
                  <a:pos x="T10" y="T11"/>
                </a:cxn>
              </a:cxnLst>
              <a:rect l="0" t="0" r="r" b="b"/>
              <a:pathLst>
                <a:path w="442" h="646">
                  <a:moveTo>
                    <a:pt x="220" y="0"/>
                  </a:moveTo>
                  <a:lnTo>
                    <a:pt x="0" y="646"/>
                  </a:lnTo>
                  <a:lnTo>
                    <a:pt x="216" y="646"/>
                  </a:lnTo>
                  <a:lnTo>
                    <a:pt x="225" y="646"/>
                  </a:lnTo>
                  <a:lnTo>
                    <a:pt x="442" y="646"/>
                  </a:lnTo>
                  <a:lnTo>
                    <a:pt x="22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7" name="Freeform 62"/>
            <p:cNvSpPr>
              <a:spLocks/>
            </p:cNvSpPr>
            <p:nvPr/>
          </p:nvSpPr>
          <p:spPr bwMode="auto">
            <a:xfrm>
              <a:off x="9497900" y="5474257"/>
              <a:ext cx="540732" cy="1076721"/>
            </a:xfrm>
            <a:custGeom>
              <a:avLst/>
              <a:gdLst>
                <a:gd name="T0" fmla="*/ 228 w 228"/>
                <a:gd name="T1" fmla="*/ 176 h 454"/>
                <a:gd name="T2" fmla="*/ 129 w 228"/>
                <a:gd name="T3" fmla="*/ 206 h 454"/>
                <a:gd name="T4" fmla="*/ 109 w 228"/>
                <a:gd name="T5" fmla="*/ 0 h 454"/>
                <a:gd name="T6" fmla="*/ 90 w 228"/>
                <a:gd name="T7" fmla="*/ 270 h 454"/>
                <a:gd name="T8" fmla="*/ 0 w 228"/>
                <a:gd name="T9" fmla="*/ 246 h 454"/>
                <a:gd name="T10" fmla="*/ 83 w 228"/>
                <a:gd name="T11" fmla="*/ 315 h 454"/>
                <a:gd name="T12" fmla="*/ 74 w 228"/>
                <a:gd name="T13" fmla="*/ 454 h 454"/>
                <a:gd name="T14" fmla="*/ 145 w 228"/>
                <a:gd name="T15" fmla="*/ 454 h 454"/>
                <a:gd name="T16" fmla="*/ 132 w 228"/>
                <a:gd name="T17" fmla="*/ 251 h 454"/>
                <a:gd name="T18" fmla="*/ 228 w 228"/>
                <a:gd name="T19" fmla="*/ 176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8" h="454">
                  <a:moveTo>
                    <a:pt x="228" y="176"/>
                  </a:moveTo>
                  <a:lnTo>
                    <a:pt x="129" y="206"/>
                  </a:lnTo>
                  <a:lnTo>
                    <a:pt x="109" y="0"/>
                  </a:lnTo>
                  <a:lnTo>
                    <a:pt x="90" y="270"/>
                  </a:lnTo>
                  <a:lnTo>
                    <a:pt x="0" y="246"/>
                  </a:lnTo>
                  <a:lnTo>
                    <a:pt x="83" y="315"/>
                  </a:lnTo>
                  <a:lnTo>
                    <a:pt x="74" y="454"/>
                  </a:lnTo>
                  <a:lnTo>
                    <a:pt x="145" y="454"/>
                  </a:lnTo>
                  <a:lnTo>
                    <a:pt x="132" y="251"/>
                  </a:lnTo>
                  <a:lnTo>
                    <a:pt x="228" y="176"/>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8" name="Freeform 63"/>
            <p:cNvSpPr>
              <a:spLocks/>
            </p:cNvSpPr>
            <p:nvPr/>
          </p:nvSpPr>
          <p:spPr bwMode="auto">
            <a:xfrm>
              <a:off x="9497900" y="5474257"/>
              <a:ext cx="540732" cy="1076721"/>
            </a:xfrm>
            <a:custGeom>
              <a:avLst/>
              <a:gdLst>
                <a:gd name="T0" fmla="*/ 228 w 228"/>
                <a:gd name="T1" fmla="*/ 176 h 454"/>
                <a:gd name="T2" fmla="*/ 129 w 228"/>
                <a:gd name="T3" fmla="*/ 206 h 454"/>
                <a:gd name="T4" fmla="*/ 109 w 228"/>
                <a:gd name="T5" fmla="*/ 0 h 454"/>
                <a:gd name="T6" fmla="*/ 90 w 228"/>
                <a:gd name="T7" fmla="*/ 270 h 454"/>
                <a:gd name="T8" fmla="*/ 0 w 228"/>
                <a:gd name="T9" fmla="*/ 246 h 454"/>
                <a:gd name="T10" fmla="*/ 83 w 228"/>
                <a:gd name="T11" fmla="*/ 315 h 454"/>
                <a:gd name="T12" fmla="*/ 74 w 228"/>
                <a:gd name="T13" fmla="*/ 454 h 454"/>
                <a:gd name="T14" fmla="*/ 145 w 228"/>
                <a:gd name="T15" fmla="*/ 454 h 454"/>
                <a:gd name="T16" fmla="*/ 132 w 228"/>
                <a:gd name="T17" fmla="*/ 251 h 454"/>
                <a:gd name="T18" fmla="*/ 228 w 228"/>
                <a:gd name="T19" fmla="*/ 176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8" h="454">
                  <a:moveTo>
                    <a:pt x="228" y="176"/>
                  </a:moveTo>
                  <a:lnTo>
                    <a:pt x="129" y="206"/>
                  </a:lnTo>
                  <a:lnTo>
                    <a:pt x="109" y="0"/>
                  </a:lnTo>
                  <a:lnTo>
                    <a:pt x="90" y="270"/>
                  </a:lnTo>
                  <a:lnTo>
                    <a:pt x="0" y="246"/>
                  </a:lnTo>
                  <a:lnTo>
                    <a:pt x="83" y="315"/>
                  </a:lnTo>
                  <a:lnTo>
                    <a:pt x="74" y="454"/>
                  </a:lnTo>
                  <a:lnTo>
                    <a:pt x="145" y="454"/>
                  </a:lnTo>
                  <a:lnTo>
                    <a:pt x="132" y="251"/>
                  </a:lnTo>
                  <a:lnTo>
                    <a:pt x="228" y="17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9" name="Freeform 64"/>
            <p:cNvSpPr>
              <a:spLocks noEditPoints="1"/>
            </p:cNvSpPr>
            <p:nvPr/>
          </p:nvSpPr>
          <p:spPr bwMode="auto">
            <a:xfrm>
              <a:off x="9825185" y="6266382"/>
              <a:ext cx="467211" cy="11858"/>
            </a:xfrm>
            <a:custGeom>
              <a:avLst/>
              <a:gdLst>
                <a:gd name="T0" fmla="*/ 57 w 197"/>
                <a:gd name="T1" fmla="*/ 0 h 5"/>
                <a:gd name="T2" fmla="*/ 0 w 197"/>
                <a:gd name="T3" fmla="*/ 0 h 5"/>
                <a:gd name="T4" fmla="*/ 0 w 197"/>
                <a:gd name="T5" fmla="*/ 5 h 5"/>
                <a:gd name="T6" fmla="*/ 57 w 197"/>
                <a:gd name="T7" fmla="*/ 5 h 5"/>
                <a:gd name="T8" fmla="*/ 57 w 197"/>
                <a:gd name="T9" fmla="*/ 0 h 5"/>
                <a:gd name="T10" fmla="*/ 195 w 197"/>
                <a:gd name="T11" fmla="*/ 0 h 5"/>
                <a:gd name="T12" fmla="*/ 135 w 197"/>
                <a:gd name="T13" fmla="*/ 0 h 5"/>
                <a:gd name="T14" fmla="*/ 135 w 197"/>
                <a:gd name="T15" fmla="*/ 5 h 5"/>
                <a:gd name="T16" fmla="*/ 197 w 197"/>
                <a:gd name="T17" fmla="*/ 5 h 5"/>
                <a:gd name="T18" fmla="*/ 195 w 197"/>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7" h="5">
                  <a:moveTo>
                    <a:pt x="57" y="0"/>
                  </a:moveTo>
                  <a:lnTo>
                    <a:pt x="0" y="0"/>
                  </a:lnTo>
                  <a:lnTo>
                    <a:pt x="0" y="5"/>
                  </a:lnTo>
                  <a:lnTo>
                    <a:pt x="57" y="5"/>
                  </a:lnTo>
                  <a:lnTo>
                    <a:pt x="57" y="0"/>
                  </a:lnTo>
                  <a:close/>
                  <a:moveTo>
                    <a:pt x="195" y="0"/>
                  </a:moveTo>
                  <a:lnTo>
                    <a:pt x="135" y="0"/>
                  </a:lnTo>
                  <a:lnTo>
                    <a:pt x="135" y="5"/>
                  </a:lnTo>
                  <a:lnTo>
                    <a:pt x="197" y="5"/>
                  </a:lnTo>
                  <a:lnTo>
                    <a:pt x="195" y="0"/>
                  </a:lnTo>
                  <a:close/>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0" name="Freeform 65"/>
            <p:cNvSpPr>
              <a:spLocks noEditPoints="1"/>
            </p:cNvSpPr>
            <p:nvPr/>
          </p:nvSpPr>
          <p:spPr bwMode="auto">
            <a:xfrm>
              <a:off x="9825185" y="6266382"/>
              <a:ext cx="467211" cy="11858"/>
            </a:xfrm>
            <a:custGeom>
              <a:avLst/>
              <a:gdLst>
                <a:gd name="T0" fmla="*/ 57 w 197"/>
                <a:gd name="T1" fmla="*/ 0 h 5"/>
                <a:gd name="T2" fmla="*/ 0 w 197"/>
                <a:gd name="T3" fmla="*/ 0 h 5"/>
                <a:gd name="T4" fmla="*/ 0 w 197"/>
                <a:gd name="T5" fmla="*/ 5 h 5"/>
                <a:gd name="T6" fmla="*/ 57 w 197"/>
                <a:gd name="T7" fmla="*/ 5 h 5"/>
                <a:gd name="T8" fmla="*/ 57 w 197"/>
                <a:gd name="T9" fmla="*/ 0 h 5"/>
                <a:gd name="T10" fmla="*/ 195 w 197"/>
                <a:gd name="T11" fmla="*/ 0 h 5"/>
                <a:gd name="T12" fmla="*/ 135 w 197"/>
                <a:gd name="T13" fmla="*/ 0 h 5"/>
                <a:gd name="T14" fmla="*/ 135 w 197"/>
                <a:gd name="T15" fmla="*/ 5 h 5"/>
                <a:gd name="T16" fmla="*/ 197 w 197"/>
                <a:gd name="T17" fmla="*/ 5 h 5"/>
                <a:gd name="T18" fmla="*/ 195 w 197"/>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7" h="5">
                  <a:moveTo>
                    <a:pt x="57" y="0"/>
                  </a:moveTo>
                  <a:lnTo>
                    <a:pt x="0" y="0"/>
                  </a:lnTo>
                  <a:lnTo>
                    <a:pt x="0" y="5"/>
                  </a:lnTo>
                  <a:lnTo>
                    <a:pt x="57" y="5"/>
                  </a:lnTo>
                  <a:lnTo>
                    <a:pt x="57" y="0"/>
                  </a:lnTo>
                  <a:moveTo>
                    <a:pt x="195" y="0"/>
                  </a:moveTo>
                  <a:lnTo>
                    <a:pt x="135" y="0"/>
                  </a:lnTo>
                  <a:lnTo>
                    <a:pt x="135" y="5"/>
                  </a:lnTo>
                  <a:lnTo>
                    <a:pt x="197" y="5"/>
                  </a:lnTo>
                  <a:lnTo>
                    <a:pt x="19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1" name="Rectangle 66"/>
            <p:cNvSpPr>
              <a:spLocks noChangeArrowheads="1"/>
            </p:cNvSpPr>
            <p:nvPr/>
          </p:nvSpPr>
          <p:spPr bwMode="auto">
            <a:xfrm>
              <a:off x="9960368" y="6266382"/>
              <a:ext cx="184987" cy="11858"/>
            </a:xfrm>
            <a:prstGeom prst="rect">
              <a:avLst/>
            </a:prstGeom>
            <a:solidFill>
              <a:srgbClr val="537C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2" name="Rectangle 67"/>
            <p:cNvSpPr>
              <a:spLocks noChangeArrowheads="1"/>
            </p:cNvSpPr>
            <p:nvPr/>
          </p:nvSpPr>
          <p:spPr bwMode="auto">
            <a:xfrm>
              <a:off x="9960368" y="6266382"/>
              <a:ext cx="184987" cy="11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3" name="Rectangle 68"/>
            <p:cNvSpPr>
              <a:spLocks noChangeArrowheads="1"/>
            </p:cNvSpPr>
            <p:nvPr/>
          </p:nvSpPr>
          <p:spPr bwMode="auto">
            <a:xfrm>
              <a:off x="9754036" y="6550978"/>
              <a:ext cx="87750" cy="9487"/>
            </a:xfrm>
            <a:prstGeom prst="rect">
              <a:avLst/>
            </a:prstGeom>
            <a:solidFill>
              <a:srgbClr val="4F71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4" name="Rectangle 69"/>
            <p:cNvSpPr>
              <a:spLocks noChangeArrowheads="1"/>
            </p:cNvSpPr>
            <p:nvPr/>
          </p:nvSpPr>
          <p:spPr bwMode="auto">
            <a:xfrm>
              <a:off x="9754036" y="6550978"/>
              <a:ext cx="87750" cy="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5" name="Freeform 70"/>
            <p:cNvSpPr>
              <a:spLocks/>
            </p:cNvSpPr>
            <p:nvPr/>
          </p:nvSpPr>
          <p:spPr bwMode="auto">
            <a:xfrm>
              <a:off x="9754036" y="4748538"/>
              <a:ext cx="533617" cy="1517845"/>
            </a:xfrm>
            <a:custGeom>
              <a:avLst/>
              <a:gdLst>
                <a:gd name="T0" fmla="*/ 5 w 225"/>
                <a:gd name="T1" fmla="*/ 0 h 640"/>
                <a:gd name="T2" fmla="*/ 0 w 225"/>
                <a:gd name="T3" fmla="*/ 15 h 640"/>
                <a:gd name="T4" fmla="*/ 0 w 225"/>
                <a:gd name="T5" fmla="*/ 338 h 640"/>
                <a:gd name="T6" fmla="*/ 1 w 225"/>
                <a:gd name="T7" fmla="*/ 306 h 640"/>
                <a:gd name="T8" fmla="*/ 21 w 225"/>
                <a:gd name="T9" fmla="*/ 512 h 640"/>
                <a:gd name="T10" fmla="*/ 120 w 225"/>
                <a:gd name="T11" fmla="*/ 482 h 640"/>
                <a:gd name="T12" fmla="*/ 24 w 225"/>
                <a:gd name="T13" fmla="*/ 557 h 640"/>
                <a:gd name="T14" fmla="*/ 30 w 225"/>
                <a:gd name="T15" fmla="*/ 640 h 640"/>
                <a:gd name="T16" fmla="*/ 87 w 225"/>
                <a:gd name="T17" fmla="*/ 640 h 640"/>
                <a:gd name="T18" fmla="*/ 165 w 225"/>
                <a:gd name="T19" fmla="*/ 640 h 640"/>
                <a:gd name="T20" fmla="*/ 225 w 225"/>
                <a:gd name="T21" fmla="*/ 640 h 640"/>
                <a:gd name="T22" fmla="*/ 204 w 225"/>
                <a:gd name="T23" fmla="*/ 580 h 640"/>
                <a:gd name="T24" fmla="*/ 90 w 225"/>
                <a:gd name="T25" fmla="*/ 580 h 640"/>
                <a:gd name="T26" fmla="*/ 157 w 225"/>
                <a:gd name="T27" fmla="*/ 445 h 640"/>
                <a:gd name="T28" fmla="*/ 5 w 225"/>
                <a:gd name="T29" fmla="*/ 0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5" h="640">
                  <a:moveTo>
                    <a:pt x="5" y="0"/>
                  </a:moveTo>
                  <a:lnTo>
                    <a:pt x="0" y="15"/>
                  </a:lnTo>
                  <a:lnTo>
                    <a:pt x="0" y="338"/>
                  </a:lnTo>
                  <a:lnTo>
                    <a:pt x="1" y="306"/>
                  </a:lnTo>
                  <a:lnTo>
                    <a:pt x="21" y="512"/>
                  </a:lnTo>
                  <a:lnTo>
                    <a:pt x="120" y="482"/>
                  </a:lnTo>
                  <a:lnTo>
                    <a:pt x="24" y="557"/>
                  </a:lnTo>
                  <a:lnTo>
                    <a:pt x="30" y="640"/>
                  </a:lnTo>
                  <a:lnTo>
                    <a:pt x="87" y="640"/>
                  </a:lnTo>
                  <a:lnTo>
                    <a:pt x="165" y="640"/>
                  </a:lnTo>
                  <a:lnTo>
                    <a:pt x="225" y="640"/>
                  </a:lnTo>
                  <a:lnTo>
                    <a:pt x="204" y="580"/>
                  </a:lnTo>
                  <a:lnTo>
                    <a:pt x="90" y="580"/>
                  </a:lnTo>
                  <a:lnTo>
                    <a:pt x="157" y="445"/>
                  </a:lnTo>
                  <a:lnTo>
                    <a:pt x="5"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6" name="Freeform 71"/>
            <p:cNvSpPr>
              <a:spLocks/>
            </p:cNvSpPr>
            <p:nvPr/>
          </p:nvSpPr>
          <p:spPr bwMode="auto">
            <a:xfrm>
              <a:off x="9754036" y="4748538"/>
              <a:ext cx="533617" cy="1517845"/>
            </a:xfrm>
            <a:custGeom>
              <a:avLst/>
              <a:gdLst>
                <a:gd name="T0" fmla="*/ 5 w 225"/>
                <a:gd name="T1" fmla="*/ 0 h 640"/>
                <a:gd name="T2" fmla="*/ 0 w 225"/>
                <a:gd name="T3" fmla="*/ 15 h 640"/>
                <a:gd name="T4" fmla="*/ 0 w 225"/>
                <a:gd name="T5" fmla="*/ 338 h 640"/>
                <a:gd name="T6" fmla="*/ 1 w 225"/>
                <a:gd name="T7" fmla="*/ 306 h 640"/>
                <a:gd name="T8" fmla="*/ 21 w 225"/>
                <a:gd name="T9" fmla="*/ 512 h 640"/>
                <a:gd name="T10" fmla="*/ 120 w 225"/>
                <a:gd name="T11" fmla="*/ 482 h 640"/>
                <a:gd name="T12" fmla="*/ 24 w 225"/>
                <a:gd name="T13" fmla="*/ 557 h 640"/>
                <a:gd name="T14" fmla="*/ 30 w 225"/>
                <a:gd name="T15" fmla="*/ 640 h 640"/>
                <a:gd name="T16" fmla="*/ 87 w 225"/>
                <a:gd name="T17" fmla="*/ 640 h 640"/>
                <a:gd name="T18" fmla="*/ 165 w 225"/>
                <a:gd name="T19" fmla="*/ 640 h 640"/>
                <a:gd name="T20" fmla="*/ 225 w 225"/>
                <a:gd name="T21" fmla="*/ 640 h 640"/>
                <a:gd name="T22" fmla="*/ 204 w 225"/>
                <a:gd name="T23" fmla="*/ 580 h 640"/>
                <a:gd name="T24" fmla="*/ 90 w 225"/>
                <a:gd name="T25" fmla="*/ 580 h 640"/>
                <a:gd name="T26" fmla="*/ 157 w 225"/>
                <a:gd name="T27" fmla="*/ 445 h 640"/>
                <a:gd name="T28" fmla="*/ 5 w 225"/>
                <a:gd name="T29" fmla="*/ 0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5" h="640">
                  <a:moveTo>
                    <a:pt x="5" y="0"/>
                  </a:moveTo>
                  <a:lnTo>
                    <a:pt x="0" y="15"/>
                  </a:lnTo>
                  <a:lnTo>
                    <a:pt x="0" y="338"/>
                  </a:lnTo>
                  <a:lnTo>
                    <a:pt x="1" y="306"/>
                  </a:lnTo>
                  <a:lnTo>
                    <a:pt x="21" y="512"/>
                  </a:lnTo>
                  <a:lnTo>
                    <a:pt x="120" y="482"/>
                  </a:lnTo>
                  <a:lnTo>
                    <a:pt x="24" y="557"/>
                  </a:lnTo>
                  <a:lnTo>
                    <a:pt x="30" y="640"/>
                  </a:lnTo>
                  <a:lnTo>
                    <a:pt x="87" y="640"/>
                  </a:lnTo>
                  <a:lnTo>
                    <a:pt x="165" y="640"/>
                  </a:lnTo>
                  <a:lnTo>
                    <a:pt x="225" y="640"/>
                  </a:lnTo>
                  <a:lnTo>
                    <a:pt x="204" y="580"/>
                  </a:lnTo>
                  <a:lnTo>
                    <a:pt x="90" y="580"/>
                  </a:lnTo>
                  <a:lnTo>
                    <a:pt x="157" y="445"/>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7" name="Freeform 72"/>
            <p:cNvSpPr>
              <a:spLocks/>
            </p:cNvSpPr>
            <p:nvPr/>
          </p:nvSpPr>
          <p:spPr bwMode="auto">
            <a:xfrm>
              <a:off x="9754036" y="5474257"/>
              <a:ext cx="284596" cy="1076721"/>
            </a:xfrm>
            <a:custGeom>
              <a:avLst/>
              <a:gdLst>
                <a:gd name="T0" fmla="*/ 1 w 120"/>
                <a:gd name="T1" fmla="*/ 0 h 454"/>
                <a:gd name="T2" fmla="*/ 0 w 120"/>
                <a:gd name="T3" fmla="*/ 32 h 454"/>
                <a:gd name="T4" fmla="*/ 0 w 120"/>
                <a:gd name="T5" fmla="*/ 454 h 454"/>
                <a:gd name="T6" fmla="*/ 37 w 120"/>
                <a:gd name="T7" fmla="*/ 454 h 454"/>
                <a:gd name="T8" fmla="*/ 30 w 120"/>
                <a:gd name="T9" fmla="*/ 339 h 454"/>
                <a:gd name="T10" fmla="*/ 30 w 120"/>
                <a:gd name="T11" fmla="*/ 339 h 454"/>
                <a:gd name="T12" fmla="*/ 30 w 120"/>
                <a:gd name="T13" fmla="*/ 334 h 454"/>
                <a:gd name="T14" fmla="*/ 24 w 120"/>
                <a:gd name="T15" fmla="*/ 251 h 454"/>
                <a:gd name="T16" fmla="*/ 120 w 120"/>
                <a:gd name="T17" fmla="*/ 176 h 454"/>
                <a:gd name="T18" fmla="*/ 21 w 120"/>
                <a:gd name="T19" fmla="*/ 206 h 454"/>
                <a:gd name="T20" fmla="*/ 1 w 120"/>
                <a:gd name="T21" fmla="*/ 0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 h="454">
                  <a:moveTo>
                    <a:pt x="1" y="0"/>
                  </a:moveTo>
                  <a:lnTo>
                    <a:pt x="0" y="32"/>
                  </a:lnTo>
                  <a:lnTo>
                    <a:pt x="0" y="454"/>
                  </a:lnTo>
                  <a:lnTo>
                    <a:pt x="37" y="454"/>
                  </a:lnTo>
                  <a:lnTo>
                    <a:pt x="30" y="339"/>
                  </a:lnTo>
                  <a:lnTo>
                    <a:pt x="30" y="339"/>
                  </a:lnTo>
                  <a:lnTo>
                    <a:pt x="30" y="334"/>
                  </a:lnTo>
                  <a:lnTo>
                    <a:pt x="24" y="251"/>
                  </a:lnTo>
                  <a:lnTo>
                    <a:pt x="120" y="176"/>
                  </a:lnTo>
                  <a:lnTo>
                    <a:pt x="21" y="206"/>
                  </a:lnTo>
                  <a:lnTo>
                    <a:pt x="1"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8" name="Freeform 73"/>
            <p:cNvSpPr>
              <a:spLocks/>
            </p:cNvSpPr>
            <p:nvPr/>
          </p:nvSpPr>
          <p:spPr bwMode="auto">
            <a:xfrm>
              <a:off x="9754036" y="5474257"/>
              <a:ext cx="284596" cy="1076721"/>
            </a:xfrm>
            <a:custGeom>
              <a:avLst/>
              <a:gdLst>
                <a:gd name="T0" fmla="*/ 1 w 120"/>
                <a:gd name="T1" fmla="*/ 0 h 454"/>
                <a:gd name="T2" fmla="*/ 0 w 120"/>
                <a:gd name="T3" fmla="*/ 32 h 454"/>
                <a:gd name="T4" fmla="*/ 0 w 120"/>
                <a:gd name="T5" fmla="*/ 454 h 454"/>
                <a:gd name="T6" fmla="*/ 37 w 120"/>
                <a:gd name="T7" fmla="*/ 454 h 454"/>
                <a:gd name="T8" fmla="*/ 30 w 120"/>
                <a:gd name="T9" fmla="*/ 339 h 454"/>
                <a:gd name="T10" fmla="*/ 30 w 120"/>
                <a:gd name="T11" fmla="*/ 339 h 454"/>
                <a:gd name="T12" fmla="*/ 30 w 120"/>
                <a:gd name="T13" fmla="*/ 334 h 454"/>
                <a:gd name="T14" fmla="*/ 24 w 120"/>
                <a:gd name="T15" fmla="*/ 251 h 454"/>
                <a:gd name="T16" fmla="*/ 120 w 120"/>
                <a:gd name="T17" fmla="*/ 176 h 454"/>
                <a:gd name="T18" fmla="*/ 21 w 120"/>
                <a:gd name="T19" fmla="*/ 206 h 454"/>
                <a:gd name="T20" fmla="*/ 1 w 120"/>
                <a:gd name="T21" fmla="*/ 0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 h="454">
                  <a:moveTo>
                    <a:pt x="1" y="0"/>
                  </a:moveTo>
                  <a:lnTo>
                    <a:pt x="0" y="32"/>
                  </a:lnTo>
                  <a:lnTo>
                    <a:pt x="0" y="454"/>
                  </a:lnTo>
                  <a:lnTo>
                    <a:pt x="37" y="454"/>
                  </a:lnTo>
                  <a:lnTo>
                    <a:pt x="30" y="339"/>
                  </a:lnTo>
                  <a:lnTo>
                    <a:pt x="30" y="339"/>
                  </a:lnTo>
                  <a:lnTo>
                    <a:pt x="30" y="334"/>
                  </a:lnTo>
                  <a:lnTo>
                    <a:pt x="24" y="251"/>
                  </a:lnTo>
                  <a:lnTo>
                    <a:pt x="120" y="176"/>
                  </a:lnTo>
                  <a:lnTo>
                    <a:pt x="21" y="206"/>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9" name="Freeform 74"/>
            <p:cNvSpPr>
              <a:spLocks/>
            </p:cNvSpPr>
            <p:nvPr/>
          </p:nvSpPr>
          <p:spPr bwMode="auto">
            <a:xfrm>
              <a:off x="3464469" y="5958070"/>
              <a:ext cx="1230877" cy="495671"/>
            </a:xfrm>
            <a:custGeom>
              <a:avLst/>
              <a:gdLst>
                <a:gd name="T0" fmla="*/ 0 w 293"/>
                <a:gd name="T1" fmla="*/ 111 h 111"/>
                <a:gd name="T2" fmla="*/ 293 w 293"/>
                <a:gd name="T3" fmla="*/ 111 h 111"/>
                <a:gd name="T4" fmla="*/ 291 w 293"/>
                <a:gd name="T5" fmla="*/ 102 h 111"/>
                <a:gd name="T6" fmla="*/ 286 w 293"/>
                <a:gd name="T7" fmla="*/ 89 h 111"/>
                <a:gd name="T8" fmla="*/ 267 w 293"/>
                <a:gd name="T9" fmla="*/ 70 h 111"/>
                <a:gd name="T10" fmla="*/ 266 w 293"/>
                <a:gd name="T11" fmla="*/ 70 h 111"/>
                <a:gd name="T12" fmla="*/ 239 w 293"/>
                <a:gd name="T13" fmla="*/ 63 h 111"/>
                <a:gd name="T14" fmla="*/ 232 w 293"/>
                <a:gd name="T15" fmla="*/ 64 h 111"/>
                <a:gd name="T16" fmla="*/ 232 w 293"/>
                <a:gd name="T17" fmla="*/ 60 h 111"/>
                <a:gd name="T18" fmla="*/ 182 w 293"/>
                <a:gd name="T19" fmla="*/ 10 h 111"/>
                <a:gd name="T20" fmla="*/ 155 w 293"/>
                <a:gd name="T21" fmla="*/ 19 h 111"/>
                <a:gd name="T22" fmla="*/ 124 w 293"/>
                <a:gd name="T23" fmla="*/ 0 h 111"/>
                <a:gd name="T24" fmla="*/ 89 w 293"/>
                <a:gd name="T25" fmla="*/ 30 h 111"/>
                <a:gd name="T26" fmla="*/ 76 w 293"/>
                <a:gd name="T27" fmla="*/ 28 h 111"/>
                <a:gd name="T28" fmla="*/ 42 w 293"/>
                <a:gd name="T29" fmla="*/ 63 h 111"/>
                <a:gd name="T30" fmla="*/ 43 w 293"/>
                <a:gd name="T31" fmla="*/ 72 h 111"/>
                <a:gd name="T32" fmla="*/ 42 w 293"/>
                <a:gd name="T33" fmla="*/ 72 h 111"/>
                <a:gd name="T34" fmla="*/ 0 w 293"/>
                <a:gd name="T35"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3" h="111">
                  <a:moveTo>
                    <a:pt x="0" y="111"/>
                  </a:moveTo>
                  <a:cubicBezTo>
                    <a:pt x="293" y="111"/>
                    <a:pt x="293" y="111"/>
                    <a:pt x="293" y="111"/>
                  </a:cubicBezTo>
                  <a:cubicBezTo>
                    <a:pt x="292" y="108"/>
                    <a:pt x="292" y="105"/>
                    <a:pt x="291" y="102"/>
                  </a:cubicBezTo>
                  <a:cubicBezTo>
                    <a:pt x="289" y="98"/>
                    <a:pt x="287" y="94"/>
                    <a:pt x="286" y="89"/>
                  </a:cubicBezTo>
                  <a:cubicBezTo>
                    <a:pt x="281" y="81"/>
                    <a:pt x="275" y="75"/>
                    <a:pt x="267" y="70"/>
                  </a:cubicBezTo>
                  <a:cubicBezTo>
                    <a:pt x="266" y="70"/>
                    <a:pt x="266" y="70"/>
                    <a:pt x="266" y="70"/>
                  </a:cubicBezTo>
                  <a:cubicBezTo>
                    <a:pt x="258" y="65"/>
                    <a:pt x="249" y="63"/>
                    <a:pt x="239" y="63"/>
                  </a:cubicBezTo>
                  <a:cubicBezTo>
                    <a:pt x="237" y="63"/>
                    <a:pt x="234" y="63"/>
                    <a:pt x="232" y="64"/>
                  </a:cubicBezTo>
                  <a:cubicBezTo>
                    <a:pt x="232" y="62"/>
                    <a:pt x="232" y="61"/>
                    <a:pt x="232" y="60"/>
                  </a:cubicBezTo>
                  <a:cubicBezTo>
                    <a:pt x="232" y="33"/>
                    <a:pt x="209" y="10"/>
                    <a:pt x="182" y="10"/>
                  </a:cubicBezTo>
                  <a:cubicBezTo>
                    <a:pt x="172" y="10"/>
                    <a:pt x="163" y="13"/>
                    <a:pt x="155" y="19"/>
                  </a:cubicBezTo>
                  <a:cubicBezTo>
                    <a:pt x="149" y="8"/>
                    <a:pt x="139" y="0"/>
                    <a:pt x="124" y="0"/>
                  </a:cubicBezTo>
                  <a:cubicBezTo>
                    <a:pt x="103" y="0"/>
                    <a:pt x="91" y="14"/>
                    <a:pt x="89" y="30"/>
                  </a:cubicBezTo>
                  <a:cubicBezTo>
                    <a:pt x="85" y="29"/>
                    <a:pt x="81" y="28"/>
                    <a:pt x="76" y="28"/>
                  </a:cubicBezTo>
                  <a:cubicBezTo>
                    <a:pt x="57" y="28"/>
                    <a:pt x="42" y="44"/>
                    <a:pt x="42" y="63"/>
                  </a:cubicBezTo>
                  <a:cubicBezTo>
                    <a:pt x="42" y="66"/>
                    <a:pt x="42" y="69"/>
                    <a:pt x="43" y="72"/>
                  </a:cubicBezTo>
                  <a:cubicBezTo>
                    <a:pt x="42" y="72"/>
                    <a:pt x="42" y="72"/>
                    <a:pt x="42" y="72"/>
                  </a:cubicBezTo>
                  <a:cubicBezTo>
                    <a:pt x="20" y="72"/>
                    <a:pt x="1" y="89"/>
                    <a:pt x="0" y="11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0" name="Freeform 75"/>
            <p:cNvSpPr>
              <a:spLocks/>
            </p:cNvSpPr>
            <p:nvPr/>
          </p:nvSpPr>
          <p:spPr bwMode="auto">
            <a:xfrm>
              <a:off x="4111925" y="6003131"/>
              <a:ext cx="327285" cy="222933"/>
            </a:xfrm>
            <a:custGeom>
              <a:avLst/>
              <a:gdLst>
                <a:gd name="T0" fmla="*/ 28 w 78"/>
                <a:gd name="T1" fmla="*/ 0 h 50"/>
                <a:gd name="T2" fmla="*/ 1 w 78"/>
                <a:gd name="T3" fmla="*/ 9 h 50"/>
                <a:gd name="T4" fmla="*/ 0 w 78"/>
                <a:gd name="T5" fmla="*/ 8 h 50"/>
                <a:gd name="T6" fmla="*/ 1 w 78"/>
                <a:gd name="T7" fmla="*/ 9 h 50"/>
                <a:gd name="T8" fmla="*/ 28 w 78"/>
                <a:gd name="T9" fmla="*/ 0 h 50"/>
                <a:gd name="T10" fmla="*/ 78 w 78"/>
                <a:gd name="T11" fmla="*/ 50 h 50"/>
                <a:gd name="T12" fmla="*/ 78 w 78"/>
                <a:gd name="T13" fmla="*/ 50 h 50"/>
                <a:gd name="T14" fmla="*/ 28 w 78"/>
                <a:gd name="T15" fmla="*/ 0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50">
                  <a:moveTo>
                    <a:pt x="28" y="0"/>
                  </a:moveTo>
                  <a:cubicBezTo>
                    <a:pt x="18" y="0"/>
                    <a:pt x="9" y="3"/>
                    <a:pt x="1" y="9"/>
                  </a:cubicBezTo>
                  <a:cubicBezTo>
                    <a:pt x="0" y="9"/>
                    <a:pt x="0" y="8"/>
                    <a:pt x="0" y="8"/>
                  </a:cubicBezTo>
                  <a:cubicBezTo>
                    <a:pt x="0" y="8"/>
                    <a:pt x="0" y="9"/>
                    <a:pt x="1" y="9"/>
                  </a:cubicBezTo>
                  <a:cubicBezTo>
                    <a:pt x="9" y="3"/>
                    <a:pt x="18" y="0"/>
                    <a:pt x="28" y="0"/>
                  </a:cubicBezTo>
                  <a:cubicBezTo>
                    <a:pt x="55" y="0"/>
                    <a:pt x="78" y="23"/>
                    <a:pt x="78" y="50"/>
                  </a:cubicBezTo>
                  <a:cubicBezTo>
                    <a:pt x="78" y="50"/>
                    <a:pt x="78" y="50"/>
                    <a:pt x="78" y="50"/>
                  </a:cubicBezTo>
                  <a:cubicBezTo>
                    <a:pt x="78" y="23"/>
                    <a:pt x="55" y="0"/>
                    <a:pt x="28" y="0"/>
                  </a:cubicBezTo>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1" name="Freeform 76"/>
            <p:cNvSpPr>
              <a:spLocks/>
            </p:cNvSpPr>
            <p:nvPr/>
          </p:nvSpPr>
          <p:spPr bwMode="auto">
            <a:xfrm>
              <a:off x="4081093" y="5998388"/>
              <a:ext cx="614253" cy="455353"/>
            </a:xfrm>
            <a:custGeom>
              <a:avLst/>
              <a:gdLst>
                <a:gd name="T0" fmla="*/ 0 w 146"/>
                <a:gd name="T1" fmla="*/ 0 h 102"/>
                <a:gd name="T2" fmla="*/ 0 w 146"/>
                <a:gd name="T3" fmla="*/ 102 h 102"/>
                <a:gd name="T4" fmla="*/ 146 w 146"/>
                <a:gd name="T5" fmla="*/ 102 h 102"/>
                <a:gd name="T6" fmla="*/ 145 w 146"/>
                <a:gd name="T7" fmla="*/ 100 h 102"/>
                <a:gd name="T8" fmla="*/ 144 w 146"/>
                <a:gd name="T9" fmla="*/ 93 h 102"/>
                <a:gd name="T10" fmla="*/ 139 w 146"/>
                <a:gd name="T11" fmla="*/ 80 h 102"/>
                <a:gd name="T12" fmla="*/ 128 w 146"/>
                <a:gd name="T13" fmla="*/ 67 h 102"/>
                <a:gd name="T14" fmla="*/ 120 w 146"/>
                <a:gd name="T15" fmla="*/ 61 h 102"/>
                <a:gd name="T16" fmla="*/ 119 w 146"/>
                <a:gd name="T17" fmla="*/ 61 h 102"/>
                <a:gd name="T18" fmla="*/ 92 w 146"/>
                <a:gd name="T19" fmla="*/ 54 h 102"/>
                <a:gd name="T20" fmla="*/ 85 w 146"/>
                <a:gd name="T21" fmla="*/ 55 h 102"/>
                <a:gd name="T22" fmla="*/ 85 w 146"/>
                <a:gd name="T23" fmla="*/ 55 h 102"/>
                <a:gd name="T24" fmla="*/ 85 w 146"/>
                <a:gd name="T25" fmla="*/ 55 h 102"/>
                <a:gd name="T26" fmla="*/ 85 w 146"/>
                <a:gd name="T27" fmla="*/ 51 h 102"/>
                <a:gd name="T28" fmla="*/ 35 w 146"/>
                <a:gd name="T29" fmla="*/ 1 h 102"/>
                <a:gd name="T30" fmla="*/ 8 w 146"/>
                <a:gd name="T31" fmla="*/ 10 h 102"/>
                <a:gd name="T32" fmla="*/ 7 w 146"/>
                <a:gd name="T33" fmla="*/ 9 h 102"/>
                <a:gd name="T34" fmla="*/ 0 w 146"/>
                <a:gd name="T35"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6" h="102">
                  <a:moveTo>
                    <a:pt x="0" y="0"/>
                  </a:moveTo>
                  <a:cubicBezTo>
                    <a:pt x="0" y="102"/>
                    <a:pt x="0" y="102"/>
                    <a:pt x="0" y="102"/>
                  </a:cubicBezTo>
                  <a:cubicBezTo>
                    <a:pt x="146" y="102"/>
                    <a:pt x="146" y="102"/>
                    <a:pt x="146" y="102"/>
                  </a:cubicBezTo>
                  <a:cubicBezTo>
                    <a:pt x="146" y="102"/>
                    <a:pt x="145" y="101"/>
                    <a:pt x="145" y="100"/>
                  </a:cubicBezTo>
                  <a:cubicBezTo>
                    <a:pt x="145" y="98"/>
                    <a:pt x="145" y="95"/>
                    <a:pt x="144" y="93"/>
                  </a:cubicBezTo>
                  <a:cubicBezTo>
                    <a:pt x="142" y="89"/>
                    <a:pt x="140" y="85"/>
                    <a:pt x="139" y="80"/>
                  </a:cubicBezTo>
                  <a:cubicBezTo>
                    <a:pt x="136" y="75"/>
                    <a:pt x="132" y="71"/>
                    <a:pt x="128" y="67"/>
                  </a:cubicBezTo>
                  <a:cubicBezTo>
                    <a:pt x="126" y="65"/>
                    <a:pt x="123" y="63"/>
                    <a:pt x="120" y="61"/>
                  </a:cubicBezTo>
                  <a:cubicBezTo>
                    <a:pt x="119" y="61"/>
                    <a:pt x="119" y="61"/>
                    <a:pt x="119" y="61"/>
                  </a:cubicBezTo>
                  <a:cubicBezTo>
                    <a:pt x="111" y="56"/>
                    <a:pt x="102" y="54"/>
                    <a:pt x="92" y="54"/>
                  </a:cubicBezTo>
                  <a:cubicBezTo>
                    <a:pt x="90" y="54"/>
                    <a:pt x="87" y="54"/>
                    <a:pt x="85" y="55"/>
                  </a:cubicBezTo>
                  <a:cubicBezTo>
                    <a:pt x="85" y="55"/>
                    <a:pt x="85" y="55"/>
                    <a:pt x="85" y="55"/>
                  </a:cubicBezTo>
                  <a:cubicBezTo>
                    <a:pt x="85" y="55"/>
                    <a:pt x="85" y="55"/>
                    <a:pt x="85" y="55"/>
                  </a:cubicBezTo>
                  <a:cubicBezTo>
                    <a:pt x="85" y="53"/>
                    <a:pt x="85" y="52"/>
                    <a:pt x="85" y="51"/>
                  </a:cubicBezTo>
                  <a:cubicBezTo>
                    <a:pt x="85" y="24"/>
                    <a:pt x="62" y="1"/>
                    <a:pt x="35" y="1"/>
                  </a:cubicBezTo>
                  <a:cubicBezTo>
                    <a:pt x="25" y="1"/>
                    <a:pt x="16" y="4"/>
                    <a:pt x="8" y="10"/>
                  </a:cubicBezTo>
                  <a:cubicBezTo>
                    <a:pt x="7" y="10"/>
                    <a:pt x="7" y="9"/>
                    <a:pt x="7" y="9"/>
                  </a:cubicBezTo>
                  <a:cubicBezTo>
                    <a:pt x="5" y="6"/>
                    <a:pt x="3"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2" name="Freeform 77"/>
            <p:cNvSpPr>
              <a:spLocks/>
            </p:cNvSpPr>
            <p:nvPr/>
          </p:nvSpPr>
          <p:spPr bwMode="auto">
            <a:xfrm>
              <a:off x="7856731" y="6017361"/>
              <a:ext cx="1233248" cy="493299"/>
            </a:xfrm>
            <a:custGeom>
              <a:avLst/>
              <a:gdLst>
                <a:gd name="T0" fmla="*/ 0 w 293"/>
                <a:gd name="T1" fmla="*/ 111 h 111"/>
                <a:gd name="T2" fmla="*/ 293 w 293"/>
                <a:gd name="T3" fmla="*/ 111 h 111"/>
                <a:gd name="T4" fmla="*/ 291 w 293"/>
                <a:gd name="T5" fmla="*/ 101 h 111"/>
                <a:gd name="T6" fmla="*/ 286 w 293"/>
                <a:gd name="T7" fmla="*/ 89 h 111"/>
                <a:gd name="T8" fmla="*/ 267 w 293"/>
                <a:gd name="T9" fmla="*/ 70 h 111"/>
                <a:gd name="T10" fmla="*/ 266 w 293"/>
                <a:gd name="T11" fmla="*/ 69 h 111"/>
                <a:gd name="T12" fmla="*/ 239 w 293"/>
                <a:gd name="T13" fmla="*/ 62 h 111"/>
                <a:gd name="T14" fmla="*/ 232 w 293"/>
                <a:gd name="T15" fmla="*/ 63 h 111"/>
                <a:gd name="T16" fmla="*/ 232 w 293"/>
                <a:gd name="T17" fmla="*/ 59 h 111"/>
                <a:gd name="T18" fmla="*/ 182 w 293"/>
                <a:gd name="T19" fmla="*/ 10 h 111"/>
                <a:gd name="T20" fmla="*/ 155 w 293"/>
                <a:gd name="T21" fmla="*/ 18 h 111"/>
                <a:gd name="T22" fmla="*/ 124 w 293"/>
                <a:gd name="T23" fmla="*/ 0 h 111"/>
                <a:gd name="T24" fmla="*/ 89 w 293"/>
                <a:gd name="T25" fmla="*/ 30 h 111"/>
                <a:gd name="T26" fmla="*/ 76 w 293"/>
                <a:gd name="T27" fmla="*/ 27 h 111"/>
                <a:gd name="T28" fmla="*/ 42 w 293"/>
                <a:gd name="T29" fmla="*/ 62 h 111"/>
                <a:gd name="T30" fmla="*/ 43 w 293"/>
                <a:gd name="T31" fmla="*/ 71 h 111"/>
                <a:gd name="T32" fmla="*/ 42 w 293"/>
                <a:gd name="T33" fmla="*/ 71 h 111"/>
                <a:gd name="T34" fmla="*/ 0 w 293"/>
                <a:gd name="T35"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3" h="111">
                  <a:moveTo>
                    <a:pt x="0" y="111"/>
                  </a:moveTo>
                  <a:cubicBezTo>
                    <a:pt x="293" y="111"/>
                    <a:pt x="293" y="111"/>
                    <a:pt x="293" y="111"/>
                  </a:cubicBezTo>
                  <a:cubicBezTo>
                    <a:pt x="292" y="108"/>
                    <a:pt x="292" y="105"/>
                    <a:pt x="291" y="101"/>
                  </a:cubicBezTo>
                  <a:cubicBezTo>
                    <a:pt x="289" y="97"/>
                    <a:pt x="287" y="93"/>
                    <a:pt x="286" y="89"/>
                  </a:cubicBezTo>
                  <a:cubicBezTo>
                    <a:pt x="281" y="81"/>
                    <a:pt x="275" y="74"/>
                    <a:pt x="267" y="70"/>
                  </a:cubicBezTo>
                  <a:cubicBezTo>
                    <a:pt x="266" y="69"/>
                    <a:pt x="266" y="69"/>
                    <a:pt x="266" y="69"/>
                  </a:cubicBezTo>
                  <a:cubicBezTo>
                    <a:pt x="258" y="64"/>
                    <a:pt x="249" y="62"/>
                    <a:pt x="239" y="62"/>
                  </a:cubicBezTo>
                  <a:cubicBezTo>
                    <a:pt x="237" y="62"/>
                    <a:pt x="234" y="63"/>
                    <a:pt x="232" y="63"/>
                  </a:cubicBezTo>
                  <a:cubicBezTo>
                    <a:pt x="232" y="62"/>
                    <a:pt x="232" y="61"/>
                    <a:pt x="232" y="59"/>
                  </a:cubicBezTo>
                  <a:cubicBezTo>
                    <a:pt x="232" y="32"/>
                    <a:pt x="209" y="10"/>
                    <a:pt x="182" y="10"/>
                  </a:cubicBezTo>
                  <a:cubicBezTo>
                    <a:pt x="172" y="10"/>
                    <a:pt x="163" y="13"/>
                    <a:pt x="155" y="18"/>
                  </a:cubicBezTo>
                  <a:cubicBezTo>
                    <a:pt x="149" y="8"/>
                    <a:pt x="139" y="0"/>
                    <a:pt x="124" y="0"/>
                  </a:cubicBezTo>
                  <a:cubicBezTo>
                    <a:pt x="103" y="0"/>
                    <a:pt x="91" y="14"/>
                    <a:pt x="89" y="30"/>
                  </a:cubicBezTo>
                  <a:cubicBezTo>
                    <a:pt x="85" y="28"/>
                    <a:pt x="81" y="27"/>
                    <a:pt x="76" y="27"/>
                  </a:cubicBezTo>
                  <a:cubicBezTo>
                    <a:pt x="57" y="27"/>
                    <a:pt x="42" y="43"/>
                    <a:pt x="42" y="62"/>
                  </a:cubicBezTo>
                  <a:cubicBezTo>
                    <a:pt x="42" y="65"/>
                    <a:pt x="42" y="68"/>
                    <a:pt x="43" y="71"/>
                  </a:cubicBezTo>
                  <a:cubicBezTo>
                    <a:pt x="42" y="71"/>
                    <a:pt x="42" y="71"/>
                    <a:pt x="42" y="71"/>
                  </a:cubicBezTo>
                  <a:cubicBezTo>
                    <a:pt x="20" y="71"/>
                    <a:pt x="1" y="89"/>
                    <a:pt x="0" y="11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3" name="Freeform 78"/>
            <p:cNvSpPr>
              <a:spLocks/>
            </p:cNvSpPr>
            <p:nvPr/>
          </p:nvSpPr>
          <p:spPr bwMode="auto">
            <a:xfrm>
              <a:off x="8504187" y="6060050"/>
              <a:ext cx="104352" cy="35574"/>
            </a:xfrm>
            <a:custGeom>
              <a:avLst/>
              <a:gdLst>
                <a:gd name="T0" fmla="*/ 25 w 25"/>
                <a:gd name="T1" fmla="*/ 0 h 8"/>
                <a:gd name="T2" fmla="*/ 1 w 25"/>
                <a:gd name="T3" fmla="*/ 8 h 8"/>
                <a:gd name="T4" fmla="*/ 0 w 25"/>
                <a:gd name="T5" fmla="*/ 7 h 8"/>
                <a:gd name="T6" fmla="*/ 1 w 25"/>
                <a:gd name="T7" fmla="*/ 8 h 8"/>
                <a:gd name="T8" fmla="*/ 25 w 25"/>
                <a:gd name="T9" fmla="*/ 0 h 8"/>
                <a:gd name="T10" fmla="*/ 25 w 25"/>
                <a:gd name="T11" fmla="*/ 0 h 8"/>
              </a:gdLst>
              <a:ahLst/>
              <a:cxnLst>
                <a:cxn ang="0">
                  <a:pos x="T0" y="T1"/>
                </a:cxn>
                <a:cxn ang="0">
                  <a:pos x="T2" y="T3"/>
                </a:cxn>
                <a:cxn ang="0">
                  <a:pos x="T4" y="T5"/>
                </a:cxn>
                <a:cxn ang="0">
                  <a:pos x="T6" y="T7"/>
                </a:cxn>
                <a:cxn ang="0">
                  <a:pos x="T8" y="T9"/>
                </a:cxn>
                <a:cxn ang="0">
                  <a:pos x="T10" y="T11"/>
                </a:cxn>
              </a:cxnLst>
              <a:rect l="0" t="0" r="r" b="b"/>
              <a:pathLst>
                <a:path w="25" h="8">
                  <a:moveTo>
                    <a:pt x="25" y="0"/>
                  </a:moveTo>
                  <a:cubicBezTo>
                    <a:pt x="16" y="0"/>
                    <a:pt x="8" y="3"/>
                    <a:pt x="1" y="8"/>
                  </a:cubicBezTo>
                  <a:cubicBezTo>
                    <a:pt x="0" y="8"/>
                    <a:pt x="0" y="7"/>
                    <a:pt x="0" y="7"/>
                  </a:cubicBezTo>
                  <a:cubicBezTo>
                    <a:pt x="0" y="7"/>
                    <a:pt x="0" y="8"/>
                    <a:pt x="1" y="8"/>
                  </a:cubicBezTo>
                  <a:cubicBezTo>
                    <a:pt x="8" y="3"/>
                    <a:pt x="16" y="0"/>
                    <a:pt x="25" y="0"/>
                  </a:cubicBezTo>
                  <a:cubicBezTo>
                    <a:pt x="25" y="0"/>
                    <a:pt x="25" y="0"/>
                    <a:pt x="25" y="0"/>
                  </a:cubicBezTo>
                </a:path>
              </a:pathLst>
            </a:custGeom>
            <a:solidFill>
              <a:srgbClr val="537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4" name="Freeform 79"/>
            <p:cNvSpPr>
              <a:spLocks/>
            </p:cNvSpPr>
            <p:nvPr/>
          </p:nvSpPr>
          <p:spPr bwMode="auto">
            <a:xfrm>
              <a:off x="8475727" y="6052935"/>
              <a:ext cx="614253" cy="457725"/>
            </a:xfrm>
            <a:custGeom>
              <a:avLst/>
              <a:gdLst>
                <a:gd name="T0" fmla="*/ 0 w 146"/>
                <a:gd name="T1" fmla="*/ 0 h 103"/>
                <a:gd name="T2" fmla="*/ 0 w 146"/>
                <a:gd name="T3" fmla="*/ 103 h 103"/>
                <a:gd name="T4" fmla="*/ 146 w 146"/>
                <a:gd name="T5" fmla="*/ 103 h 103"/>
                <a:gd name="T6" fmla="*/ 144 w 146"/>
                <a:gd name="T7" fmla="*/ 93 h 103"/>
                <a:gd name="T8" fmla="*/ 139 w 146"/>
                <a:gd name="T9" fmla="*/ 81 h 103"/>
                <a:gd name="T10" fmla="*/ 123 w 146"/>
                <a:gd name="T11" fmla="*/ 64 h 103"/>
                <a:gd name="T12" fmla="*/ 120 w 146"/>
                <a:gd name="T13" fmla="*/ 62 h 103"/>
                <a:gd name="T14" fmla="*/ 119 w 146"/>
                <a:gd name="T15" fmla="*/ 61 h 103"/>
                <a:gd name="T16" fmla="*/ 94 w 146"/>
                <a:gd name="T17" fmla="*/ 54 h 103"/>
                <a:gd name="T18" fmla="*/ 92 w 146"/>
                <a:gd name="T19" fmla="*/ 54 h 103"/>
                <a:gd name="T20" fmla="*/ 85 w 146"/>
                <a:gd name="T21" fmla="*/ 55 h 103"/>
                <a:gd name="T22" fmla="*/ 85 w 146"/>
                <a:gd name="T23" fmla="*/ 55 h 103"/>
                <a:gd name="T24" fmla="*/ 85 w 146"/>
                <a:gd name="T25" fmla="*/ 55 h 103"/>
                <a:gd name="T26" fmla="*/ 85 w 146"/>
                <a:gd name="T27" fmla="*/ 51 h 103"/>
                <a:gd name="T28" fmla="*/ 84 w 146"/>
                <a:gd name="T29" fmla="*/ 46 h 103"/>
                <a:gd name="T30" fmla="*/ 53 w 146"/>
                <a:gd name="T31" fmla="*/ 5 h 103"/>
                <a:gd name="T32" fmla="*/ 35 w 146"/>
                <a:gd name="T33" fmla="*/ 2 h 103"/>
                <a:gd name="T34" fmla="*/ 32 w 146"/>
                <a:gd name="T35" fmla="*/ 2 h 103"/>
                <a:gd name="T36" fmla="*/ 8 w 146"/>
                <a:gd name="T37" fmla="*/ 10 h 103"/>
                <a:gd name="T38" fmla="*/ 7 w 146"/>
                <a:gd name="T39" fmla="*/ 9 h 103"/>
                <a:gd name="T40" fmla="*/ 0 w 146"/>
                <a:gd name="T41"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6" h="103">
                  <a:moveTo>
                    <a:pt x="0" y="0"/>
                  </a:moveTo>
                  <a:cubicBezTo>
                    <a:pt x="0" y="103"/>
                    <a:pt x="0" y="103"/>
                    <a:pt x="0" y="103"/>
                  </a:cubicBezTo>
                  <a:cubicBezTo>
                    <a:pt x="146" y="103"/>
                    <a:pt x="146" y="103"/>
                    <a:pt x="146" y="103"/>
                  </a:cubicBezTo>
                  <a:cubicBezTo>
                    <a:pt x="145" y="100"/>
                    <a:pt x="145" y="97"/>
                    <a:pt x="144" y="93"/>
                  </a:cubicBezTo>
                  <a:cubicBezTo>
                    <a:pt x="142" y="89"/>
                    <a:pt x="140" y="85"/>
                    <a:pt x="139" y="81"/>
                  </a:cubicBezTo>
                  <a:cubicBezTo>
                    <a:pt x="135" y="74"/>
                    <a:pt x="130" y="69"/>
                    <a:pt x="123" y="64"/>
                  </a:cubicBezTo>
                  <a:cubicBezTo>
                    <a:pt x="122" y="63"/>
                    <a:pt x="121" y="62"/>
                    <a:pt x="120" y="62"/>
                  </a:cubicBezTo>
                  <a:cubicBezTo>
                    <a:pt x="119" y="61"/>
                    <a:pt x="119" y="61"/>
                    <a:pt x="119" y="61"/>
                  </a:cubicBezTo>
                  <a:cubicBezTo>
                    <a:pt x="111" y="57"/>
                    <a:pt x="103" y="54"/>
                    <a:pt x="94" y="54"/>
                  </a:cubicBezTo>
                  <a:cubicBezTo>
                    <a:pt x="93" y="54"/>
                    <a:pt x="93" y="54"/>
                    <a:pt x="92" y="54"/>
                  </a:cubicBezTo>
                  <a:cubicBezTo>
                    <a:pt x="90" y="54"/>
                    <a:pt x="87" y="55"/>
                    <a:pt x="85" y="55"/>
                  </a:cubicBezTo>
                  <a:cubicBezTo>
                    <a:pt x="85" y="55"/>
                    <a:pt x="85" y="55"/>
                    <a:pt x="85" y="55"/>
                  </a:cubicBezTo>
                  <a:cubicBezTo>
                    <a:pt x="85" y="55"/>
                    <a:pt x="85" y="55"/>
                    <a:pt x="85" y="55"/>
                  </a:cubicBezTo>
                  <a:cubicBezTo>
                    <a:pt x="85" y="54"/>
                    <a:pt x="85" y="53"/>
                    <a:pt x="85" y="51"/>
                  </a:cubicBezTo>
                  <a:cubicBezTo>
                    <a:pt x="85" y="49"/>
                    <a:pt x="85" y="47"/>
                    <a:pt x="84" y="46"/>
                  </a:cubicBezTo>
                  <a:cubicBezTo>
                    <a:pt x="82" y="27"/>
                    <a:pt x="70" y="12"/>
                    <a:pt x="53" y="5"/>
                  </a:cubicBezTo>
                  <a:cubicBezTo>
                    <a:pt x="48" y="3"/>
                    <a:pt x="42" y="2"/>
                    <a:pt x="35" y="2"/>
                  </a:cubicBezTo>
                  <a:cubicBezTo>
                    <a:pt x="34" y="2"/>
                    <a:pt x="33" y="2"/>
                    <a:pt x="32" y="2"/>
                  </a:cubicBezTo>
                  <a:cubicBezTo>
                    <a:pt x="23" y="2"/>
                    <a:pt x="15" y="5"/>
                    <a:pt x="8" y="10"/>
                  </a:cubicBezTo>
                  <a:cubicBezTo>
                    <a:pt x="7" y="10"/>
                    <a:pt x="7" y="9"/>
                    <a:pt x="7" y="9"/>
                  </a:cubicBezTo>
                  <a:cubicBezTo>
                    <a:pt x="5" y="6"/>
                    <a:pt x="3"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5" name="Freeform 80"/>
            <p:cNvSpPr>
              <a:spLocks/>
            </p:cNvSpPr>
            <p:nvPr/>
          </p:nvSpPr>
          <p:spPr bwMode="auto">
            <a:xfrm>
              <a:off x="4560163" y="4978586"/>
              <a:ext cx="1043518" cy="1100437"/>
            </a:xfrm>
            <a:custGeom>
              <a:avLst/>
              <a:gdLst>
                <a:gd name="T0" fmla="*/ 181 w 248"/>
                <a:gd name="T1" fmla="*/ 80 h 247"/>
                <a:gd name="T2" fmla="*/ 124 w 248"/>
                <a:gd name="T3" fmla="*/ 0 h 247"/>
                <a:gd name="T4" fmla="*/ 68 w 248"/>
                <a:gd name="T5" fmla="*/ 80 h 247"/>
                <a:gd name="T6" fmla="*/ 123 w 248"/>
                <a:gd name="T7" fmla="*/ 247 h 247"/>
                <a:gd name="T8" fmla="*/ 123 w 248"/>
                <a:gd name="T9" fmla="*/ 247 h 247"/>
                <a:gd name="T10" fmla="*/ 125 w 248"/>
                <a:gd name="T11" fmla="*/ 247 h 247"/>
                <a:gd name="T12" fmla="*/ 127 w 248"/>
                <a:gd name="T13" fmla="*/ 247 h 247"/>
                <a:gd name="T14" fmla="*/ 127 w 248"/>
                <a:gd name="T15" fmla="*/ 247 h 247"/>
                <a:gd name="T16" fmla="*/ 181 w 248"/>
                <a:gd name="T17" fmla="*/ 8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8" h="247">
                  <a:moveTo>
                    <a:pt x="181" y="80"/>
                  </a:moveTo>
                  <a:cubicBezTo>
                    <a:pt x="153" y="35"/>
                    <a:pt x="124" y="0"/>
                    <a:pt x="124" y="0"/>
                  </a:cubicBezTo>
                  <a:cubicBezTo>
                    <a:pt x="124" y="0"/>
                    <a:pt x="98" y="36"/>
                    <a:pt x="68" y="80"/>
                  </a:cubicBezTo>
                  <a:cubicBezTo>
                    <a:pt x="0" y="182"/>
                    <a:pt x="75" y="243"/>
                    <a:pt x="123" y="247"/>
                  </a:cubicBezTo>
                  <a:cubicBezTo>
                    <a:pt x="123" y="247"/>
                    <a:pt x="123" y="247"/>
                    <a:pt x="123" y="247"/>
                  </a:cubicBezTo>
                  <a:cubicBezTo>
                    <a:pt x="123" y="247"/>
                    <a:pt x="124" y="247"/>
                    <a:pt x="125" y="247"/>
                  </a:cubicBezTo>
                  <a:cubicBezTo>
                    <a:pt x="126" y="247"/>
                    <a:pt x="123" y="247"/>
                    <a:pt x="127" y="247"/>
                  </a:cubicBezTo>
                  <a:cubicBezTo>
                    <a:pt x="127" y="247"/>
                    <a:pt x="127" y="247"/>
                    <a:pt x="127" y="247"/>
                  </a:cubicBezTo>
                  <a:cubicBezTo>
                    <a:pt x="171" y="243"/>
                    <a:pt x="248" y="189"/>
                    <a:pt x="181" y="8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6" name="Freeform 81"/>
            <p:cNvSpPr>
              <a:spLocks/>
            </p:cNvSpPr>
            <p:nvPr/>
          </p:nvSpPr>
          <p:spPr bwMode="auto">
            <a:xfrm>
              <a:off x="4901678" y="5585724"/>
              <a:ext cx="360488" cy="981856"/>
            </a:xfrm>
            <a:custGeom>
              <a:avLst/>
              <a:gdLst>
                <a:gd name="T0" fmla="*/ 152 w 152"/>
                <a:gd name="T1" fmla="*/ 65 h 414"/>
                <a:gd name="T2" fmla="*/ 87 w 152"/>
                <a:gd name="T3" fmla="*/ 105 h 414"/>
                <a:gd name="T4" fmla="*/ 76 w 152"/>
                <a:gd name="T5" fmla="*/ 0 h 414"/>
                <a:gd name="T6" fmla="*/ 65 w 152"/>
                <a:gd name="T7" fmla="*/ 105 h 414"/>
                <a:gd name="T8" fmla="*/ 0 w 152"/>
                <a:gd name="T9" fmla="*/ 65 h 414"/>
                <a:gd name="T10" fmla="*/ 60 w 152"/>
                <a:gd name="T11" fmla="*/ 139 h 414"/>
                <a:gd name="T12" fmla="*/ 44 w 152"/>
                <a:gd name="T13" fmla="*/ 414 h 414"/>
                <a:gd name="T14" fmla="*/ 112 w 152"/>
                <a:gd name="T15" fmla="*/ 414 h 414"/>
                <a:gd name="T16" fmla="*/ 92 w 152"/>
                <a:gd name="T17" fmla="*/ 139 h 414"/>
                <a:gd name="T18" fmla="*/ 152 w 152"/>
                <a:gd name="T19" fmla="*/ 65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 h="414">
                  <a:moveTo>
                    <a:pt x="152" y="65"/>
                  </a:moveTo>
                  <a:lnTo>
                    <a:pt x="87" y="105"/>
                  </a:lnTo>
                  <a:lnTo>
                    <a:pt x="76" y="0"/>
                  </a:lnTo>
                  <a:lnTo>
                    <a:pt x="65" y="105"/>
                  </a:lnTo>
                  <a:lnTo>
                    <a:pt x="0" y="65"/>
                  </a:lnTo>
                  <a:lnTo>
                    <a:pt x="60" y="139"/>
                  </a:lnTo>
                  <a:lnTo>
                    <a:pt x="44" y="414"/>
                  </a:lnTo>
                  <a:lnTo>
                    <a:pt x="112" y="414"/>
                  </a:lnTo>
                  <a:lnTo>
                    <a:pt x="92" y="139"/>
                  </a:lnTo>
                  <a:lnTo>
                    <a:pt x="152" y="65"/>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7" name="Freeform 82"/>
            <p:cNvSpPr>
              <a:spLocks/>
            </p:cNvSpPr>
            <p:nvPr/>
          </p:nvSpPr>
          <p:spPr bwMode="auto">
            <a:xfrm>
              <a:off x="4901678" y="5585724"/>
              <a:ext cx="360488" cy="981856"/>
            </a:xfrm>
            <a:custGeom>
              <a:avLst/>
              <a:gdLst>
                <a:gd name="T0" fmla="*/ 152 w 152"/>
                <a:gd name="T1" fmla="*/ 65 h 414"/>
                <a:gd name="T2" fmla="*/ 87 w 152"/>
                <a:gd name="T3" fmla="*/ 105 h 414"/>
                <a:gd name="T4" fmla="*/ 76 w 152"/>
                <a:gd name="T5" fmla="*/ 0 h 414"/>
                <a:gd name="T6" fmla="*/ 65 w 152"/>
                <a:gd name="T7" fmla="*/ 105 h 414"/>
                <a:gd name="T8" fmla="*/ 0 w 152"/>
                <a:gd name="T9" fmla="*/ 65 h 414"/>
                <a:gd name="T10" fmla="*/ 60 w 152"/>
                <a:gd name="T11" fmla="*/ 139 h 414"/>
                <a:gd name="T12" fmla="*/ 44 w 152"/>
                <a:gd name="T13" fmla="*/ 414 h 414"/>
                <a:gd name="T14" fmla="*/ 112 w 152"/>
                <a:gd name="T15" fmla="*/ 414 h 414"/>
                <a:gd name="T16" fmla="*/ 92 w 152"/>
                <a:gd name="T17" fmla="*/ 139 h 414"/>
                <a:gd name="T18" fmla="*/ 152 w 152"/>
                <a:gd name="T19" fmla="*/ 65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 h="414">
                  <a:moveTo>
                    <a:pt x="152" y="65"/>
                  </a:moveTo>
                  <a:lnTo>
                    <a:pt x="87" y="105"/>
                  </a:lnTo>
                  <a:lnTo>
                    <a:pt x="76" y="0"/>
                  </a:lnTo>
                  <a:lnTo>
                    <a:pt x="65" y="105"/>
                  </a:lnTo>
                  <a:lnTo>
                    <a:pt x="0" y="65"/>
                  </a:lnTo>
                  <a:lnTo>
                    <a:pt x="60" y="139"/>
                  </a:lnTo>
                  <a:lnTo>
                    <a:pt x="44" y="414"/>
                  </a:lnTo>
                  <a:lnTo>
                    <a:pt x="112" y="414"/>
                  </a:lnTo>
                  <a:lnTo>
                    <a:pt x="92" y="139"/>
                  </a:lnTo>
                  <a:lnTo>
                    <a:pt x="152" y="6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8" name="Freeform 83"/>
            <p:cNvSpPr>
              <a:spLocks noEditPoints="1"/>
            </p:cNvSpPr>
            <p:nvPr/>
          </p:nvSpPr>
          <p:spPr bwMode="auto">
            <a:xfrm>
              <a:off x="5081922" y="4978586"/>
              <a:ext cx="457725" cy="1095694"/>
            </a:xfrm>
            <a:custGeom>
              <a:avLst/>
              <a:gdLst>
                <a:gd name="T0" fmla="*/ 32 w 109"/>
                <a:gd name="T1" fmla="*/ 238 h 246"/>
                <a:gd name="T2" fmla="*/ 11 w 109"/>
                <a:gd name="T3" fmla="*/ 246 h 246"/>
                <a:gd name="T4" fmla="*/ 11 w 109"/>
                <a:gd name="T5" fmla="*/ 246 h 246"/>
                <a:gd name="T6" fmla="*/ 32 w 109"/>
                <a:gd name="T7" fmla="*/ 239 h 246"/>
                <a:gd name="T8" fmla="*/ 32 w 109"/>
                <a:gd name="T9" fmla="*/ 238 h 246"/>
                <a:gd name="T10" fmla="*/ 0 w 109"/>
                <a:gd name="T11" fmla="*/ 0 h 246"/>
                <a:gd name="T12" fmla="*/ 0 w 109"/>
                <a:gd name="T13" fmla="*/ 1 h 246"/>
                <a:gd name="T14" fmla="*/ 57 w 109"/>
                <a:gd name="T15" fmla="*/ 80 h 246"/>
                <a:gd name="T16" fmla="*/ 37 w 109"/>
                <a:gd name="T17" fmla="*/ 236 h 246"/>
                <a:gd name="T18" fmla="*/ 38 w 109"/>
                <a:gd name="T19" fmla="*/ 236 h 246"/>
                <a:gd name="T20" fmla="*/ 57 w 109"/>
                <a:gd name="T21" fmla="*/ 80 h 246"/>
                <a:gd name="T22" fmla="*/ 0 w 109"/>
                <a:gd name="T23"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9" h="246">
                  <a:moveTo>
                    <a:pt x="32" y="238"/>
                  </a:moveTo>
                  <a:cubicBezTo>
                    <a:pt x="25" y="242"/>
                    <a:pt x="18" y="244"/>
                    <a:pt x="11" y="246"/>
                  </a:cubicBezTo>
                  <a:cubicBezTo>
                    <a:pt x="11" y="246"/>
                    <a:pt x="11" y="246"/>
                    <a:pt x="11" y="246"/>
                  </a:cubicBezTo>
                  <a:cubicBezTo>
                    <a:pt x="18" y="244"/>
                    <a:pt x="25" y="242"/>
                    <a:pt x="32" y="239"/>
                  </a:cubicBezTo>
                  <a:cubicBezTo>
                    <a:pt x="32" y="239"/>
                    <a:pt x="32" y="238"/>
                    <a:pt x="32" y="238"/>
                  </a:cubicBezTo>
                  <a:moveTo>
                    <a:pt x="0" y="0"/>
                  </a:moveTo>
                  <a:cubicBezTo>
                    <a:pt x="0" y="1"/>
                    <a:pt x="0" y="1"/>
                    <a:pt x="0" y="1"/>
                  </a:cubicBezTo>
                  <a:cubicBezTo>
                    <a:pt x="2" y="2"/>
                    <a:pt x="30" y="36"/>
                    <a:pt x="57" y="80"/>
                  </a:cubicBezTo>
                  <a:cubicBezTo>
                    <a:pt x="108" y="164"/>
                    <a:pt x="75" y="215"/>
                    <a:pt x="37" y="236"/>
                  </a:cubicBezTo>
                  <a:cubicBezTo>
                    <a:pt x="37" y="236"/>
                    <a:pt x="38" y="236"/>
                    <a:pt x="38" y="236"/>
                  </a:cubicBezTo>
                  <a:cubicBezTo>
                    <a:pt x="76" y="215"/>
                    <a:pt x="109" y="164"/>
                    <a:pt x="57" y="80"/>
                  </a:cubicBezTo>
                  <a:cubicBezTo>
                    <a:pt x="29" y="35"/>
                    <a:pt x="0" y="0"/>
                    <a:pt x="0" y="0"/>
                  </a:cubicBezTo>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9" name="Freeform 84"/>
            <p:cNvSpPr>
              <a:spLocks/>
            </p:cNvSpPr>
            <p:nvPr/>
          </p:nvSpPr>
          <p:spPr bwMode="auto">
            <a:xfrm>
              <a:off x="5217105" y="6029219"/>
              <a:ext cx="23716" cy="14230"/>
            </a:xfrm>
            <a:custGeom>
              <a:avLst/>
              <a:gdLst>
                <a:gd name="T0" fmla="*/ 5 w 6"/>
                <a:gd name="T1" fmla="*/ 0 h 3"/>
                <a:gd name="T2" fmla="*/ 0 w 6"/>
                <a:gd name="T3" fmla="*/ 2 h 3"/>
                <a:gd name="T4" fmla="*/ 0 w 6"/>
                <a:gd name="T5" fmla="*/ 3 h 3"/>
                <a:gd name="T6" fmla="*/ 6 w 6"/>
                <a:gd name="T7" fmla="*/ 0 h 3"/>
                <a:gd name="T8" fmla="*/ 5 w 6"/>
                <a:gd name="T9" fmla="*/ 0 h 3"/>
              </a:gdLst>
              <a:ahLst/>
              <a:cxnLst>
                <a:cxn ang="0">
                  <a:pos x="T0" y="T1"/>
                </a:cxn>
                <a:cxn ang="0">
                  <a:pos x="T2" y="T3"/>
                </a:cxn>
                <a:cxn ang="0">
                  <a:pos x="T4" y="T5"/>
                </a:cxn>
                <a:cxn ang="0">
                  <a:pos x="T6" y="T7"/>
                </a:cxn>
                <a:cxn ang="0">
                  <a:pos x="T8" y="T9"/>
                </a:cxn>
              </a:cxnLst>
              <a:rect l="0" t="0" r="r" b="b"/>
              <a:pathLst>
                <a:path w="6" h="3">
                  <a:moveTo>
                    <a:pt x="5" y="0"/>
                  </a:moveTo>
                  <a:cubicBezTo>
                    <a:pt x="3" y="1"/>
                    <a:pt x="2" y="2"/>
                    <a:pt x="0" y="2"/>
                  </a:cubicBezTo>
                  <a:cubicBezTo>
                    <a:pt x="0" y="2"/>
                    <a:pt x="0" y="3"/>
                    <a:pt x="0" y="3"/>
                  </a:cubicBezTo>
                  <a:cubicBezTo>
                    <a:pt x="2" y="2"/>
                    <a:pt x="4" y="1"/>
                    <a:pt x="6" y="0"/>
                  </a:cubicBezTo>
                  <a:cubicBezTo>
                    <a:pt x="6" y="0"/>
                    <a:pt x="5" y="0"/>
                    <a:pt x="5" y="0"/>
                  </a:cubicBezTo>
                </a:path>
              </a:pathLst>
            </a:custGeom>
            <a:solidFill>
              <a:srgbClr val="6995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0" name="Rectangle 85"/>
            <p:cNvSpPr>
              <a:spLocks noChangeArrowheads="1"/>
            </p:cNvSpPr>
            <p:nvPr/>
          </p:nvSpPr>
          <p:spPr bwMode="auto">
            <a:xfrm>
              <a:off x="5081922" y="6567579"/>
              <a:ext cx="85379" cy="9487"/>
            </a:xfrm>
            <a:prstGeom prst="rect">
              <a:avLst/>
            </a:prstGeom>
            <a:solidFill>
              <a:srgbClr val="4F71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1" name="Rectangle 86"/>
            <p:cNvSpPr>
              <a:spLocks noChangeArrowheads="1"/>
            </p:cNvSpPr>
            <p:nvPr/>
          </p:nvSpPr>
          <p:spPr bwMode="auto">
            <a:xfrm>
              <a:off x="5081922" y="6567579"/>
              <a:ext cx="85379" cy="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2" name="Freeform 87"/>
            <p:cNvSpPr>
              <a:spLocks/>
            </p:cNvSpPr>
            <p:nvPr/>
          </p:nvSpPr>
          <p:spPr bwMode="auto">
            <a:xfrm>
              <a:off x="5081922" y="4983329"/>
              <a:ext cx="455353" cy="1090951"/>
            </a:xfrm>
            <a:custGeom>
              <a:avLst/>
              <a:gdLst>
                <a:gd name="T0" fmla="*/ 0 w 108"/>
                <a:gd name="T1" fmla="*/ 0 h 245"/>
                <a:gd name="T2" fmla="*/ 0 w 108"/>
                <a:gd name="T3" fmla="*/ 0 h 245"/>
                <a:gd name="T4" fmla="*/ 0 w 108"/>
                <a:gd name="T5" fmla="*/ 136 h 245"/>
                <a:gd name="T6" fmla="*/ 6 w 108"/>
                <a:gd name="T7" fmla="*/ 191 h 245"/>
                <a:gd name="T8" fmla="*/ 43 w 108"/>
                <a:gd name="T9" fmla="*/ 170 h 245"/>
                <a:gd name="T10" fmla="*/ 9 w 108"/>
                <a:gd name="T11" fmla="*/ 209 h 245"/>
                <a:gd name="T12" fmla="*/ 11 w 108"/>
                <a:gd name="T13" fmla="*/ 245 h 245"/>
                <a:gd name="T14" fmla="*/ 32 w 108"/>
                <a:gd name="T15" fmla="*/ 237 h 245"/>
                <a:gd name="T16" fmla="*/ 37 w 108"/>
                <a:gd name="T17" fmla="*/ 235 h 245"/>
                <a:gd name="T18" fmla="*/ 57 w 108"/>
                <a:gd name="T19" fmla="*/ 79 h 245"/>
                <a:gd name="T20" fmla="*/ 0 w 108"/>
                <a:gd name="T21"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245">
                  <a:moveTo>
                    <a:pt x="0" y="0"/>
                  </a:moveTo>
                  <a:cubicBezTo>
                    <a:pt x="0" y="0"/>
                    <a:pt x="0" y="0"/>
                    <a:pt x="0" y="0"/>
                  </a:cubicBezTo>
                  <a:cubicBezTo>
                    <a:pt x="0" y="136"/>
                    <a:pt x="0" y="136"/>
                    <a:pt x="0" y="136"/>
                  </a:cubicBezTo>
                  <a:cubicBezTo>
                    <a:pt x="6" y="191"/>
                    <a:pt x="6" y="191"/>
                    <a:pt x="6" y="191"/>
                  </a:cubicBezTo>
                  <a:cubicBezTo>
                    <a:pt x="43" y="170"/>
                    <a:pt x="43" y="170"/>
                    <a:pt x="43" y="170"/>
                  </a:cubicBezTo>
                  <a:cubicBezTo>
                    <a:pt x="9" y="209"/>
                    <a:pt x="9" y="209"/>
                    <a:pt x="9" y="209"/>
                  </a:cubicBezTo>
                  <a:cubicBezTo>
                    <a:pt x="11" y="245"/>
                    <a:pt x="11" y="245"/>
                    <a:pt x="11" y="245"/>
                  </a:cubicBezTo>
                  <a:cubicBezTo>
                    <a:pt x="18" y="243"/>
                    <a:pt x="25" y="241"/>
                    <a:pt x="32" y="237"/>
                  </a:cubicBezTo>
                  <a:cubicBezTo>
                    <a:pt x="34" y="237"/>
                    <a:pt x="35" y="236"/>
                    <a:pt x="37" y="235"/>
                  </a:cubicBezTo>
                  <a:cubicBezTo>
                    <a:pt x="75" y="214"/>
                    <a:pt x="108" y="163"/>
                    <a:pt x="57" y="79"/>
                  </a:cubicBezTo>
                  <a:cubicBezTo>
                    <a:pt x="30" y="35"/>
                    <a:pt x="2"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3" name="Freeform 88"/>
            <p:cNvSpPr>
              <a:spLocks/>
            </p:cNvSpPr>
            <p:nvPr/>
          </p:nvSpPr>
          <p:spPr bwMode="auto">
            <a:xfrm>
              <a:off x="5081922" y="5588095"/>
              <a:ext cx="180244" cy="979484"/>
            </a:xfrm>
            <a:custGeom>
              <a:avLst/>
              <a:gdLst>
                <a:gd name="T0" fmla="*/ 0 w 43"/>
                <a:gd name="T1" fmla="*/ 0 h 220"/>
                <a:gd name="T2" fmla="*/ 0 w 43"/>
                <a:gd name="T3" fmla="*/ 220 h 220"/>
                <a:gd name="T4" fmla="*/ 20 w 43"/>
                <a:gd name="T5" fmla="*/ 220 h 220"/>
                <a:gd name="T6" fmla="*/ 9 w 43"/>
                <a:gd name="T7" fmla="*/ 109 h 220"/>
                <a:gd name="T8" fmla="*/ 11 w 43"/>
                <a:gd name="T9" fmla="*/ 109 h 220"/>
                <a:gd name="T10" fmla="*/ 11 w 43"/>
                <a:gd name="T11" fmla="*/ 109 h 220"/>
                <a:gd name="T12" fmla="*/ 9 w 43"/>
                <a:gd name="T13" fmla="*/ 73 h 220"/>
                <a:gd name="T14" fmla="*/ 43 w 43"/>
                <a:gd name="T15" fmla="*/ 34 h 220"/>
                <a:gd name="T16" fmla="*/ 6 w 43"/>
                <a:gd name="T17" fmla="*/ 55 h 220"/>
                <a:gd name="T18" fmla="*/ 0 w 43"/>
                <a:gd name="T19"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220">
                  <a:moveTo>
                    <a:pt x="0" y="0"/>
                  </a:moveTo>
                  <a:cubicBezTo>
                    <a:pt x="0" y="220"/>
                    <a:pt x="0" y="220"/>
                    <a:pt x="0" y="220"/>
                  </a:cubicBezTo>
                  <a:cubicBezTo>
                    <a:pt x="20" y="220"/>
                    <a:pt x="20" y="220"/>
                    <a:pt x="20" y="220"/>
                  </a:cubicBezTo>
                  <a:cubicBezTo>
                    <a:pt x="9" y="109"/>
                    <a:pt x="9" y="109"/>
                    <a:pt x="9" y="109"/>
                  </a:cubicBezTo>
                  <a:cubicBezTo>
                    <a:pt x="10" y="109"/>
                    <a:pt x="11" y="109"/>
                    <a:pt x="11" y="109"/>
                  </a:cubicBezTo>
                  <a:cubicBezTo>
                    <a:pt x="11" y="109"/>
                    <a:pt x="11" y="109"/>
                    <a:pt x="11" y="109"/>
                  </a:cubicBezTo>
                  <a:cubicBezTo>
                    <a:pt x="9" y="73"/>
                    <a:pt x="9" y="73"/>
                    <a:pt x="9" y="73"/>
                  </a:cubicBezTo>
                  <a:cubicBezTo>
                    <a:pt x="43" y="34"/>
                    <a:pt x="43" y="34"/>
                    <a:pt x="43" y="34"/>
                  </a:cubicBezTo>
                  <a:cubicBezTo>
                    <a:pt x="6" y="55"/>
                    <a:pt x="6" y="55"/>
                    <a:pt x="6" y="55"/>
                  </a:cubicBezTo>
                  <a:cubicBezTo>
                    <a:pt x="0" y="0"/>
                    <a:pt x="0" y="0"/>
                    <a:pt x="0"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4" name="Freeform 89"/>
            <p:cNvSpPr>
              <a:spLocks/>
            </p:cNvSpPr>
            <p:nvPr/>
          </p:nvSpPr>
          <p:spPr bwMode="auto">
            <a:xfrm>
              <a:off x="6018717" y="5327216"/>
              <a:ext cx="967626" cy="884619"/>
            </a:xfrm>
            <a:custGeom>
              <a:avLst/>
              <a:gdLst>
                <a:gd name="T0" fmla="*/ 188 w 230"/>
                <a:gd name="T1" fmla="*/ 57 h 199"/>
                <a:gd name="T2" fmla="*/ 115 w 230"/>
                <a:gd name="T3" fmla="*/ 0 h 199"/>
                <a:gd name="T4" fmla="*/ 42 w 230"/>
                <a:gd name="T5" fmla="*/ 57 h 199"/>
                <a:gd name="T6" fmla="*/ 0 w 230"/>
                <a:gd name="T7" fmla="*/ 124 h 199"/>
                <a:gd name="T8" fmla="*/ 75 w 230"/>
                <a:gd name="T9" fmla="*/ 199 h 199"/>
                <a:gd name="T10" fmla="*/ 115 w 230"/>
                <a:gd name="T11" fmla="*/ 188 h 199"/>
                <a:gd name="T12" fmla="*/ 155 w 230"/>
                <a:gd name="T13" fmla="*/ 199 h 199"/>
                <a:gd name="T14" fmla="*/ 230 w 230"/>
                <a:gd name="T15" fmla="*/ 124 h 199"/>
                <a:gd name="T16" fmla="*/ 188 w 230"/>
                <a:gd name="T17" fmla="*/ 57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199">
                  <a:moveTo>
                    <a:pt x="188" y="57"/>
                  </a:moveTo>
                  <a:cubicBezTo>
                    <a:pt x="180" y="24"/>
                    <a:pt x="150" y="0"/>
                    <a:pt x="115" y="0"/>
                  </a:cubicBezTo>
                  <a:cubicBezTo>
                    <a:pt x="80" y="0"/>
                    <a:pt x="50" y="24"/>
                    <a:pt x="42" y="57"/>
                  </a:cubicBezTo>
                  <a:cubicBezTo>
                    <a:pt x="17" y="69"/>
                    <a:pt x="0" y="95"/>
                    <a:pt x="0" y="124"/>
                  </a:cubicBezTo>
                  <a:cubicBezTo>
                    <a:pt x="0" y="166"/>
                    <a:pt x="34" y="199"/>
                    <a:pt x="75" y="199"/>
                  </a:cubicBezTo>
                  <a:cubicBezTo>
                    <a:pt x="90" y="199"/>
                    <a:pt x="103" y="195"/>
                    <a:pt x="115" y="188"/>
                  </a:cubicBezTo>
                  <a:cubicBezTo>
                    <a:pt x="126" y="195"/>
                    <a:pt x="140" y="199"/>
                    <a:pt x="155" y="199"/>
                  </a:cubicBezTo>
                  <a:cubicBezTo>
                    <a:pt x="196" y="199"/>
                    <a:pt x="230" y="166"/>
                    <a:pt x="230" y="124"/>
                  </a:cubicBezTo>
                  <a:cubicBezTo>
                    <a:pt x="230" y="95"/>
                    <a:pt x="212" y="69"/>
                    <a:pt x="188" y="5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5" name="Freeform 90"/>
            <p:cNvSpPr>
              <a:spLocks/>
            </p:cNvSpPr>
            <p:nvPr/>
          </p:nvSpPr>
          <p:spPr bwMode="auto">
            <a:xfrm>
              <a:off x="6322285" y="5815772"/>
              <a:ext cx="362860" cy="664057"/>
            </a:xfrm>
            <a:custGeom>
              <a:avLst/>
              <a:gdLst>
                <a:gd name="T0" fmla="*/ 153 w 153"/>
                <a:gd name="T1" fmla="*/ 66 h 280"/>
                <a:gd name="T2" fmla="*/ 87 w 153"/>
                <a:gd name="T3" fmla="*/ 107 h 280"/>
                <a:gd name="T4" fmla="*/ 76 w 153"/>
                <a:gd name="T5" fmla="*/ 0 h 280"/>
                <a:gd name="T6" fmla="*/ 66 w 153"/>
                <a:gd name="T7" fmla="*/ 107 h 280"/>
                <a:gd name="T8" fmla="*/ 0 w 153"/>
                <a:gd name="T9" fmla="*/ 66 h 280"/>
                <a:gd name="T10" fmla="*/ 60 w 153"/>
                <a:gd name="T11" fmla="*/ 143 h 280"/>
                <a:gd name="T12" fmla="*/ 53 w 153"/>
                <a:gd name="T13" fmla="*/ 280 h 280"/>
                <a:gd name="T14" fmla="*/ 99 w 153"/>
                <a:gd name="T15" fmla="*/ 280 h 280"/>
                <a:gd name="T16" fmla="*/ 92 w 153"/>
                <a:gd name="T17" fmla="*/ 143 h 280"/>
                <a:gd name="T18" fmla="*/ 153 w 153"/>
                <a:gd name="T19" fmla="*/ 6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 h="280">
                  <a:moveTo>
                    <a:pt x="153" y="66"/>
                  </a:moveTo>
                  <a:lnTo>
                    <a:pt x="87" y="107"/>
                  </a:lnTo>
                  <a:lnTo>
                    <a:pt x="76" y="0"/>
                  </a:lnTo>
                  <a:lnTo>
                    <a:pt x="66" y="107"/>
                  </a:lnTo>
                  <a:lnTo>
                    <a:pt x="0" y="66"/>
                  </a:lnTo>
                  <a:lnTo>
                    <a:pt x="60" y="143"/>
                  </a:lnTo>
                  <a:lnTo>
                    <a:pt x="53" y="280"/>
                  </a:lnTo>
                  <a:lnTo>
                    <a:pt x="99" y="280"/>
                  </a:lnTo>
                  <a:lnTo>
                    <a:pt x="92" y="143"/>
                  </a:lnTo>
                  <a:lnTo>
                    <a:pt x="153" y="66"/>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6" name="Freeform 91"/>
            <p:cNvSpPr>
              <a:spLocks/>
            </p:cNvSpPr>
            <p:nvPr/>
          </p:nvSpPr>
          <p:spPr bwMode="auto">
            <a:xfrm>
              <a:off x="6322285" y="5815772"/>
              <a:ext cx="362860" cy="664057"/>
            </a:xfrm>
            <a:custGeom>
              <a:avLst/>
              <a:gdLst>
                <a:gd name="T0" fmla="*/ 153 w 153"/>
                <a:gd name="T1" fmla="*/ 66 h 280"/>
                <a:gd name="T2" fmla="*/ 87 w 153"/>
                <a:gd name="T3" fmla="*/ 107 h 280"/>
                <a:gd name="T4" fmla="*/ 76 w 153"/>
                <a:gd name="T5" fmla="*/ 0 h 280"/>
                <a:gd name="T6" fmla="*/ 66 w 153"/>
                <a:gd name="T7" fmla="*/ 107 h 280"/>
                <a:gd name="T8" fmla="*/ 0 w 153"/>
                <a:gd name="T9" fmla="*/ 66 h 280"/>
                <a:gd name="T10" fmla="*/ 60 w 153"/>
                <a:gd name="T11" fmla="*/ 143 h 280"/>
                <a:gd name="T12" fmla="*/ 53 w 153"/>
                <a:gd name="T13" fmla="*/ 280 h 280"/>
                <a:gd name="T14" fmla="*/ 99 w 153"/>
                <a:gd name="T15" fmla="*/ 280 h 280"/>
                <a:gd name="T16" fmla="*/ 92 w 153"/>
                <a:gd name="T17" fmla="*/ 143 h 280"/>
                <a:gd name="T18" fmla="*/ 153 w 153"/>
                <a:gd name="T19" fmla="*/ 6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 h="280">
                  <a:moveTo>
                    <a:pt x="153" y="66"/>
                  </a:moveTo>
                  <a:lnTo>
                    <a:pt x="87" y="107"/>
                  </a:lnTo>
                  <a:lnTo>
                    <a:pt x="76" y="0"/>
                  </a:lnTo>
                  <a:lnTo>
                    <a:pt x="66" y="107"/>
                  </a:lnTo>
                  <a:lnTo>
                    <a:pt x="0" y="66"/>
                  </a:lnTo>
                  <a:lnTo>
                    <a:pt x="60" y="143"/>
                  </a:lnTo>
                  <a:lnTo>
                    <a:pt x="53" y="280"/>
                  </a:lnTo>
                  <a:lnTo>
                    <a:pt x="99" y="280"/>
                  </a:lnTo>
                  <a:lnTo>
                    <a:pt x="92" y="143"/>
                  </a:lnTo>
                  <a:lnTo>
                    <a:pt x="153" y="6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7" name="Freeform 92"/>
            <p:cNvSpPr>
              <a:spLocks noEditPoints="1"/>
            </p:cNvSpPr>
            <p:nvPr/>
          </p:nvSpPr>
          <p:spPr bwMode="auto">
            <a:xfrm>
              <a:off x="6540475" y="5514575"/>
              <a:ext cx="291711" cy="955768"/>
            </a:xfrm>
            <a:custGeom>
              <a:avLst/>
              <a:gdLst>
                <a:gd name="T0" fmla="*/ 0 w 69"/>
                <a:gd name="T1" fmla="*/ 151 h 215"/>
                <a:gd name="T2" fmla="*/ 4 w 69"/>
                <a:gd name="T3" fmla="*/ 215 h 215"/>
                <a:gd name="T4" fmla="*/ 4 w 69"/>
                <a:gd name="T5" fmla="*/ 215 h 215"/>
                <a:gd name="T6" fmla="*/ 0 w 69"/>
                <a:gd name="T7" fmla="*/ 151 h 215"/>
                <a:gd name="T8" fmla="*/ 0 w 69"/>
                <a:gd name="T9" fmla="*/ 151 h 215"/>
                <a:gd name="T10" fmla="*/ 58 w 69"/>
                <a:gd name="T11" fmla="*/ 0 h 215"/>
                <a:gd name="T12" fmla="*/ 64 w 69"/>
                <a:gd name="T13" fmla="*/ 15 h 215"/>
                <a:gd name="T14" fmla="*/ 69 w 69"/>
                <a:gd name="T15" fmla="*/ 18 h 215"/>
                <a:gd name="T16" fmla="*/ 69 w 69"/>
                <a:gd name="T17" fmla="*/ 18 h 215"/>
                <a:gd name="T18" fmla="*/ 64 w 69"/>
                <a:gd name="T19" fmla="*/ 15 h 215"/>
                <a:gd name="T20" fmla="*/ 58 w 69"/>
                <a:gd name="T21" fmla="*/ 0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215">
                  <a:moveTo>
                    <a:pt x="0" y="151"/>
                  </a:moveTo>
                  <a:cubicBezTo>
                    <a:pt x="4" y="215"/>
                    <a:pt x="4" y="215"/>
                    <a:pt x="4" y="215"/>
                  </a:cubicBezTo>
                  <a:cubicBezTo>
                    <a:pt x="4" y="215"/>
                    <a:pt x="4" y="215"/>
                    <a:pt x="4" y="215"/>
                  </a:cubicBezTo>
                  <a:cubicBezTo>
                    <a:pt x="0" y="151"/>
                    <a:pt x="0" y="151"/>
                    <a:pt x="0" y="151"/>
                  </a:cubicBezTo>
                  <a:cubicBezTo>
                    <a:pt x="0" y="151"/>
                    <a:pt x="0" y="151"/>
                    <a:pt x="0" y="151"/>
                  </a:cubicBezTo>
                  <a:moveTo>
                    <a:pt x="58" y="0"/>
                  </a:moveTo>
                  <a:cubicBezTo>
                    <a:pt x="61" y="5"/>
                    <a:pt x="62" y="10"/>
                    <a:pt x="64" y="15"/>
                  </a:cubicBezTo>
                  <a:cubicBezTo>
                    <a:pt x="66" y="16"/>
                    <a:pt x="68" y="17"/>
                    <a:pt x="69" y="18"/>
                  </a:cubicBezTo>
                  <a:cubicBezTo>
                    <a:pt x="69" y="18"/>
                    <a:pt x="69" y="18"/>
                    <a:pt x="69" y="18"/>
                  </a:cubicBezTo>
                  <a:cubicBezTo>
                    <a:pt x="68" y="17"/>
                    <a:pt x="66" y="16"/>
                    <a:pt x="64" y="15"/>
                  </a:cubicBezTo>
                  <a:cubicBezTo>
                    <a:pt x="62" y="10"/>
                    <a:pt x="61" y="5"/>
                    <a:pt x="58" y="0"/>
                  </a:cubicBezTo>
                </a:path>
              </a:pathLst>
            </a:custGeom>
            <a:solidFill>
              <a:srgbClr val="537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8" name="Freeform 93"/>
            <p:cNvSpPr>
              <a:spLocks noEditPoints="1"/>
            </p:cNvSpPr>
            <p:nvPr/>
          </p:nvSpPr>
          <p:spPr bwMode="auto">
            <a:xfrm>
              <a:off x="6663800" y="6211835"/>
              <a:ext cx="7115" cy="0"/>
            </a:xfrm>
            <a:custGeom>
              <a:avLst/>
              <a:gdLst>
                <a:gd name="T0" fmla="*/ 1 w 2"/>
                <a:gd name="T1" fmla="*/ 2 w 2"/>
                <a:gd name="T2" fmla="*/ 1 w 2"/>
                <a:gd name="T3" fmla="*/ 1 w 2"/>
                <a:gd name="T4" fmla="*/ 1 w 2"/>
                <a:gd name="T5" fmla="*/ 1 w 2"/>
                <a:gd name="T6" fmla="*/ 1 w 2"/>
                <a:gd name="T7" fmla="*/ 1 w 2"/>
                <a:gd name="T8" fmla="*/ 1 w 2"/>
                <a:gd name="T9" fmla="*/ 1 w 2"/>
                <a:gd name="T10" fmla="*/ 1 w 2"/>
                <a:gd name="T11" fmla="*/ 1 w 2"/>
                <a:gd name="T12" fmla="*/ 1 w 2"/>
                <a:gd name="T13" fmla="*/ 1 w 2"/>
                <a:gd name="T14" fmla="*/ 1 w 2"/>
                <a:gd name="T15" fmla="*/ 0 w 2"/>
                <a:gd name="T16" fmla="*/ 1 w 2"/>
                <a:gd name="T17" fmla="*/ 0 w 2"/>
                <a:gd name="T18" fmla="*/ 0 w 2"/>
                <a:gd name="T19" fmla="*/ 0 w 2"/>
                <a:gd name="T20" fmla="*/ 0 w 2"/>
                <a:gd name="T21" fmla="*/ 0 w 2"/>
                <a:gd name="T22" fmla="*/ 0 w 2"/>
                <a:gd name="T23" fmla="*/ 0 w 2"/>
                <a:gd name="T24" fmla="*/ 0 w 2"/>
                <a:gd name="T25" fmla="*/ 0 w 2"/>
                <a:gd name="T26" fmla="*/ 0 w 2"/>
                <a:gd name="T27" fmla="*/ 0 w 2"/>
                <a:gd name="T28" fmla="*/ 0 w 2"/>
                <a:gd name="T29" fmla="*/ 0 w 2"/>
                <a:gd name="T30" fmla="*/ 0 w 2"/>
                <a:gd name="T31" fmla="*/ 0 w 2"/>
                <a:gd name="T32" fmla="*/ 0 w 2"/>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 ang="0">
                  <a:pos x="T27" y="0"/>
                </a:cxn>
                <a:cxn ang="0">
                  <a:pos x="T28" y="0"/>
                </a:cxn>
                <a:cxn ang="0">
                  <a:pos x="T29" y="0"/>
                </a:cxn>
                <a:cxn ang="0">
                  <a:pos x="T30" y="0"/>
                </a:cxn>
                <a:cxn ang="0">
                  <a:pos x="T31" y="0"/>
                </a:cxn>
                <a:cxn ang="0">
                  <a:pos x="T32" y="0"/>
                </a:cxn>
              </a:cxnLst>
              <a:rect l="0" t="0" r="r" b="b"/>
              <a:pathLst>
                <a:path w="2">
                  <a:moveTo>
                    <a:pt x="1" y="0"/>
                  </a:moveTo>
                  <a:cubicBezTo>
                    <a:pt x="1" y="0"/>
                    <a:pt x="2" y="0"/>
                    <a:pt x="2" y="0"/>
                  </a:cubicBezTo>
                  <a:cubicBezTo>
                    <a:pt x="2"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0" y="0"/>
                  </a:moveTo>
                  <a:cubicBezTo>
                    <a:pt x="0" y="0"/>
                    <a:pt x="0" y="0"/>
                    <a:pt x="1"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9" name="Freeform 94"/>
            <p:cNvSpPr>
              <a:spLocks/>
            </p:cNvSpPr>
            <p:nvPr/>
          </p:nvSpPr>
          <p:spPr bwMode="auto">
            <a:xfrm>
              <a:off x="6507273" y="5327216"/>
              <a:ext cx="479070" cy="884619"/>
            </a:xfrm>
            <a:custGeom>
              <a:avLst/>
              <a:gdLst>
                <a:gd name="T0" fmla="*/ 0 w 114"/>
                <a:gd name="T1" fmla="*/ 0 h 199"/>
                <a:gd name="T2" fmla="*/ 0 w 114"/>
                <a:gd name="T3" fmla="*/ 122 h 199"/>
                <a:gd name="T4" fmla="*/ 5 w 114"/>
                <a:gd name="T5" fmla="*/ 167 h 199"/>
                <a:gd name="T6" fmla="*/ 42 w 114"/>
                <a:gd name="T7" fmla="*/ 145 h 199"/>
                <a:gd name="T8" fmla="*/ 8 w 114"/>
                <a:gd name="T9" fmla="*/ 186 h 199"/>
                <a:gd name="T10" fmla="*/ 8 w 114"/>
                <a:gd name="T11" fmla="*/ 193 h 199"/>
                <a:gd name="T12" fmla="*/ 8 w 114"/>
                <a:gd name="T13" fmla="*/ 193 h 199"/>
                <a:gd name="T14" fmla="*/ 8 w 114"/>
                <a:gd name="T15" fmla="*/ 193 h 199"/>
                <a:gd name="T16" fmla="*/ 37 w 114"/>
                <a:gd name="T17" fmla="*/ 199 h 199"/>
                <a:gd name="T18" fmla="*/ 37 w 114"/>
                <a:gd name="T19" fmla="*/ 199 h 199"/>
                <a:gd name="T20" fmla="*/ 37 w 114"/>
                <a:gd name="T21" fmla="*/ 199 h 199"/>
                <a:gd name="T22" fmla="*/ 37 w 114"/>
                <a:gd name="T23" fmla="*/ 199 h 199"/>
                <a:gd name="T24" fmla="*/ 37 w 114"/>
                <a:gd name="T25" fmla="*/ 199 h 199"/>
                <a:gd name="T26" fmla="*/ 37 w 114"/>
                <a:gd name="T27" fmla="*/ 199 h 199"/>
                <a:gd name="T28" fmla="*/ 37 w 114"/>
                <a:gd name="T29" fmla="*/ 199 h 199"/>
                <a:gd name="T30" fmla="*/ 37 w 114"/>
                <a:gd name="T31" fmla="*/ 199 h 199"/>
                <a:gd name="T32" fmla="*/ 37 w 114"/>
                <a:gd name="T33" fmla="*/ 199 h 199"/>
                <a:gd name="T34" fmla="*/ 37 w 114"/>
                <a:gd name="T35" fmla="*/ 199 h 199"/>
                <a:gd name="T36" fmla="*/ 37 w 114"/>
                <a:gd name="T37" fmla="*/ 199 h 199"/>
                <a:gd name="T38" fmla="*/ 38 w 114"/>
                <a:gd name="T39" fmla="*/ 199 h 199"/>
                <a:gd name="T40" fmla="*/ 38 w 114"/>
                <a:gd name="T41" fmla="*/ 199 h 199"/>
                <a:gd name="T42" fmla="*/ 38 w 114"/>
                <a:gd name="T43" fmla="*/ 199 h 199"/>
                <a:gd name="T44" fmla="*/ 38 w 114"/>
                <a:gd name="T45" fmla="*/ 199 h 199"/>
                <a:gd name="T46" fmla="*/ 38 w 114"/>
                <a:gd name="T47" fmla="*/ 199 h 199"/>
                <a:gd name="T48" fmla="*/ 38 w 114"/>
                <a:gd name="T49" fmla="*/ 199 h 199"/>
                <a:gd name="T50" fmla="*/ 38 w 114"/>
                <a:gd name="T51" fmla="*/ 199 h 199"/>
                <a:gd name="T52" fmla="*/ 38 w 114"/>
                <a:gd name="T53" fmla="*/ 199 h 199"/>
                <a:gd name="T54" fmla="*/ 38 w 114"/>
                <a:gd name="T55" fmla="*/ 199 h 199"/>
                <a:gd name="T56" fmla="*/ 38 w 114"/>
                <a:gd name="T57" fmla="*/ 199 h 199"/>
                <a:gd name="T58" fmla="*/ 39 w 114"/>
                <a:gd name="T59" fmla="*/ 199 h 199"/>
                <a:gd name="T60" fmla="*/ 39 w 114"/>
                <a:gd name="T61" fmla="*/ 199 h 199"/>
                <a:gd name="T62" fmla="*/ 114 w 114"/>
                <a:gd name="T63" fmla="*/ 124 h 199"/>
                <a:gd name="T64" fmla="*/ 77 w 114"/>
                <a:gd name="T65" fmla="*/ 60 h 199"/>
                <a:gd name="T66" fmla="*/ 72 w 114"/>
                <a:gd name="T67" fmla="*/ 57 h 199"/>
                <a:gd name="T68" fmla="*/ 66 w 114"/>
                <a:gd name="T69" fmla="*/ 42 h 199"/>
                <a:gd name="T70" fmla="*/ 0 w 114"/>
                <a:gd name="T71"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4" h="199">
                  <a:moveTo>
                    <a:pt x="0" y="0"/>
                  </a:moveTo>
                  <a:cubicBezTo>
                    <a:pt x="0" y="122"/>
                    <a:pt x="0" y="122"/>
                    <a:pt x="0" y="122"/>
                  </a:cubicBezTo>
                  <a:cubicBezTo>
                    <a:pt x="5" y="167"/>
                    <a:pt x="5" y="167"/>
                    <a:pt x="5" y="167"/>
                  </a:cubicBezTo>
                  <a:cubicBezTo>
                    <a:pt x="42" y="145"/>
                    <a:pt x="42" y="145"/>
                    <a:pt x="42" y="145"/>
                  </a:cubicBezTo>
                  <a:cubicBezTo>
                    <a:pt x="8" y="186"/>
                    <a:pt x="8" y="186"/>
                    <a:pt x="8" y="186"/>
                  </a:cubicBezTo>
                  <a:cubicBezTo>
                    <a:pt x="8" y="193"/>
                    <a:pt x="8" y="193"/>
                    <a:pt x="8" y="193"/>
                  </a:cubicBezTo>
                  <a:cubicBezTo>
                    <a:pt x="8" y="193"/>
                    <a:pt x="8" y="193"/>
                    <a:pt x="8" y="193"/>
                  </a:cubicBezTo>
                  <a:cubicBezTo>
                    <a:pt x="8" y="193"/>
                    <a:pt x="8" y="193"/>
                    <a:pt x="8" y="193"/>
                  </a:cubicBezTo>
                  <a:cubicBezTo>
                    <a:pt x="17" y="197"/>
                    <a:pt x="26" y="199"/>
                    <a:pt x="37" y="199"/>
                  </a:cubicBezTo>
                  <a:cubicBezTo>
                    <a:pt x="37" y="199"/>
                    <a:pt x="37" y="199"/>
                    <a:pt x="37" y="199"/>
                  </a:cubicBezTo>
                  <a:cubicBezTo>
                    <a:pt x="37" y="199"/>
                    <a:pt x="37" y="199"/>
                    <a:pt x="37" y="199"/>
                  </a:cubicBezTo>
                  <a:cubicBezTo>
                    <a:pt x="37" y="199"/>
                    <a:pt x="37" y="199"/>
                    <a:pt x="37" y="199"/>
                  </a:cubicBezTo>
                  <a:cubicBezTo>
                    <a:pt x="37" y="199"/>
                    <a:pt x="37" y="199"/>
                    <a:pt x="37" y="199"/>
                  </a:cubicBezTo>
                  <a:cubicBezTo>
                    <a:pt x="37" y="199"/>
                    <a:pt x="37" y="199"/>
                    <a:pt x="37" y="199"/>
                  </a:cubicBezTo>
                  <a:cubicBezTo>
                    <a:pt x="37" y="199"/>
                    <a:pt x="37" y="199"/>
                    <a:pt x="37" y="199"/>
                  </a:cubicBezTo>
                  <a:cubicBezTo>
                    <a:pt x="37" y="199"/>
                    <a:pt x="37" y="199"/>
                    <a:pt x="37" y="199"/>
                  </a:cubicBezTo>
                  <a:cubicBezTo>
                    <a:pt x="37" y="199"/>
                    <a:pt x="37" y="199"/>
                    <a:pt x="37" y="199"/>
                  </a:cubicBezTo>
                  <a:cubicBezTo>
                    <a:pt x="37" y="199"/>
                    <a:pt x="37" y="199"/>
                    <a:pt x="37" y="199"/>
                  </a:cubicBezTo>
                  <a:cubicBezTo>
                    <a:pt x="37" y="199"/>
                    <a:pt x="37" y="199"/>
                    <a:pt x="37" y="199"/>
                  </a:cubicBezTo>
                  <a:cubicBezTo>
                    <a:pt x="37" y="199"/>
                    <a:pt x="37" y="199"/>
                    <a:pt x="38" y="199"/>
                  </a:cubicBezTo>
                  <a:cubicBezTo>
                    <a:pt x="38" y="199"/>
                    <a:pt x="38" y="199"/>
                    <a:pt x="38" y="199"/>
                  </a:cubicBezTo>
                  <a:cubicBezTo>
                    <a:pt x="38" y="199"/>
                    <a:pt x="38" y="199"/>
                    <a:pt x="38" y="199"/>
                  </a:cubicBezTo>
                  <a:cubicBezTo>
                    <a:pt x="38" y="199"/>
                    <a:pt x="38" y="199"/>
                    <a:pt x="38" y="199"/>
                  </a:cubicBezTo>
                  <a:cubicBezTo>
                    <a:pt x="38" y="199"/>
                    <a:pt x="38" y="199"/>
                    <a:pt x="38" y="199"/>
                  </a:cubicBezTo>
                  <a:cubicBezTo>
                    <a:pt x="38" y="199"/>
                    <a:pt x="38" y="199"/>
                    <a:pt x="38" y="199"/>
                  </a:cubicBezTo>
                  <a:cubicBezTo>
                    <a:pt x="38" y="199"/>
                    <a:pt x="38" y="199"/>
                    <a:pt x="38" y="199"/>
                  </a:cubicBezTo>
                  <a:cubicBezTo>
                    <a:pt x="38" y="199"/>
                    <a:pt x="38" y="199"/>
                    <a:pt x="38" y="199"/>
                  </a:cubicBezTo>
                  <a:cubicBezTo>
                    <a:pt x="38" y="199"/>
                    <a:pt x="38" y="199"/>
                    <a:pt x="38" y="199"/>
                  </a:cubicBezTo>
                  <a:cubicBezTo>
                    <a:pt x="38" y="199"/>
                    <a:pt x="38" y="199"/>
                    <a:pt x="38" y="199"/>
                  </a:cubicBezTo>
                  <a:cubicBezTo>
                    <a:pt x="38" y="199"/>
                    <a:pt x="39" y="199"/>
                    <a:pt x="39" y="199"/>
                  </a:cubicBezTo>
                  <a:cubicBezTo>
                    <a:pt x="39" y="199"/>
                    <a:pt x="39" y="199"/>
                    <a:pt x="39" y="199"/>
                  </a:cubicBezTo>
                  <a:cubicBezTo>
                    <a:pt x="80" y="199"/>
                    <a:pt x="114" y="166"/>
                    <a:pt x="114" y="124"/>
                  </a:cubicBezTo>
                  <a:cubicBezTo>
                    <a:pt x="114" y="97"/>
                    <a:pt x="99" y="73"/>
                    <a:pt x="77" y="60"/>
                  </a:cubicBezTo>
                  <a:cubicBezTo>
                    <a:pt x="76" y="59"/>
                    <a:pt x="74" y="58"/>
                    <a:pt x="72" y="57"/>
                  </a:cubicBezTo>
                  <a:cubicBezTo>
                    <a:pt x="70" y="52"/>
                    <a:pt x="69" y="47"/>
                    <a:pt x="66" y="42"/>
                  </a:cubicBezTo>
                  <a:cubicBezTo>
                    <a:pt x="54" y="17"/>
                    <a:pt x="29"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0" name="Freeform 95"/>
            <p:cNvSpPr>
              <a:spLocks/>
            </p:cNvSpPr>
            <p:nvPr/>
          </p:nvSpPr>
          <p:spPr bwMode="auto">
            <a:xfrm>
              <a:off x="6507273" y="5870320"/>
              <a:ext cx="177872" cy="600023"/>
            </a:xfrm>
            <a:custGeom>
              <a:avLst/>
              <a:gdLst>
                <a:gd name="T0" fmla="*/ 0 w 75"/>
                <a:gd name="T1" fmla="*/ 0 h 253"/>
                <a:gd name="T2" fmla="*/ 0 w 75"/>
                <a:gd name="T3" fmla="*/ 253 h 253"/>
                <a:gd name="T4" fmla="*/ 21 w 75"/>
                <a:gd name="T5" fmla="*/ 253 h 253"/>
                <a:gd name="T6" fmla="*/ 14 w 75"/>
                <a:gd name="T7" fmla="*/ 133 h 253"/>
                <a:gd name="T8" fmla="*/ 14 w 75"/>
                <a:gd name="T9" fmla="*/ 120 h 253"/>
                <a:gd name="T10" fmla="*/ 75 w 75"/>
                <a:gd name="T11" fmla="*/ 43 h 253"/>
                <a:gd name="T12" fmla="*/ 9 w 75"/>
                <a:gd name="T13" fmla="*/ 84 h 253"/>
                <a:gd name="T14" fmla="*/ 0 w 75"/>
                <a:gd name="T15" fmla="*/ 0 h 2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253">
                  <a:moveTo>
                    <a:pt x="0" y="0"/>
                  </a:moveTo>
                  <a:lnTo>
                    <a:pt x="0" y="253"/>
                  </a:lnTo>
                  <a:lnTo>
                    <a:pt x="21" y="253"/>
                  </a:lnTo>
                  <a:lnTo>
                    <a:pt x="14" y="133"/>
                  </a:lnTo>
                  <a:lnTo>
                    <a:pt x="14" y="120"/>
                  </a:lnTo>
                  <a:lnTo>
                    <a:pt x="75" y="43"/>
                  </a:lnTo>
                  <a:lnTo>
                    <a:pt x="9" y="84"/>
                  </a:lnTo>
                  <a:lnTo>
                    <a:pt x="0"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1" name="Freeform 96"/>
            <p:cNvSpPr>
              <a:spLocks/>
            </p:cNvSpPr>
            <p:nvPr/>
          </p:nvSpPr>
          <p:spPr bwMode="auto">
            <a:xfrm>
              <a:off x="6507273" y="5870320"/>
              <a:ext cx="177872" cy="600023"/>
            </a:xfrm>
            <a:custGeom>
              <a:avLst/>
              <a:gdLst>
                <a:gd name="T0" fmla="*/ 0 w 75"/>
                <a:gd name="T1" fmla="*/ 0 h 253"/>
                <a:gd name="T2" fmla="*/ 0 w 75"/>
                <a:gd name="T3" fmla="*/ 253 h 253"/>
                <a:gd name="T4" fmla="*/ 21 w 75"/>
                <a:gd name="T5" fmla="*/ 253 h 253"/>
                <a:gd name="T6" fmla="*/ 14 w 75"/>
                <a:gd name="T7" fmla="*/ 133 h 253"/>
                <a:gd name="T8" fmla="*/ 14 w 75"/>
                <a:gd name="T9" fmla="*/ 120 h 253"/>
                <a:gd name="T10" fmla="*/ 75 w 75"/>
                <a:gd name="T11" fmla="*/ 43 h 253"/>
                <a:gd name="T12" fmla="*/ 9 w 75"/>
                <a:gd name="T13" fmla="*/ 84 h 253"/>
                <a:gd name="T14" fmla="*/ 0 w 75"/>
                <a:gd name="T15" fmla="*/ 0 h 2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253">
                  <a:moveTo>
                    <a:pt x="0" y="0"/>
                  </a:moveTo>
                  <a:lnTo>
                    <a:pt x="0" y="253"/>
                  </a:lnTo>
                  <a:lnTo>
                    <a:pt x="21" y="253"/>
                  </a:lnTo>
                  <a:lnTo>
                    <a:pt x="14" y="133"/>
                  </a:lnTo>
                  <a:lnTo>
                    <a:pt x="14" y="120"/>
                  </a:lnTo>
                  <a:lnTo>
                    <a:pt x="75" y="43"/>
                  </a:lnTo>
                  <a:lnTo>
                    <a:pt x="9" y="8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2" name="Oval 97"/>
            <p:cNvSpPr>
              <a:spLocks noChangeArrowheads="1"/>
            </p:cNvSpPr>
            <p:nvPr/>
          </p:nvSpPr>
          <p:spPr bwMode="auto">
            <a:xfrm>
              <a:off x="5451897" y="4667902"/>
              <a:ext cx="621368" cy="1219019"/>
            </a:xfrm>
            <a:prstGeom prst="ellipse">
              <a:avLst/>
            </a:pr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3" name="Freeform 98"/>
            <p:cNvSpPr>
              <a:spLocks/>
            </p:cNvSpPr>
            <p:nvPr/>
          </p:nvSpPr>
          <p:spPr bwMode="auto">
            <a:xfrm>
              <a:off x="5717519" y="5331959"/>
              <a:ext cx="92494" cy="1200046"/>
            </a:xfrm>
            <a:custGeom>
              <a:avLst/>
              <a:gdLst>
                <a:gd name="T0" fmla="*/ 19 w 39"/>
                <a:gd name="T1" fmla="*/ 0 h 506"/>
                <a:gd name="T2" fmla="*/ 0 w 39"/>
                <a:gd name="T3" fmla="*/ 506 h 506"/>
                <a:gd name="T4" fmla="*/ 39 w 39"/>
                <a:gd name="T5" fmla="*/ 506 h 506"/>
                <a:gd name="T6" fmla="*/ 19 w 39"/>
                <a:gd name="T7" fmla="*/ 0 h 506"/>
              </a:gdLst>
              <a:ahLst/>
              <a:cxnLst>
                <a:cxn ang="0">
                  <a:pos x="T0" y="T1"/>
                </a:cxn>
                <a:cxn ang="0">
                  <a:pos x="T2" y="T3"/>
                </a:cxn>
                <a:cxn ang="0">
                  <a:pos x="T4" y="T5"/>
                </a:cxn>
                <a:cxn ang="0">
                  <a:pos x="T6" y="T7"/>
                </a:cxn>
              </a:cxnLst>
              <a:rect l="0" t="0" r="r" b="b"/>
              <a:pathLst>
                <a:path w="39" h="506">
                  <a:moveTo>
                    <a:pt x="19" y="0"/>
                  </a:moveTo>
                  <a:lnTo>
                    <a:pt x="0" y="506"/>
                  </a:lnTo>
                  <a:lnTo>
                    <a:pt x="39" y="506"/>
                  </a:lnTo>
                  <a:lnTo>
                    <a:pt x="19" y="0"/>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4" name="Freeform 99"/>
            <p:cNvSpPr>
              <a:spLocks/>
            </p:cNvSpPr>
            <p:nvPr/>
          </p:nvSpPr>
          <p:spPr bwMode="auto">
            <a:xfrm>
              <a:off x="5717519" y="5331959"/>
              <a:ext cx="92494" cy="1200046"/>
            </a:xfrm>
            <a:custGeom>
              <a:avLst/>
              <a:gdLst>
                <a:gd name="T0" fmla="*/ 19 w 39"/>
                <a:gd name="T1" fmla="*/ 0 h 506"/>
                <a:gd name="T2" fmla="*/ 0 w 39"/>
                <a:gd name="T3" fmla="*/ 506 h 506"/>
                <a:gd name="T4" fmla="*/ 39 w 39"/>
                <a:gd name="T5" fmla="*/ 506 h 506"/>
                <a:gd name="T6" fmla="*/ 19 w 39"/>
                <a:gd name="T7" fmla="*/ 0 h 506"/>
              </a:gdLst>
              <a:ahLst/>
              <a:cxnLst>
                <a:cxn ang="0">
                  <a:pos x="T0" y="T1"/>
                </a:cxn>
                <a:cxn ang="0">
                  <a:pos x="T2" y="T3"/>
                </a:cxn>
                <a:cxn ang="0">
                  <a:pos x="T4" y="T5"/>
                </a:cxn>
                <a:cxn ang="0">
                  <a:pos x="T6" y="T7"/>
                </a:cxn>
              </a:cxnLst>
              <a:rect l="0" t="0" r="r" b="b"/>
              <a:pathLst>
                <a:path w="39" h="506">
                  <a:moveTo>
                    <a:pt x="19" y="0"/>
                  </a:moveTo>
                  <a:lnTo>
                    <a:pt x="0" y="506"/>
                  </a:lnTo>
                  <a:lnTo>
                    <a:pt x="39" y="506"/>
                  </a:lnTo>
                  <a:lnTo>
                    <a:pt x="1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5" name="Freeform 100"/>
            <p:cNvSpPr>
              <a:spLocks noEditPoints="1"/>
            </p:cNvSpPr>
            <p:nvPr/>
          </p:nvSpPr>
          <p:spPr bwMode="auto">
            <a:xfrm>
              <a:off x="5783925" y="5277412"/>
              <a:ext cx="289339" cy="1249850"/>
            </a:xfrm>
            <a:custGeom>
              <a:avLst/>
              <a:gdLst>
                <a:gd name="T0" fmla="*/ 4 w 69"/>
                <a:gd name="T1" fmla="*/ 224 h 281"/>
                <a:gd name="T2" fmla="*/ 5 w 69"/>
                <a:gd name="T3" fmla="*/ 224 h 281"/>
                <a:gd name="T4" fmla="*/ 2 w 69"/>
                <a:gd name="T5" fmla="*/ 173 h 281"/>
                <a:gd name="T6" fmla="*/ 5 w 69"/>
                <a:gd name="T7" fmla="*/ 217 h 281"/>
                <a:gd name="T8" fmla="*/ 4 w 69"/>
                <a:gd name="T9" fmla="*/ 136 h 281"/>
                <a:gd name="T10" fmla="*/ 2 w 69"/>
                <a:gd name="T11" fmla="*/ 168 h 281"/>
                <a:gd name="T12" fmla="*/ 4 w 69"/>
                <a:gd name="T13" fmla="*/ 136 h 281"/>
                <a:gd name="T14" fmla="*/ 69 w 69"/>
                <a:gd name="T15" fmla="*/ 8 h 281"/>
                <a:gd name="T16" fmla="*/ 69 w 69"/>
                <a:gd name="T17" fmla="*/ 7 h 281"/>
                <a:gd name="T18" fmla="*/ 69 w 69"/>
                <a:gd name="T19" fmla="*/ 7 h 281"/>
                <a:gd name="T20" fmla="*/ 69 w 69"/>
                <a:gd name="T21" fmla="*/ 7 h 281"/>
                <a:gd name="T22" fmla="*/ 69 w 69"/>
                <a:gd name="T23" fmla="*/ 7 h 281"/>
                <a:gd name="T24" fmla="*/ 69 w 69"/>
                <a:gd name="T25" fmla="*/ 7 h 281"/>
                <a:gd name="T26" fmla="*/ 69 w 69"/>
                <a:gd name="T27" fmla="*/ 7 h 281"/>
                <a:gd name="T28" fmla="*/ 69 w 69"/>
                <a:gd name="T29" fmla="*/ 7 h 281"/>
                <a:gd name="T30" fmla="*/ 69 w 69"/>
                <a:gd name="T31" fmla="*/ 7 h 281"/>
                <a:gd name="T32" fmla="*/ 69 w 69"/>
                <a:gd name="T33" fmla="*/ 6 h 281"/>
                <a:gd name="T34" fmla="*/ 69 w 69"/>
                <a:gd name="T35" fmla="*/ 5 h 281"/>
                <a:gd name="T36" fmla="*/ 69 w 69"/>
                <a:gd name="T37" fmla="*/ 5 h 281"/>
                <a:gd name="T38" fmla="*/ 69 w 69"/>
                <a:gd name="T39" fmla="*/ 5 h 281"/>
                <a:gd name="T40" fmla="*/ 69 w 69"/>
                <a:gd name="T41" fmla="*/ 5 h 281"/>
                <a:gd name="T42" fmla="*/ 69 w 69"/>
                <a:gd name="T43" fmla="*/ 5 h 281"/>
                <a:gd name="T44" fmla="*/ 69 w 69"/>
                <a:gd name="T45" fmla="*/ 5 h 281"/>
                <a:gd name="T46" fmla="*/ 69 w 69"/>
                <a:gd name="T47" fmla="*/ 5 h 281"/>
                <a:gd name="T48" fmla="*/ 69 w 69"/>
                <a:gd name="T49" fmla="*/ 5 h 281"/>
                <a:gd name="T50" fmla="*/ 69 w 69"/>
                <a:gd name="T51" fmla="*/ 4 h 281"/>
                <a:gd name="T52" fmla="*/ 69 w 69"/>
                <a:gd name="T53" fmla="*/ 4 h 281"/>
                <a:gd name="T54" fmla="*/ 69 w 69"/>
                <a:gd name="T55" fmla="*/ 4 h 281"/>
                <a:gd name="T56" fmla="*/ 69 w 69"/>
                <a:gd name="T57" fmla="*/ 4 h 281"/>
                <a:gd name="T58" fmla="*/ 69 w 69"/>
                <a:gd name="T59" fmla="*/ 4 h 281"/>
                <a:gd name="T60" fmla="*/ 69 w 69"/>
                <a:gd name="T61" fmla="*/ 4 h 281"/>
                <a:gd name="T62" fmla="*/ 69 w 69"/>
                <a:gd name="T63" fmla="*/ 4 h 281"/>
                <a:gd name="T64" fmla="*/ 69 w 69"/>
                <a:gd name="T65" fmla="*/ 3 h 281"/>
                <a:gd name="T66" fmla="*/ 69 w 69"/>
                <a:gd name="T67" fmla="*/ 3 h 281"/>
                <a:gd name="T68" fmla="*/ 69 w 69"/>
                <a:gd name="T69" fmla="*/ 3 h 281"/>
                <a:gd name="T70" fmla="*/ 69 w 69"/>
                <a:gd name="T71" fmla="*/ 3 h 281"/>
                <a:gd name="T72" fmla="*/ 69 w 69"/>
                <a:gd name="T73" fmla="*/ 3 h 281"/>
                <a:gd name="T74" fmla="*/ 69 w 69"/>
                <a:gd name="T75" fmla="*/ 2 h 281"/>
                <a:gd name="T76" fmla="*/ 69 w 69"/>
                <a:gd name="T77" fmla="*/ 2 h 281"/>
                <a:gd name="T78" fmla="*/ 69 w 69"/>
                <a:gd name="T79" fmla="*/ 2 h 281"/>
                <a:gd name="T80" fmla="*/ 69 w 69"/>
                <a:gd name="T81" fmla="*/ 2 h 281"/>
                <a:gd name="T82" fmla="*/ 69 w 69"/>
                <a:gd name="T83" fmla="*/ 2 h 281"/>
                <a:gd name="T84" fmla="*/ 69 w 69"/>
                <a:gd name="T85" fmla="*/ 2 h 281"/>
                <a:gd name="T86" fmla="*/ 69 w 69"/>
                <a:gd name="T87" fmla="*/ 2 h 281"/>
                <a:gd name="T88" fmla="*/ 69 w 69"/>
                <a:gd name="T89" fmla="*/ 1 h 281"/>
                <a:gd name="T90" fmla="*/ 69 w 69"/>
                <a:gd name="T91" fmla="*/ 1 h 281"/>
                <a:gd name="T92" fmla="*/ 69 w 69"/>
                <a:gd name="T93" fmla="*/ 1 h 281"/>
                <a:gd name="T94" fmla="*/ 69 w 69"/>
                <a:gd name="T95" fmla="*/ 1 h 281"/>
                <a:gd name="T96" fmla="*/ 69 w 69"/>
                <a:gd name="T97" fmla="*/ 1 h 281"/>
                <a:gd name="T98" fmla="*/ 69 w 69"/>
                <a:gd name="T99" fmla="*/ 1 h 281"/>
                <a:gd name="T100" fmla="*/ 69 w 69"/>
                <a:gd name="T101" fmla="*/ 0 h 281"/>
                <a:gd name="T102" fmla="*/ 69 w 69"/>
                <a:gd name="T103" fmla="*/ 0 h 281"/>
                <a:gd name="T104" fmla="*/ 69 w 69"/>
                <a:gd name="T105" fmla="*/ 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9" h="281">
                  <a:moveTo>
                    <a:pt x="5" y="224"/>
                  </a:moveTo>
                  <a:cubicBezTo>
                    <a:pt x="5" y="224"/>
                    <a:pt x="4" y="224"/>
                    <a:pt x="4" y="224"/>
                  </a:cubicBezTo>
                  <a:cubicBezTo>
                    <a:pt x="6" y="281"/>
                    <a:pt x="6" y="281"/>
                    <a:pt x="6" y="281"/>
                  </a:cubicBezTo>
                  <a:cubicBezTo>
                    <a:pt x="5" y="224"/>
                    <a:pt x="5" y="224"/>
                    <a:pt x="5" y="224"/>
                  </a:cubicBezTo>
                  <a:moveTo>
                    <a:pt x="4" y="172"/>
                  </a:moveTo>
                  <a:cubicBezTo>
                    <a:pt x="3" y="172"/>
                    <a:pt x="3" y="173"/>
                    <a:pt x="2" y="173"/>
                  </a:cubicBezTo>
                  <a:cubicBezTo>
                    <a:pt x="4" y="217"/>
                    <a:pt x="4" y="217"/>
                    <a:pt x="4" y="217"/>
                  </a:cubicBezTo>
                  <a:cubicBezTo>
                    <a:pt x="4" y="217"/>
                    <a:pt x="5" y="217"/>
                    <a:pt x="5" y="217"/>
                  </a:cubicBezTo>
                  <a:cubicBezTo>
                    <a:pt x="4" y="172"/>
                    <a:pt x="4" y="172"/>
                    <a:pt x="4" y="172"/>
                  </a:cubicBezTo>
                  <a:moveTo>
                    <a:pt x="4" y="136"/>
                  </a:moveTo>
                  <a:cubicBezTo>
                    <a:pt x="3" y="137"/>
                    <a:pt x="1" y="137"/>
                    <a:pt x="0" y="137"/>
                  </a:cubicBezTo>
                  <a:cubicBezTo>
                    <a:pt x="2" y="168"/>
                    <a:pt x="2" y="168"/>
                    <a:pt x="2" y="168"/>
                  </a:cubicBezTo>
                  <a:cubicBezTo>
                    <a:pt x="2" y="168"/>
                    <a:pt x="3" y="168"/>
                    <a:pt x="4" y="168"/>
                  </a:cubicBezTo>
                  <a:cubicBezTo>
                    <a:pt x="4" y="136"/>
                    <a:pt x="4" y="136"/>
                    <a:pt x="4" y="136"/>
                  </a:cubicBezTo>
                  <a:moveTo>
                    <a:pt x="69" y="8"/>
                  </a:moveTo>
                  <a:cubicBezTo>
                    <a:pt x="69" y="8"/>
                    <a:pt x="69" y="8"/>
                    <a:pt x="69" y="8"/>
                  </a:cubicBezTo>
                  <a:cubicBezTo>
                    <a:pt x="69" y="8"/>
                    <a:pt x="69" y="8"/>
                    <a:pt x="69" y="8"/>
                  </a:cubicBezTo>
                  <a:moveTo>
                    <a:pt x="69" y="7"/>
                  </a:moveTo>
                  <a:cubicBezTo>
                    <a:pt x="69" y="7"/>
                    <a:pt x="69" y="7"/>
                    <a:pt x="69" y="7"/>
                  </a:cubicBezTo>
                  <a:cubicBezTo>
                    <a:pt x="69" y="7"/>
                    <a:pt x="69" y="7"/>
                    <a:pt x="69" y="7"/>
                  </a:cubicBezTo>
                  <a:moveTo>
                    <a:pt x="69" y="7"/>
                  </a:moveTo>
                  <a:cubicBezTo>
                    <a:pt x="69" y="7"/>
                    <a:pt x="69" y="7"/>
                    <a:pt x="69" y="7"/>
                  </a:cubicBezTo>
                  <a:cubicBezTo>
                    <a:pt x="69" y="7"/>
                    <a:pt x="69" y="7"/>
                    <a:pt x="69" y="7"/>
                  </a:cubicBezTo>
                  <a:moveTo>
                    <a:pt x="69" y="7"/>
                  </a:moveTo>
                  <a:cubicBezTo>
                    <a:pt x="69" y="7"/>
                    <a:pt x="69" y="7"/>
                    <a:pt x="69" y="7"/>
                  </a:cubicBezTo>
                  <a:cubicBezTo>
                    <a:pt x="69" y="7"/>
                    <a:pt x="69" y="7"/>
                    <a:pt x="69" y="7"/>
                  </a:cubicBezTo>
                  <a:moveTo>
                    <a:pt x="69" y="7"/>
                  </a:moveTo>
                  <a:cubicBezTo>
                    <a:pt x="69" y="7"/>
                    <a:pt x="69" y="7"/>
                    <a:pt x="69" y="7"/>
                  </a:cubicBezTo>
                  <a:cubicBezTo>
                    <a:pt x="69" y="7"/>
                    <a:pt x="69" y="7"/>
                    <a:pt x="69" y="7"/>
                  </a:cubicBezTo>
                  <a:moveTo>
                    <a:pt x="69" y="7"/>
                  </a:moveTo>
                  <a:cubicBezTo>
                    <a:pt x="69" y="7"/>
                    <a:pt x="69" y="7"/>
                    <a:pt x="69" y="7"/>
                  </a:cubicBezTo>
                  <a:cubicBezTo>
                    <a:pt x="69" y="7"/>
                    <a:pt x="69" y="7"/>
                    <a:pt x="69" y="7"/>
                  </a:cubicBezTo>
                  <a:moveTo>
                    <a:pt x="69" y="6"/>
                  </a:moveTo>
                  <a:cubicBezTo>
                    <a:pt x="69" y="6"/>
                    <a:pt x="69" y="6"/>
                    <a:pt x="69" y="6"/>
                  </a:cubicBezTo>
                  <a:cubicBezTo>
                    <a:pt x="69" y="6"/>
                    <a:pt x="69" y="6"/>
                    <a:pt x="69" y="6"/>
                  </a:cubicBezTo>
                  <a:moveTo>
                    <a:pt x="69" y="5"/>
                  </a:moveTo>
                  <a:cubicBezTo>
                    <a:pt x="69" y="5"/>
                    <a:pt x="69" y="5"/>
                    <a:pt x="69" y="5"/>
                  </a:cubicBezTo>
                  <a:cubicBezTo>
                    <a:pt x="69" y="5"/>
                    <a:pt x="69" y="5"/>
                    <a:pt x="69" y="5"/>
                  </a:cubicBezTo>
                  <a:moveTo>
                    <a:pt x="69" y="5"/>
                  </a:moveTo>
                  <a:cubicBezTo>
                    <a:pt x="69" y="5"/>
                    <a:pt x="69" y="5"/>
                    <a:pt x="69" y="5"/>
                  </a:cubicBezTo>
                  <a:cubicBezTo>
                    <a:pt x="69" y="5"/>
                    <a:pt x="69" y="5"/>
                    <a:pt x="69" y="5"/>
                  </a:cubicBezTo>
                  <a:moveTo>
                    <a:pt x="69" y="5"/>
                  </a:moveTo>
                  <a:cubicBezTo>
                    <a:pt x="69" y="5"/>
                    <a:pt x="69" y="5"/>
                    <a:pt x="69" y="5"/>
                  </a:cubicBezTo>
                  <a:cubicBezTo>
                    <a:pt x="69" y="5"/>
                    <a:pt x="69" y="5"/>
                    <a:pt x="69" y="5"/>
                  </a:cubicBezTo>
                  <a:moveTo>
                    <a:pt x="69" y="5"/>
                  </a:moveTo>
                  <a:cubicBezTo>
                    <a:pt x="69" y="5"/>
                    <a:pt x="69" y="5"/>
                    <a:pt x="69" y="5"/>
                  </a:cubicBezTo>
                  <a:cubicBezTo>
                    <a:pt x="69" y="5"/>
                    <a:pt x="69" y="5"/>
                    <a:pt x="69" y="5"/>
                  </a:cubicBezTo>
                  <a:moveTo>
                    <a:pt x="69" y="5"/>
                  </a:moveTo>
                  <a:cubicBezTo>
                    <a:pt x="69" y="5"/>
                    <a:pt x="69" y="5"/>
                    <a:pt x="69" y="5"/>
                  </a:cubicBezTo>
                  <a:cubicBezTo>
                    <a:pt x="69" y="5"/>
                    <a:pt x="69" y="5"/>
                    <a:pt x="69" y="5"/>
                  </a:cubicBezTo>
                  <a:moveTo>
                    <a:pt x="69" y="4"/>
                  </a:moveTo>
                  <a:cubicBezTo>
                    <a:pt x="69" y="4"/>
                    <a:pt x="69" y="4"/>
                    <a:pt x="69" y="4"/>
                  </a:cubicBezTo>
                  <a:cubicBezTo>
                    <a:pt x="69" y="4"/>
                    <a:pt x="69" y="4"/>
                    <a:pt x="69" y="4"/>
                  </a:cubicBezTo>
                  <a:moveTo>
                    <a:pt x="69" y="4"/>
                  </a:moveTo>
                  <a:cubicBezTo>
                    <a:pt x="69" y="4"/>
                    <a:pt x="69" y="4"/>
                    <a:pt x="69" y="4"/>
                  </a:cubicBezTo>
                  <a:cubicBezTo>
                    <a:pt x="69" y="4"/>
                    <a:pt x="69" y="4"/>
                    <a:pt x="69" y="4"/>
                  </a:cubicBezTo>
                  <a:moveTo>
                    <a:pt x="69" y="4"/>
                  </a:moveTo>
                  <a:cubicBezTo>
                    <a:pt x="69" y="4"/>
                    <a:pt x="69" y="4"/>
                    <a:pt x="69" y="4"/>
                  </a:cubicBezTo>
                  <a:cubicBezTo>
                    <a:pt x="69" y="4"/>
                    <a:pt x="69" y="4"/>
                    <a:pt x="69" y="4"/>
                  </a:cubicBezTo>
                  <a:moveTo>
                    <a:pt x="69" y="4"/>
                  </a:moveTo>
                  <a:cubicBezTo>
                    <a:pt x="69" y="4"/>
                    <a:pt x="69" y="4"/>
                    <a:pt x="69" y="4"/>
                  </a:cubicBezTo>
                  <a:cubicBezTo>
                    <a:pt x="69" y="4"/>
                    <a:pt x="69" y="4"/>
                    <a:pt x="69" y="4"/>
                  </a:cubicBezTo>
                  <a:moveTo>
                    <a:pt x="69" y="3"/>
                  </a:moveTo>
                  <a:cubicBezTo>
                    <a:pt x="69" y="4"/>
                    <a:pt x="69" y="4"/>
                    <a:pt x="69" y="4"/>
                  </a:cubicBezTo>
                  <a:cubicBezTo>
                    <a:pt x="69" y="4"/>
                    <a:pt x="69" y="4"/>
                    <a:pt x="69" y="3"/>
                  </a:cubicBezTo>
                  <a:moveTo>
                    <a:pt x="69" y="3"/>
                  </a:moveTo>
                  <a:cubicBezTo>
                    <a:pt x="69" y="3"/>
                    <a:pt x="69" y="3"/>
                    <a:pt x="69" y="3"/>
                  </a:cubicBezTo>
                  <a:cubicBezTo>
                    <a:pt x="69" y="3"/>
                    <a:pt x="69" y="3"/>
                    <a:pt x="69" y="3"/>
                  </a:cubicBezTo>
                  <a:moveTo>
                    <a:pt x="69" y="3"/>
                  </a:moveTo>
                  <a:cubicBezTo>
                    <a:pt x="69" y="3"/>
                    <a:pt x="69" y="3"/>
                    <a:pt x="69" y="3"/>
                  </a:cubicBezTo>
                  <a:cubicBezTo>
                    <a:pt x="69" y="3"/>
                    <a:pt x="69" y="3"/>
                    <a:pt x="69" y="3"/>
                  </a:cubicBezTo>
                  <a:moveTo>
                    <a:pt x="69" y="3"/>
                  </a:moveTo>
                  <a:cubicBezTo>
                    <a:pt x="69" y="3"/>
                    <a:pt x="69" y="3"/>
                    <a:pt x="69" y="3"/>
                  </a:cubicBezTo>
                  <a:cubicBezTo>
                    <a:pt x="69" y="3"/>
                    <a:pt x="69" y="3"/>
                    <a:pt x="69" y="3"/>
                  </a:cubicBezTo>
                  <a:moveTo>
                    <a:pt x="69" y="2"/>
                  </a:moveTo>
                  <a:cubicBezTo>
                    <a:pt x="69" y="2"/>
                    <a:pt x="69" y="2"/>
                    <a:pt x="69" y="2"/>
                  </a:cubicBezTo>
                  <a:cubicBezTo>
                    <a:pt x="69" y="2"/>
                    <a:pt x="69" y="2"/>
                    <a:pt x="69" y="2"/>
                  </a:cubicBezTo>
                  <a:moveTo>
                    <a:pt x="69" y="2"/>
                  </a:moveTo>
                  <a:cubicBezTo>
                    <a:pt x="69" y="2"/>
                    <a:pt x="69" y="2"/>
                    <a:pt x="69" y="2"/>
                  </a:cubicBezTo>
                  <a:cubicBezTo>
                    <a:pt x="69" y="2"/>
                    <a:pt x="69" y="2"/>
                    <a:pt x="69" y="2"/>
                  </a:cubicBezTo>
                  <a:moveTo>
                    <a:pt x="69" y="2"/>
                  </a:moveTo>
                  <a:cubicBezTo>
                    <a:pt x="69" y="2"/>
                    <a:pt x="69" y="2"/>
                    <a:pt x="69" y="2"/>
                  </a:cubicBezTo>
                  <a:cubicBezTo>
                    <a:pt x="69" y="2"/>
                    <a:pt x="69" y="2"/>
                    <a:pt x="69" y="2"/>
                  </a:cubicBezTo>
                  <a:moveTo>
                    <a:pt x="69" y="2"/>
                  </a:moveTo>
                  <a:cubicBezTo>
                    <a:pt x="69" y="2"/>
                    <a:pt x="69" y="2"/>
                    <a:pt x="69" y="2"/>
                  </a:cubicBezTo>
                  <a:cubicBezTo>
                    <a:pt x="69" y="2"/>
                    <a:pt x="69" y="2"/>
                    <a:pt x="69" y="2"/>
                  </a:cubicBezTo>
                  <a:moveTo>
                    <a:pt x="69" y="1"/>
                  </a:moveTo>
                  <a:cubicBezTo>
                    <a:pt x="69" y="2"/>
                    <a:pt x="69" y="2"/>
                    <a:pt x="69" y="2"/>
                  </a:cubicBezTo>
                  <a:cubicBezTo>
                    <a:pt x="69" y="2"/>
                    <a:pt x="69" y="2"/>
                    <a:pt x="69" y="1"/>
                  </a:cubicBezTo>
                  <a:moveTo>
                    <a:pt x="69" y="1"/>
                  </a:moveTo>
                  <a:cubicBezTo>
                    <a:pt x="69" y="1"/>
                    <a:pt x="69" y="1"/>
                    <a:pt x="69" y="1"/>
                  </a:cubicBezTo>
                  <a:cubicBezTo>
                    <a:pt x="69" y="1"/>
                    <a:pt x="69" y="1"/>
                    <a:pt x="69" y="1"/>
                  </a:cubicBezTo>
                  <a:moveTo>
                    <a:pt x="69" y="1"/>
                  </a:moveTo>
                  <a:cubicBezTo>
                    <a:pt x="69" y="1"/>
                    <a:pt x="69" y="1"/>
                    <a:pt x="69" y="1"/>
                  </a:cubicBezTo>
                  <a:cubicBezTo>
                    <a:pt x="69" y="1"/>
                    <a:pt x="69" y="1"/>
                    <a:pt x="69" y="1"/>
                  </a:cubicBezTo>
                  <a:moveTo>
                    <a:pt x="69" y="1"/>
                  </a:moveTo>
                  <a:cubicBezTo>
                    <a:pt x="69" y="1"/>
                    <a:pt x="69" y="1"/>
                    <a:pt x="69" y="1"/>
                  </a:cubicBezTo>
                  <a:cubicBezTo>
                    <a:pt x="69" y="1"/>
                    <a:pt x="69" y="1"/>
                    <a:pt x="69" y="1"/>
                  </a:cubicBezTo>
                  <a:moveTo>
                    <a:pt x="69" y="1"/>
                  </a:moveTo>
                  <a:cubicBezTo>
                    <a:pt x="69" y="1"/>
                    <a:pt x="69" y="1"/>
                    <a:pt x="69" y="1"/>
                  </a:cubicBezTo>
                  <a:cubicBezTo>
                    <a:pt x="69" y="1"/>
                    <a:pt x="69" y="1"/>
                    <a:pt x="69" y="1"/>
                  </a:cubicBezTo>
                  <a:moveTo>
                    <a:pt x="69" y="0"/>
                  </a:moveTo>
                  <a:cubicBezTo>
                    <a:pt x="69" y="0"/>
                    <a:pt x="69" y="0"/>
                    <a:pt x="69" y="1"/>
                  </a:cubicBezTo>
                  <a:cubicBezTo>
                    <a:pt x="69" y="0"/>
                    <a:pt x="69" y="0"/>
                    <a:pt x="69" y="0"/>
                  </a:cubicBezTo>
                  <a:moveTo>
                    <a:pt x="69" y="0"/>
                  </a:moveTo>
                  <a:cubicBezTo>
                    <a:pt x="69" y="0"/>
                    <a:pt x="69" y="0"/>
                    <a:pt x="69" y="0"/>
                  </a:cubicBezTo>
                  <a:cubicBezTo>
                    <a:pt x="69" y="0"/>
                    <a:pt x="69" y="0"/>
                    <a:pt x="69" y="0"/>
                  </a:cubicBezTo>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6" name="Freeform 101"/>
            <p:cNvSpPr>
              <a:spLocks/>
            </p:cNvSpPr>
            <p:nvPr/>
          </p:nvSpPr>
          <p:spPr bwMode="auto">
            <a:xfrm>
              <a:off x="5793412" y="6024476"/>
              <a:ext cx="7115" cy="23716"/>
            </a:xfrm>
            <a:custGeom>
              <a:avLst/>
              <a:gdLst>
                <a:gd name="T0" fmla="*/ 2 w 2"/>
                <a:gd name="T1" fmla="*/ 0 h 5"/>
                <a:gd name="T2" fmla="*/ 0 w 2"/>
                <a:gd name="T3" fmla="*/ 0 h 5"/>
                <a:gd name="T4" fmla="*/ 0 w 2"/>
                <a:gd name="T5" fmla="*/ 5 h 5"/>
                <a:gd name="T6" fmla="*/ 2 w 2"/>
                <a:gd name="T7" fmla="*/ 4 h 5"/>
                <a:gd name="T8" fmla="*/ 2 w 2"/>
                <a:gd name="T9" fmla="*/ 0 h 5"/>
              </a:gdLst>
              <a:ahLst/>
              <a:cxnLst>
                <a:cxn ang="0">
                  <a:pos x="T0" y="T1"/>
                </a:cxn>
                <a:cxn ang="0">
                  <a:pos x="T2" y="T3"/>
                </a:cxn>
                <a:cxn ang="0">
                  <a:pos x="T4" y="T5"/>
                </a:cxn>
                <a:cxn ang="0">
                  <a:pos x="T6" y="T7"/>
                </a:cxn>
                <a:cxn ang="0">
                  <a:pos x="T8" y="T9"/>
                </a:cxn>
              </a:cxnLst>
              <a:rect l="0" t="0" r="r" b="b"/>
              <a:pathLst>
                <a:path w="2" h="5">
                  <a:moveTo>
                    <a:pt x="2" y="0"/>
                  </a:moveTo>
                  <a:cubicBezTo>
                    <a:pt x="1" y="0"/>
                    <a:pt x="0" y="0"/>
                    <a:pt x="0" y="0"/>
                  </a:cubicBezTo>
                  <a:cubicBezTo>
                    <a:pt x="0" y="5"/>
                    <a:pt x="0" y="5"/>
                    <a:pt x="0" y="5"/>
                  </a:cubicBezTo>
                  <a:cubicBezTo>
                    <a:pt x="1" y="5"/>
                    <a:pt x="1" y="4"/>
                    <a:pt x="2" y="4"/>
                  </a:cubicBezTo>
                  <a:cubicBezTo>
                    <a:pt x="2" y="0"/>
                    <a:pt x="2" y="0"/>
                    <a:pt x="2" y="0"/>
                  </a:cubicBezTo>
                </a:path>
              </a:pathLst>
            </a:custGeom>
            <a:solidFill>
              <a:srgbClr val="6995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7" name="Freeform 102"/>
            <p:cNvSpPr>
              <a:spLocks/>
            </p:cNvSpPr>
            <p:nvPr/>
          </p:nvSpPr>
          <p:spPr bwMode="auto">
            <a:xfrm>
              <a:off x="5800526" y="6242666"/>
              <a:ext cx="4743" cy="33203"/>
            </a:xfrm>
            <a:custGeom>
              <a:avLst/>
              <a:gdLst>
                <a:gd name="T0" fmla="*/ 0 w 1"/>
                <a:gd name="T1" fmla="*/ 0 h 7"/>
                <a:gd name="T2" fmla="*/ 0 w 1"/>
                <a:gd name="T3" fmla="*/ 7 h 7"/>
                <a:gd name="T4" fmla="*/ 1 w 1"/>
                <a:gd name="T5" fmla="*/ 7 h 7"/>
                <a:gd name="T6" fmla="*/ 1 w 1"/>
                <a:gd name="T7" fmla="*/ 0 h 7"/>
                <a:gd name="T8" fmla="*/ 0 w 1"/>
                <a:gd name="T9" fmla="*/ 0 h 7"/>
              </a:gdLst>
              <a:ahLst/>
              <a:cxnLst>
                <a:cxn ang="0">
                  <a:pos x="T0" y="T1"/>
                </a:cxn>
                <a:cxn ang="0">
                  <a:pos x="T2" y="T3"/>
                </a:cxn>
                <a:cxn ang="0">
                  <a:pos x="T4" y="T5"/>
                </a:cxn>
                <a:cxn ang="0">
                  <a:pos x="T6" y="T7"/>
                </a:cxn>
                <a:cxn ang="0">
                  <a:pos x="T8" y="T9"/>
                </a:cxn>
              </a:cxnLst>
              <a:rect l="0" t="0" r="r" b="b"/>
              <a:pathLst>
                <a:path w="1" h="7">
                  <a:moveTo>
                    <a:pt x="0" y="0"/>
                  </a:moveTo>
                  <a:cubicBezTo>
                    <a:pt x="0" y="7"/>
                    <a:pt x="0" y="7"/>
                    <a:pt x="0" y="7"/>
                  </a:cubicBezTo>
                  <a:cubicBezTo>
                    <a:pt x="0" y="7"/>
                    <a:pt x="1" y="7"/>
                    <a:pt x="1" y="7"/>
                  </a:cubicBezTo>
                  <a:cubicBezTo>
                    <a:pt x="1" y="0"/>
                    <a:pt x="1" y="0"/>
                    <a:pt x="1" y="0"/>
                  </a:cubicBezTo>
                  <a:cubicBezTo>
                    <a:pt x="1" y="0"/>
                    <a:pt x="0" y="0"/>
                    <a:pt x="0" y="0"/>
                  </a:cubicBezTo>
                </a:path>
              </a:pathLst>
            </a:custGeom>
            <a:solidFill>
              <a:srgbClr val="6995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8" name="Freeform 103"/>
            <p:cNvSpPr>
              <a:spLocks/>
            </p:cNvSpPr>
            <p:nvPr/>
          </p:nvSpPr>
          <p:spPr bwMode="auto">
            <a:xfrm>
              <a:off x="5755465" y="4667902"/>
              <a:ext cx="317799" cy="1219019"/>
            </a:xfrm>
            <a:custGeom>
              <a:avLst/>
              <a:gdLst>
                <a:gd name="T0" fmla="*/ 2 w 76"/>
                <a:gd name="T1" fmla="*/ 0 h 274"/>
                <a:gd name="T2" fmla="*/ 0 w 76"/>
                <a:gd name="T3" fmla="*/ 200 h 274"/>
                <a:gd name="T4" fmla="*/ 7 w 76"/>
                <a:gd name="T5" fmla="*/ 274 h 274"/>
                <a:gd name="T6" fmla="*/ 11 w 76"/>
                <a:gd name="T7" fmla="*/ 273 h 274"/>
                <a:gd name="T8" fmla="*/ 76 w 76"/>
                <a:gd name="T9" fmla="*/ 145 h 274"/>
                <a:gd name="T10" fmla="*/ 76 w 76"/>
                <a:gd name="T11" fmla="*/ 144 h 274"/>
                <a:gd name="T12" fmla="*/ 76 w 76"/>
                <a:gd name="T13" fmla="*/ 144 h 274"/>
                <a:gd name="T14" fmla="*/ 76 w 76"/>
                <a:gd name="T15" fmla="*/ 144 h 274"/>
                <a:gd name="T16" fmla="*/ 76 w 76"/>
                <a:gd name="T17" fmla="*/ 144 h 274"/>
                <a:gd name="T18" fmla="*/ 76 w 76"/>
                <a:gd name="T19" fmla="*/ 144 h 274"/>
                <a:gd name="T20" fmla="*/ 76 w 76"/>
                <a:gd name="T21" fmla="*/ 143 h 274"/>
                <a:gd name="T22" fmla="*/ 76 w 76"/>
                <a:gd name="T23" fmla="*/ 142 h 274"/>
                <a:gd name="T24" fmla="*/ 76 w 76"/>
                <a:gd name="T25" fmla="*/ 142 h 274"/>
                <a:gd name="T26" fmla="*/ 76 w 76"/>
                <a:gd name="T27" fmla="*/ 142 h 274"/>
                <a:gd name="T28" fmla="*/ 76 w 76"/>
                <a:gd name="T29" fmla="*/ 142 h 274"/>
                <a:gd name="T30" fmla="*/ 76 w 76"/>
                <a:gd name="T31" fmla="*/ 142 h 274"/>
                <a:gd name="T32" fmla="*/ 76 w 76"/>
                <a:gd name="T33" fmla="*/ 141 h 274"/>
                <a:gd name="T34" fmla="*/ 76 w 76"/>
                <a:gd name="T35" fmla="*/ 141 h 274"/>
                <a:gd name="T36" fmla="*/ 76 w 76"/>
                <a:gd name="T37" fmla="*/ 141 h 274"/>
                <a:gd name="T38" fmla="*/ 76 w 76"/>
                <a:gd name="T39" fmla="*/ 141 h 274"/>
                <a:gd name="T40" fmla="*/ 76 w 76"/>
                <a:gd name="T41" fmla="*/ 140 h 274"/>
                <a:gd name="T42" fmla="*/ 76 w 76"/>
                <a:gd name="T43" fmla="*/ 140 h 274"/>
                <a:gd name="T44" fmla="*/ 76 w 76"/>
                <a:gd name="T45" fmla="*/ 140 h 274"/>
                <a:gd name="T46" fmla="*/ 76 w 76"/>
                <a:gd name="T47" fmla="*/ 140 h 274"/>
                <a:gd name="T48" fmla="*/ 76 w 76"/>
                <a:gd name="T49" fmla="*/ 139 h 274"/>
                <a:gd name="T50" fmla="*/ 76 w 76"/>
                <a:gd name="T51" fmla="*/ 139 h 274"/>
                <a:gd name="T52" fmla="*/ 76 w 76"/>
                <a:gd name="T53" fmla="*/ 139 h 274"/>
                <a:gd name="T54" fmla="*/ 76 w 76"/>
                <a:gd name="T55" fmla="*/ 139 h 274"/>
                <a:gd name="T56" fmla="*/ 76 w 76"/>
                <a:gd name="T57" fmla="*/ 138 h 274"/>
                <a:gd name="T58" fmla="*/ 76 w 76"/>
                <a:gd name="T59" fmla="*/ 138 h 274"/>
                <a:gd name="T60" fmla="*/ 76 w 76"/>
                <a:gd name="T61" fmla="*/ 138 h 274"/>
                <a:gd name="T62" fmla="*/ 76 w 76"/>
                <a:gd name="T63" fmla="*/ 138 h 274"/>
                <a:gd name="T64" fmla="*/ 76 w 76"/>
                <a:gd name="T65" fmla="*/ 138 h 274"/>
                <a:gd name="T66" fmla="*/ 76 w 76"/>
                <a:gd name="T67" fmla="*/ 137 h 274"/>
                <a:gd name="T68" fmla="*/ 76 w 76"/>
                <a:gd name="T69" fmla="*/ 137 h 274"/>
                <a:gd name="T70" fmla="*/ 2 w 76"/>
                <a:gd name="T71" fmla="*/ 0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6" h="274">
                  <a:moveTo>
                    <a:pt x="2" y="0"/>
                  </a:moveTo>
                  <a:cubicBezTo>
                    <a:pt x="2" y="0"/>
                    <a:pt x="2" y="0"/>
                    <a:pt x="2" y="0"/>
                  </a:cubicBezTo>
                  <a:cubicBezTo>
                    <a:pt x="2" y="0"/>
                    <a:pt x="1" y="0"/>
                    <a:pt x="0" y="0"/>
                  </a:cubicBezTo>
                  <a:cubicBezTo>
                    <a:pt x="0" y="200"/>
                    <a:pt x="0" y="200"/>
                    <a:pt x="0" y="200"/>
                  </a:cubicBezTo>
                  <a:cubicBezTo>
                    <a:pt x="2" y="149"/>
                    <a:pt x="2" y="149"/>
                    <a:pt x="2" y="149"/>
                  </a:cubicBezTo>
                  <a:cubicBezTo>
                    <a:pt x="7" y="274"/>
                    <a:pt x="7" y="274"/>
                    <a:pt x="7" y="274"/>
                  </a:cubicBezTo>
                  <a:cubicBezTo>
                    <a:pt x="8" y="274"/>
                    <a:pt x="10" y="274"/>
                    <a:pt x="11" y="273"/>
                  </a:cubicBezTo>
                  <a:cubicBezTo>
                    <a:pt x="11" y="273"/>
                    <a:pt x="11" y="273"/>
                    <a:pt x="11" y="273"/>
                  </a:cubicBezTo>
                  <a:cubicBezTo>
                    <a:pt x="46" y="266"/>
                    <a:pt x="74" y="212"/>
                    <a:pt x="76" y="145"/>
                  </a:cubicBezTo>
                  <a:cubicBezTo>
                    <a:pt x="76" y="145"/>
                    <a:pt x="76" y="145"/>
                    <a:pt x="76" y="145"/>
                  </a:cubicBezTo>
                  <a:cubicBezTo>
                    <a:pt x="76" y="145"/>
                    <a:pt x="76" y="145"/>
                    <a:pt x="76" y="144"/>
                  </a:cubicBezTo>
                  <a:cubicBezTo>
                    <a:pt x="76" y="144"/>
                    <a:pt x="76" y="144"/>
                    <a:pt x="76" y="144"/>
                  </a:cubicBezTo>
                  <a:cubicBezTo>
                    <a:pt x="76" y="144"/>
                    <a:pt x="76" y="144"/>
                    <a:pt x="76" y="144"/>
                  </a:cubicBezTo>
                  <a:cubicBezTo>
                    <a:pt x="76" y="144"/>
                    <a:pt x="76" y="144"/>
                    <a:pt x="76" y="144"/>
                  </a:cubicBezTo>
                  <a:cubicBezTo>
                    <a:pt x="76" y="144"/>
                    <a:pt x="76" y="144"/>
                    <a:pt x="76" y="144"/>
                  </a:cubicBezTo>
                  <a:cubicBezTo>
                    <a:pt x="76" y="144"/>
                    <a:pt x="76" y="144"/>
                    <a:pt x="76" y="144"/>
                  </a:cubicBezTo>
                  <a:cubicBezTo>
                    <a:pt x="76" y="144"/>
                    <a:pt x="76" y="144"/>
                    <a:pt x="76" y="144"/>
                  </a:cubicBezTo>
                  <a:cubicBezTo>
                    <a:pt x="76" y="144"/>
                    <a:pt x="76" y="144"/>
                    <a:pt x="76" y="144"/>
                  </a:cubicBezTo>
                  <a:cubicBezTo>
                    <a:pt x="76" y="144"/>
                    <a:pt x="76" y="144"/>
                    <a:pt x="76" y="144"/>
                  </a:cubicBezTo>
                  <a:cubicBezTo>
                    <a:pt x="76" y="144"/>
                    <a:pt x="76" y="144"/>
                    <a:pt x="76" y="144"/>
                  </a:cubicBezTo>
                  <a:cubicBezTo>
                    <a:pt x="76" y="144"/>
                    <a:pt x="76" y="144"/>
                    <a:pt x="76" y="143"/>
                  </a:cubicBezTo>
                  <a:cubicBezTo>
                    <a:pt x="76" y="143"/>
                    <a:pt x="76" y="143"/>
                    <a:pt x="76" y="143"/>
                  </a:cubicBezTo>
                  <a:cubicBezTo>
                    <a:pt x="76" y="143"/>
                    <a:pt x="76" y="143"/>
                    <a:pt x="76" y="142"/>
                  </a:cubicBezTo>
                  <a:cubicBezTo>
                    <a:pt x="76" y="142"/>
                    <a:pt x="76" y="142"/>
                    <a:pt x="76" y="142"/>
                  </a:cubicBezTo>
                  <a:cubicBezTo>
                    <a:pt x="76" y="142"/>
                    <a:pt x="76" y="142"/>
                    <a:pt x="76" y="142"/>
                  </a:cubicBezTo>
                  <a:cubicBezTo>
                    <a:pt x="76" y="142"/>
                    <a:pt x="76" y="142"/>
                    <a:pt x="76" y="142"/>
                  </a:cubicBezTo>
                  <a:cubicBezTo>
                    <a:pt x="76" y="142"/>
                    <a:pt x="76" y="142"/>
                    <a:pt x="76" y="142"/>
                  </a:cubicBezTo>
                  <a:cubicBezTo>
                    <a:pt x="76" y="142"/>
                    <a:pt x="76" y="142"/>
                    <a:pt x="76" y="142"/>
                  </a:cubicBezTo>
                  <a:cubicBezTo>
                    <a:pt x="76" y="142"/>
                    <a:pt x="76" y="142"/>
                    <a:pt x="76" y="142"/>
                  </a:cubicBezTo>
                  <a:cubicBezTo>
                    <a:pt x="76" y="142"/>
                    <a:pt x="76" y="142"/>
                    <a:pt x="76" y="142"/>
                  </a:cubicBezTo>
                  <a:cubicBezTo>
                    <a:pt x="76" y="142"/>
                    <a:pt x="76" y="142"/>
                    <a:pt x="76" y="142"/>
                  </a:cubicBezTo>
                  <a:cubicBezTo>
                    <a:pt x="76" y="142"/>
                    <a:pt x="76" y="142"/>
                    <a:pt x="76" y="142"/>
                  </a:cubicBezTo>
                  <a:cubicBezTo>
                    <a:pt x="76" y="142"/>
                    <a:pt x="76" y="142"/>
                    <a:pt x="76" y="141"/>
                  </a:cubicBezTo>
                  <a:cubicBezTo>
                    <a:pt x="76" y="141"/>
                    <a:pt x="76" y="141"/>
                    <a:pt x="76" y="141"/>
                  </a:cubicBezTo>
                  <a:cubicBezTo>
                    <a:pt x="76" y="141"/>
                    <a:pt x="76" y="141"/>
                    <a:pt x="76" y="141"/>
                  </a:cubicBezTo>
                  <a:cubicBezTo>
                    <a:pt x="76" y="141"/>
                    <a:pt x="76" y="141"/>
                    <a:pt x="76" y="141"/>
                  </a:cubicBezTo>
                  <a:cubicBezTo>
                    <a:pt x="76" y="141"/>
                    <a:pt x="76" y="141"/>
                    <a:pt x="76" y="141"/>
                  </a:cubicBezTo>
                  <a:cubicBezTo>
                    <a:pt x="76" y="141"/>
                    <a:pt x="76" y="141"/>
                    <a:pt x="76" y="141"/>
                  </a:cubicBezTo>
                  <a:cubicBezTo>
                    <a:pt x="76" y="141"/>
                    <a:pt x="76" y="141"/>
                    <a:pt x="76" y="141"/>
                  </a:cubicBezTo>
                  <a:cubicBezTo>
                    <a:pt x="76" y="141"/>
                    <a:pt x="76" y="141"/>
                    <a:pt x="76" y="141"/>
                  </a:cubicBezTo>
                  <a:cubicBezTo>
                    <a:pt x="76" y="141"/>
                    <a:pt x="76" y="141"/>
                    <a:pt x="76" y="141"/>
                  </a:cubicBezTo>
                  <a:cubicBezTo>
                    <a:pt x="76" y="141"/>
                    <a:pt x="76" y="141"/>
                    <a:pt x="76" y="140"/>
                  </a:cubicBezTo>
                  <a:cubicBezTo>
                    <a:pt x="76" y="140"/>
                    <a:pt x="76" y="140"/>
                    <a:pt x="76" y="140"/>
                  </a:cubicBezTo>
                  <a:cubicBezTo>
                    <a:pt x="76" y="140"/>
                    <a:pt x="76" y="140"/>
                    <a:pt x="76" y="140"/>
                  </a:cubicBezTo>
                  <a:cubicBezTo>
                    <a:pt x="76" y="140"/>
                    <a:pt x="76" y="140"/>
                    <a:pt x="76" y="140"/>
                  </a:cubicBezTo>
                  <a:cubicBezTo>
                    <a:pt x="76" y="140"/>
                    <a:pt x="76" y="140"/>
                    <a:pt x="76" y="140"/>
                  </a:cubicBezTo>
                  <a:cubicBezTo>
                    <a:pt x="76" y="140"/>
                    <a:pt x="76" y="140"/>
                    <a:pt x="76" y="140"/>
                  </a:cubicBezTo>
                  <a:cubicBezTo>
                    <a:pt x="76" y="140"/>
                    <a:pt x="76" y="140"/>
                    <a:pt x="76" y="140"/>
                  </a:cubicBezTo>
                  <a:cubicBezTo>
                    <a:pt x="76" y="140"/>
                    <a:pt x="76" y="140"/>
                    <a:pt x="76" y="139"/>
                  </a:cubicBezTo>
                  <a:cubicBezTo>
                    <a:pt x="76" y="139"/>
                    <a:pt x="76" y="139"/>
                    <a:pt x="76" y="139"/>
                  </a:cubicBezTo>
                  <a:cubicBezTo>
                    <a:pt x="76" y="139"/>
                    <a:pt x="76" y="139"/>
                    <a:pt x="76" y="139"/>
                  </a:cubicBezTo>
                  <a:cubicBezTo>
                    <a:pt x="76" y="139"/>
                    <a:pt x="76" y="139"/>
                    <a:pt x="76" y="139"/>
                  </a:cubicBezTo>
                  <a:cubicBezTo>
                    <a:pt x="76" y="139"/>
                    <a:pt x="76" y="139"/>
                    <a:pt x="76" y="139"/>
                  </a:cubicBezTo>
                  <a:cubicBezTo>
                    <a:pt x="76" y="139"/>
                    <a:pt x="76" y="139"/>
                    <a:pt x="76" y="139"/>
                  </a:cubicBezTo>
                  <a:cubicBezTo>
                    <a:pt x="76" y="139"/>
                    <a:pt x="76" y="139"/>
                    <a:pt x="76" y="139"/>
                  </a:cubicBezTo>
                  <a:cubicBezTo>
                    <a:pt x="76" y="139"/>
                    <a:pt x="76" y="139"/>
                    <a:pt x="76" y="139"/>
                  </a:cubicBezTo>
                  <a:cubicBezTo>
                    <a:pt x="76" y="139"/>
                    <a:pt x="76" y="139"/>
                    <a:pt x="76" y="139"/>
                  </a:cubicBezTo>
                  <a:cubicBezTo>
                    <a:pt x="76" y="139"/>
                    <a:pt x="76" y="139"/>
                    <a:pt x="76" y="138"/>
                  </a:cubicBezTo>
                  <a:cubicBezTo>
                    <a:pt x="76" y="138"/>
                    <a:pt x="76" y="138"/>
                    <a:pt x="76" y="138"/>
                  </a:cubicBezTo>
                  <a:cubicBezTo>
                    <a:pt x="76" y="138"/>
                    <a:pt x="76" y="138"/>
                    <a:pt x="76" y="138"/>
                  </a:cubicBezTo>
                  <a:cubicBezTo>
                    <a:pt x="76" y="138"/>
                    <a:pt x="76" y="138"/>
                    <a:pt x="76" y="138"/>
                  </a:cubicBezTo>
                  <a:cubicBezTo>
                    <a:pt x="76" y="138"/>
                    <a:pt x="76" y="138"/>
                    <a:pt x="76" y="138"/>
                  </a:cubicBezTo>
                  <a:cubicBezTo>
                    <a:pt x="76" y="138"/>
                    <a:pt x="76" y="138"/>
                    <a:pt x="76" y="138"/>
                  </a:cubicBezTo>
                  <a:cubicBezTo>
                    <a:pt x="76" y="138"/>
                    <a:pt x="76" y="138"/>
                    <a:pt x="76" y="138"/>
                  </a:cubicBezTo>
                  <a:cubicBezTo>
                    <a:pt x="76" y="138"/>
                    <a:pt x="76" y="138"/>
                    <a:pt x="76" y="138"/>
                  </a:cubicBezTo>
                  <a:cubicBezTo>
                    <a:pt x="76" y="138"/>
                    <a:pt x="76" y="138"/>
                    <a:pt x="76" y="138"/>
                  </a:cubicBezTo>
                  <a:cubicBezTo>
                    <a:pt x="76" y="138"/>
                    <a:pt x="76" y="138"/>
                    <a:pt x="76" y="138"/>
                  </a:cubicBezTo>
                  <a:cubicBezTo>
                    <a:pt x="76" y="137"/>
                    <a:pt x="76" y="137"/>
                    <a:pt x="76" y="137"/>
                  </a:cubicBezTo>
                  <a:cubicBezTo>
                    <a:pt x="76" y="137"/>
                    <a:pt x="76" y="137"/>
                    <a:pt x="76" y="137"/>
                  </a:cubicBezTo>
                  <a:cubicBezTo>
                    <a:pt x="76" y="137"/>
                    <a:pt x="76" y="137"/>
                    <a:pt x="76" y="137"/>
                  </a:cubicBezTo>
                  <a:cubicBezTo>
                    <a:pt x="76" y="137"/>
                    <a:pt x="76" y="137"/>
                    <a:pt x="76" y="137"/>
                  </a:cubicBezTo>
                  <a:cubicBezTo>
                    <a:pt x="76" y="61"/>
                    <a:pt x="43" y="0"/>
                    <a:pt x="2"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9" name="Rectangle 104"/>
            <p:cNvSpPr>
              <a:spLocks noChangeArrowheads="1"/>
            </p:cNvSpPr>
            <p:nvPr/>
          </p:nvSpPr>
          <p:spPr bwMode="auto">
            <a:xfrm>
              <a:off x="5755465" y="6532005"/>
              <a:ext cx="54548" cy="9487"/>
            </a:xfrm>
            <a:prstGeom prst="rect">
              <a:avLst/>
            </a:prstGeom>
            <a:solidFill>
              <a:srgbClr val="4F71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0" name="Rectangle 105"/>
            <p:cNvSpPr>
              <a:spLocks noChangeArrowheads="1"/>
            </p:cNvSpPr>
            <p:nvPr/>
          </p:nvSpPr>
          <p:spPr bwMode="auto">
            <a:xfrm>
              <a:off x="5755465" y="6532005"/>
              <a:ext cx="54548" cy="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1" name="Freeform 106"/>
            <p:cNvSpPr>
              <a:spLocks/>
            </p:cNvSpPr>
            <p:nvPr/>
          </p:nvSpPr>
          <p:spPr bwMode="auto">
            <a:xfrm>
              <a:off x="5755465" y="5331959"/>
              <a:ext cx="54548" cy="1200046"/>
            </a:xfrm>
            <a:custGeom>
              <a:avLst/>
              <a:gdLst>
                <a:gd name="T0" fmla="*/ 3 w 23"/>
                <a:gd name="T1" fmla="*/ 0 h 506"/>
                <a:gd name="T2" fmla="*/ 0 w 23"/>
                <a:gd name="T3" fmla="*/ 95 h 506"/>
                <a:gd name="T4" fmla="*/ 0 w 23"/>
                <a:gd name="T5" fmla="*/ 506 h 506"/>
                <a:gd name="T6" fmla="*/ 23 w 23"/>
                <a:gd name="T7" fmla="*/ 506 h 506"/>
                <a:gd name="T8" fmla="*/ 23 w 23"/>
                <a:gd name="T9" fmla="*/ 504 h 506"/>
                <a:gd name="T10" fmla="*/ 19 w 23"/>
                <a:gd name="T11" fmla="*/ 398 h 506"/>
                <a:gd name="T12" fmla="*/ 19 w 23"/>
                <a:gd name="T13" fmla="*/ 384 h 506"/>
                <a:gd name="T14" fmla="*/ 16 w 23"/>
                <a:gd name="T15" fmla="*/ 302 h 506"/>
                <a:gd name="T16" fmla="*/ 16 w 23"/>
                <a:gd name="T17" fmla="*/ 292 h 506"/>
                <a:gd name="T18" fmla="*/ 12 w 23"/>
                <a:gd name="T19" fmla="*/ 234 h 506"/>
                <a:gd name="T20" fmla="*/ 3 w 23"/>
                <a:gd name="T21" fmla="*/ 0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506">
                  <a:moveTo>
                    <a:pt x="3" y="0"/>
                  </a:moveTo>
                  <a:lnTo>
                    <a:pt x="0" y="95"/>
                  </a:lnTo>
                  <a:lnTo>
                    <a:pt x="0" y="506"/>
                  </a:lnTo>
                  <a:lnTo>
                    <a:pt x="23" y="506"/>
                  </a:lnTo>
                  <a:lnTo>
                    <a:pt x="23" y="504"/>
                  </a:lnTo>
                  <a:lnTo>
                    <a:pt x="19" y="398"/>
                  </a:lnTo>
                  <a:lnTo>
                    <a:pt x="19" y="384"/>
                  </a:lnTo>
                  <a:lnTo>
                    <a:pt x="16" y="302"/>
                  </a:lnTo>
                  <a:lnTo>
                    <a:pt x="16" y="292"/>
                  </a:lnTo>
                  <a:lnTo>
                    <a:pt x="12" y="234"/>
                  </a:lnTo>
                  <a:lnTo>
                    <a:pt x="3"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2" name="Freeform 107"/>
            <p:cNvSpPr>
              <a:spLocks/>
            </p:cNvSpPr>
            <p:nvPr/>
          </p:nvSpPr>
          <p:spPr bwMode="auto">
            <a:xfrm>
              <a:off x="5755465" y="5331959"/>
              <a:ext cx="54548" cy="1200046"/>
            </a:xfrm>
            <a:custGeom>
              <a:avLst/>
              <a:gdLst>
                <a:gd name="T0" fmla="*/ 3 w 23"/>
                <a:gd name="T1" fmla="*/ 0 h 506"/>
                <a:gd name="T2" fmla="*/ 0 w 23"/>
                <a:gd name="T3" fmla="*/ 95 h 506"/>
                <a:gd name="T4" fmla="*/ 0 w 23"/>
                <a:gd name="T5" fmla="*/ 506 h 506"/>
                <a:gd name="T6" fmla="*/ 23 w 23"/>
                <a:gd name="T7" fmla="*/ 506 h 506"/>
                <a:gd name="T8" fmla="*/ 23 w 23"/>
                <a:gd name="T9" fmla="*/ 504 h 506"/>
                <a:gd name="T10" fmla="*/ 19 w 23"/>
                <a:gd name="T11" fmla="*/ 398 h 506"/>
                <a:gd name="T12" fmla="*/ 19 w 23"/>
                <a:gd name="T13" fmla="*/ 384 h 506"/>
                <a:gd name="T14" fmla="*/ 16 w 23"/>
                <a:gd name="T15" fmla="*/ 302 h 506"/>
                <a:gd name="T16" fmla="*/ 16 w 23"/>
                <a:gd name="T17" fmla="*/ 292 h 506"/>
                <a:gd name="T18" fmla="*/ 12 w 23"/>
                <a:gd name="T19" fmla="*/ 234 h 506"/>
                <a:gd name="T20" fmla="*/ 3 w 23"/>
                <a:gd name="T21" fmla="*/ 0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506">
                  <a:moveTo>
                    <a:pt x="3" y="0"/>
                  </a:moveTo>
                  <a:lnTo>
                    <a:pt x="0" y="95"/>
                  </a:lnTo>
                  <a:lnTo>
                    <a:pt x="0" y="506"/>
                  </a:lnTo>
                  <a:lnTo>
                    <a:pt x="23" y="506"/>
                  </a:lnTo>
                  <a:lnTo>
                    <a:pt x="23" y="504"/>
                  </a:lnTo>
                  <a:lnTo>
                    <a:pt x="19" y="398"/>
                  </a:lnTo>
                  <a:lnTo>
                    <a:pt x="19" y="384"/>
                  </a:lnTo>
                  <a:lnTo>
                    <a:pt x="16" y="302"/>
                  </a:lnTo>
                  <a:lnTo>
                    <a:pt x="16" y="292"/>
                  </a:lnTo>
                  <a:lnTo>
                    <a:pt x="12" y="234"/>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3" name="Freeform 108"/>
            <p:cNvSpPr>
              <a:spLocks/>
            </p:cNvSpPr>
            <p:nvPr/>
          </p:nvSpPr>
          <p:spPr bwMode="auto">
            <a:xfrm>
              <a:off x="10837872" y="4110569"/>
              <a:ext cx="1261708" cy="1852245"/>
            </a:xfrm>
            <a:custGeom>
              <a:avLst/>
              <a:gdLst>
                <a:gd name="T0" fmla="*/ 266 w 532"/>
                <a:gd name="T1" fmla="*/ 0 h 781"/>
                <a:gd name="T2" fmla="*/ 0 w 532"/>
                <a:gd name="T3" fmla="*/ 781 h 781"/>
                <a:gd name="T4" fmla="*/ 261 w 532"/>
                <a:gd name="T5" fmla="*/ 781 h 781"/>
                <a:gd name="T6" fmla="*/ 273 w 532"/>
                <a:gd name="T7" fmla="*/ 781 h 781"/>
                <a:gd name="T8" fmla="*/ 532 w 532"/>
                <a:gd name="T9" fmla="*/ 781 h 781"/>
                <a:gd name="T10" fmla="*/ 266 w 532"/>
                <a:gd name="T11" fmla="*/ 0 h 781"/>
              </a:gdLst>
              <a:ahLst/>
              <a:cxnLst>
                <a:cxn ang="0">
                  <a:pos x="T0" y="T1"/>
                </a:cxn>
                <a:cxn ang="0">
                  <a:pos x="T2" y="T3"/>
                </a:cxn>
                <a:cxn ang="0">
                  <a:pos x="T4" y="T5"/>
                </a:cxn>
                <a:cxn ang="0">
                  <a:pos x="T6" y="T7"/>
                </a:cxn>
                <a:cxn ang="0">
                  <a:pos x="T8" y="T9"/>
                </a:cxn>
                <a:cxn ang="0">
                  <a:pos x="T10" y="T11"/>
                </a:cxn>
              </a:cxnLst>
              <a:rect l="0" t="0" r="r" b="b"/>
              <a:pathLst>
                <a:path w="532" h="781">
                  <a:moveTo>
                    <a:pt x="266" y="0"/>
                  </a:moveTo>
                  <a:lnTo>
                    <a:pt x="0" y="781"/>
                  </a:lnTo>
                  <a:lnTo>
                    <a:pt x="261" y="781"/>
                  </a:lnTo>
                  <a:lnTo>
                    <a:pt x="273" y="781"/>
                  </a:lnTo>
                  <a:lnTo>
                    <a:pt x="532" y="781"/>
                  </a:lnTo>
                  <a:lnTo>
                    <a:pt x="266" y="0"/>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4" name="Freeform 109"/>
            <p:cNvSpPr>
              <a:spLocks/>
            </p:cNvSpPr>
            <p:nvPr/>
          </p:nvSpPr>
          <p:spPr bwMode="auto">
            <a:xfrm>
              <a:off x="10837872" y="4110569"/>
              <a:ext cx="1261708" cy="1852245"/>
            </a:xfrm>
            <a:custGeom>
              <a:avLst/>
              <a:gdLst>
                <a:gd name="T0" fmla="*/ 266 w 532"/>
                <a:gd name="T1" fmla="*/ 0 h 781"/>
                <a:gd name="T2" fmla="*/ 0 w 532"/>
                <a:gd name="T3" fmla="*/ 781 h 781"/>
                <a:gd name="T4" fmla="*/ 261 w 532"/>
                <a:gd name="T5" fmla="*/ 781 h 781"/>
                <a:gd name="T6" fmla="*/ 273 w 532"/>
                <a:gd name="T7" fmla="*/ 781 h 781"/>
                <a:gd name="T8" fmla="*/ 532 w 532"/>
                <a:gd name="T9" fmla="*/ 781 h 781"/>
                <a:gd name="T10" fmla="*/ 266 w 532"/>
                <a:gd name="T11" fmla="*/ 0 h 781"/>
              </a:gdLst>
              <a:ahLst/>
              <a:cxnLst>
                <a:cxn ang="0">
                  <a:pos x="T0" y="T1"/>
                </a:cxn>
                <a:cxn ang="0">
                  <a:pos x="T2" y="T3"/>
                </a:cxn>
                <a:cxn ang="0">
                  <a:pos x="T4" y="T5"/>
                </a:cxn>
                <a:cxn ang="0">
                  <a:pos x="T6" y="T7"/>
                </a:cxn>
                <a:cxn ang="0">
                  <a:pos x="T8" y="T9"/>
                </a:cxn>
                <a:cxn ang="0">
                  <a:pos x="T10" y="T11"/>
                </a:cxn>
              </a:cxnLst>
              <a:rect l="0" t="0" r="r" b="b"/>
              <a:pathLst>
                <a:path w="532" h="781">
                  <a:moveTo>
                    <a:pt x="266" y="0"/>
                  </a:moveTo>
                  <a:lnTo>
                    <a:pt x="0" y="781"/>
                  </a:lnTo>
                  <a:lnTo>
                    <a:pt x="261" y="781"/>
                  </a:lnTo>
                  <a:lnTo>
                    <a:pt x="273" y="781"/>
                  </a:lnTo>
                  <a:lnTo>
                    <a:pt x="532" y="781"/>
                  </a:lnTo>
                  <a:lnTo>
                    <a:pt x="26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5" name="Freeform 110"/>
            <p:cNvSpPr>
              <a:spLocks/>
            </p:cNvSpPr>
            <p:nvPr/>
          </p:nvSpPr>
          <p:spPr bwMode="auto">
            <a:xfrm>
              <a:off x="10837872" y="4169859"/>
              <a:ext cx="1261708" cy="1508358"/>
            </a:xfrm>
            <a:custGeom>
              <a:avLst/>
              <a:gdLst>
                <a:gd name="T0" fmla="*/ 266 w 532"/>
                <a:gd name="T1" fmla="*/ 0 h 636"/>
                <a:gd name="T2" fmla="*/ 0 w 532"/>
                <a:gd name="T3" fmla="*/ 636 h 636"/>
                <a:gd name="T4" fmla="*/ 261 w 532"/>
                <a:gd name="T5" fmla="*/ 636 h 636"/>
                <a:gd name="T6" fmla="*/ 273 w 532"/>
                <a:gd name="T7" fmla="*/ 636 h 636"/>
                <a:gd name="T8" fmla="*/ 532 w 532"/>
                <a:gd name="T9" fmla="*/ 636 h 636"/>
                <a:gd name="T10" fmla="*/ 266 w 532"/>
                <a:gd name="T11" fmla="*/ 0 h 636"/>
              </a:gdLst>
              <a:ahLst/>
              <a:cxnLst>
                <a:cxn ang="0">
                  <a:pos x="T0" y="T1"/>
                </a:cxn>
                <a:cxn ang="0">
                  <a:pos x="T2" y="T3"/>
                </a:cxn>
                <a:cxn ang="0">
                  <a:pos x="T4" y="T5"/>
                </a:cxn>
                <a:cxn ang="0">
                  <a:pos x="T6" y="T7"/>
                </a:cxn>
                <a:cxn ang="0">
                  <a:pos x="T8" y="T9"/>
                </a:cxn>
                <a:cxn ang="0">
                  <a:pos x="T10" y="T11"/>
                </a:cxn>
              </a:cxnLst>
              <a:rect l="0" t="0" r="r" b="b"/>
              <a:pathLst>
                <a:path w="532" h="636">
                  <a:moveTo>
                    <a:pt x="266" y="0"/>
                  </a:moveTo>
                  <a:lnTo>
                    <a:pt x="0" y="636"/>
                  </a:lnTo>
                  <a:lnTo>
                    <a:pt x="261" y="636"/>
                  </a:lnTo>
                  <a:lnTo>
                    <a:pt x="273" y="636"/>
                  </a:lnTo>
                  <a:lnTo>
                    <a:pt x="532" y="636"/>
                  </a:lnTo>
                  <a:lnTo>
                    <a:pt x="266" y="0"/>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6" name="Freeform 111"/>
            <p:cNvSpPr>
              <a:spLocks/>
            </p:cNvSpPr>
            <p:nvPr/>
          </p:nvSpPr>
          <p:spPr bwMode="auto">
            <a:xfrm>
              <a:off x="10837872" y="4169859"/>
              <a:ext cx="1261708" cy="1508358"/>
            </a:xfrm>
            <a:custGeom>
              <a:avLst/>
              <a:gdLst>
                <a:gd name="T0" fmla="*/ 266 w 532"/>
                <a:gd name="T1" fmla="*/ 0 h 636"/>
                <a:gd name="T2" fmla="*/ 0 w 532"/>
                <a:gd name="T3" fmla="*/ 636 h 636"/>
                <a:gd name="T4" fmla="*/ 261 w 532"/>
                <a:gd name="T5" fmla="*/ 636 h 636"/>
                <a:gd name="T6" fmla="*/ 273 w 532"/>
                <a:gd name="T7" fmla="*/ 636 h 636"/>
                <a:gd name="T8" fmla="*/ 532 w 532"/>
                <a:gd name="T9" fmla="*/ 636 h 636"/>
                <a:gd name="T10" fmla="*/ 266 w 532"/>
                <a:gd name="T11" fmla="*/ 0 h 636"/>
              </a:gdLst>
              <a:ahLst/>
              <a:cxnLst>
                <a:cxn ang="0">
                  <a:pos x="T0" y="T1"/>
                </a:cxn>
                <a:cxn ang="0">
                  <a:pos x="T2" y="T3"/>
                </a:cxn>
                <a:cxn ang="0">
                  <a:pos x="T4" y="T5"/>
                </a:cxn>
                <a:cxn ang="0">
                  <a:pos x="T6" y="T7"/>
                </a:cxn>
                <a:cxn ang="0">
                  <a:pos x="T8" y="T9"/>
                </a:cxn>
                <a:cxn ang="0">
                  <a:pos x="T10" y="T11"/>
                </a:cxn>
              </a:cxnLst>
              <a:rect l="0" t="0" r="r" b="b"/>
              <a:pathLst>
                <a:path w="532" h="636">
                  <a:moveTo>
                    <a:pt x="266" y="0"/>
                  </a:moveTo>
                  <a:lnTo>
                    <a:pt x="0" y="636"/>
                  </a:lnTo>
                  <a:lnTo>
                    <a:pt x="261" y="636"/>
                  </a:lnTo>
                  <a:lnTo>
                    <a:pt x="273" y="636"/>
                  </a:lnTo>
                  <a:lnTo>
                    <a:pt x="532" y="636"/>
                  </a:lnTo>
                  <a:lnTo>
                    <a:pt x="26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7" name="Freeform 112"/>
            <p:cNvSpPr>
              <a:spLocks/>
            </p:cNvSpPr>
            <p:nvPr/>
          </p:nvSpPr>
          <p:spPr bwMode="auto">
            <a:xfrm>
              <a:off x="11127211" y="5384135"/>
              <a:ext cx="683030" cy="1181073"/>
            </a:xfrm>
            <a:custGeom>
              <a:avLst/>
              <a:gdLst>
                <a:gd name="T0" fmla="*/ 103 w 288"/>
                <a:gd name="T1" fmla="*/ 498 h 498"/>
                <a:gd name="T2" fmla="*/ 185 w 288"/>
                <a:gd name="T3" fmla="*/ 498 h 498"/>
                <a:gd name="T4" fmla="*/ 172 w 288"/>
                <a:gd name="T5" fmla="*/ 214 h 498"/>
                <a:gd name="T6" fmla="*/ 288 w 288"/>
                <a:gd name="T7" fmla="*/ 109 h 498"/>
                <a:gd name="T8" fmla="*/ 163 w 288"/>
                <a:gd name="T9" fmla="*/ 148 h 498"/>
                <a:gd name="T10" fmla="*/ 144 w 288"/>
                <a:gd name="T11" fmla="*/ 0 h 498"/>
                <a:gd name="T12" fmla="*/ 124 w 288"/>
                <a:gd name="T13" fmla="*/ 148 h 498"/>
                <a:gd name="T14" fmla="*/ 0 w 288"/>
                <a:gd name="T15" fmla="*/ 109 h 498"/>
                <a:gd name="T16" fmla="*/ 116 w 288"/>
                <a:gd name="T17" fmla="*/ 214 h 498"/>
                <a:gd name="T18" fmla="*/ 103 w 288"/>
                <a:gd name="T19"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 h="498">
                  <a:moveTo>
                    <a:pt x="103" y="498"/>
                  </a:moveTo>
                  <a:lnTo>
                    <a:pt x="185" y="498"/>
                  </a:lnTo>
                  <a:lnTo>
                    <a:pt x="172" y="214"/>
                  </a:lnTo>
                  <a:lnTo>
                    <a:pt x="288" y="109"/>
                  </a:lnTo>
                  <a:lnTo>
                    <a:pt x="163" y="148"/>
                  </a:lnTo>
                  <a:lnTo>
                    <a:pt x="144" y="0"/>
                  </a:lnTo>
                  <a:lnTo>
                    <a:pt x="124" y="148"/>
                  </a:lnTo>
                  <a:lnTo>
                    <a:pt x="0" y="109"/>
                  </a:lnTo>
                  <a:lnTo>
                    <a:pt x="116" y="214"/>
                  </a:lnTo>
                  <a:lnTo>
                    <a:pt x="103" y="498"/>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8" name="Freeform 113"/>
            <p:cNvSpPr>
              <a:spLocks/>
            </p:cNvSpPr>
            <p:nvPr/>
          </p:nvSpPr>
          <p:spPr bwMode="auto">
            <a:xfrm>
              <a:off x="11127211" y="5384135"/>
              <a:ext cx="683030" cy="1181073"/>
            </a:xfrm>
            <a:custGeom>
              <a:avLst/>
              <a:gdLst>
                <a:gd name="T0" fmla="*/ 103 w 288"/>
                <a:gd name="T1" fmla="*/ 498 h 498"/>
                <a:gd name="T2" fmla="*/ 185 w 288"/>
                <a:gd name="T3" fmla="*/ 498 h 498"/>
                <a:gd name="T4" fmla="*/ 172 w 288"/>
                <a:gd name="T5" fmla="*/ 214 h 498"/>
                <a:gd name="T6" fmla="*/ 288 w 288"/>
                <a:gd name="T7" fmla="*/ 109 h 498"/>
                <a:gd name="T8" fmla="*/ 163 w 288"/>
                <a:gd name="T9" fmla="*/ 148 h 498"/>
                <a:gd name="T10" fmla="*/ 144 w 288"/>
                <a:gd name="T11" fmla="*/ 0 h 498"/>
                <a:gd name="T12" fmla="*/ 124 w 288"/>
                <a:gd name="T13" fmla="*/ 148 h 498"/>
                <a:gd name="T14" fmla="*/ 0 w 288"/>
                <a:gd name="T15" fmla="*/ 109 h 498"/>
                <a:gd name="T16" fmla="*/ 116 w 288"/>
                <a:gd name="T17" fmla="*/ 214 h 498"/>
                <a:gd name="T18" fmla="*/ 103 w 288"/>
                <a:gd name="T19"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 h="498">
                  <a:moveTo>
                    <a:pt x="103" y="498"/>
                  </a:moveTo>
                  <a:lnTo>
                    <a:pt x="185" y="498"/>
                  </a:lnTo>
                  <a:lnTo>
                    <a:pt x="172" y="214"/>
                  </a:lnTo>
                  <a:lnTo>
                    <a:pt x="288" y="109"/>
                  </a:lnTo>
                  <a:lnTo>
                    <a:pt x="163" y="148"/>
                  </a:lnTo>
                  <a:lnTo>
                    <a:pt x="144" y="0"/>
                  </a:lnTo>
                  <a:lnTo>
                    <a:pt x="124" y="148"/>
                  </a:lnTo>
                  <a:lnTo>
                    <a:pt x="0" y="109"/>
                  </a:lnTo>
                  <a:lnTo>
                    <a:pt x="116" y="214"/>
                  </a:lnTo>
                  <a:lnTo>
                    <a:pt x="103" y="49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9" name="Freeform 114"/>
            <p:cNvSpPr>
              <a:spLocks/>
            </p:cNvSpPr>
            <p:nvPr/>
          </p:nvSpPr>
          <p:spPr bwMode="auto">
            <a:xfrm>
              <a:off x="11551733" y="4364333"/>
              <a:ext cx="547847" cy="1304398"/>
            </a:xfrm>
            <a:custGeom>
              <a:avLst/>
              <a:gdLst>
                <a:gd name="T0" fmla="*/ 0 w 231"/>
                <a:gd name="T1" fmla="*/ 0 h 550"/>
                <a:gd name="T2" fmla="*/ 9 w 231"/>
                <a:gd name="T3" fmla="*/ 23 h 550"/>
                <a:gd name="T4" fmla="*/ 229 w 231"/>
                <a:gd name="T5" fmla="*/ 550 h 550"/>
                <a:gd name="T6" fmla="*/ 231 w 231"/>
                <a:gd name="T7" fmla="*/ 550 h 550"/>
                <a:gd name="T8" fmla="*/ 0 w 231"/>
                <a:gd name="T9" fmla="*/ 0 h 550"/>
              </a:gdLst>
              <a:ahLst/>
              <a:cxnLst>
                <a:cxn ang="0">
                  <a:pos x="T0" y="T1"/>
                </a:cxn>
                <a:cxn ang="0">
                  <a:pos x="T2" y="T3"/>
                </a:cxn>
                <a:cxn ang="0">
                  <a:pos x="T4" y="T5"/>
                </a:cxn>
                <a:cxn ang="0">
                  <a:pos x="T6" y="T7"/>
                </a:cxn>
                <a:cxn ang="0">
                  <a:pos x="T8" y="T9"/>
                </a:cxn>
              </a:cxnLst>
              <a:rect l="0" t="0" r="r" b="b"/>
              <a:pathLst>
                <a:path w="231" h="550">
                  <a:moveTo>
                    <a:pt x="0" y="0"/>
                  </a:moveTo>
                  <a:lnTo>
                    <a:pt x="9" y="23"/>
                  </a:lnTo>
                  <a:lnTo>
                    <a:pt x="229" y="550"/>
                  </a:lnTo>
                  <a:lnTo>
                    <a:pt x="231" y="550"/>
                  </a:lnTo>
                  <a:lnTo>
                    <a:pt x="0" y="0"/>
                  </a:lnTo>
                  <a:close/>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0" name="Freeform 115"/>
            <p:cNvSpPr>
              <a:spLocks/>
            </p:cNvSpPr>
            <p:nvPr/>
          </p:nvSpPr>
          <p:spPr bwMode="auto">
            <a:xfrm>
              <a:off x="11551733" y="4364333"/>
              <a:ext cx="547847" cy="1304398"/>
            </a:xfrm>
            <a:custGeom>
              <a:avLst/>
              <a:gdLst>
                <a:gd name="T0" fmla="*/ 0 w 231"/>
                <a:gd name="T1" fmla="*/ 0 h 550"/>
                <a:gd name="T2" fmla="*/ 9 w 231"/>
                <a:gd name="T3" fmla="*/ 23 h 550"/>
                <a:gd name="T4" fmla="*/ 229 w 231"/>
                <a:gd name="T5" fmla="*/ 550 h 550"/>
                <a:gd name="T6" fmla="*/ 231 w 231"/>
                <a:gd name="T7" fmla="*/ 550 h 550"/>
                <a:gd name="T8" fmla="*/ 0 w 231"/>
                <a:gd name="T9" fmla="*/ 0 h 550"/>
              </a:gdLst>
              <a:ahLst/>
              <a:cxnLst>
                <a:cxn ang="0">
                  <a:pos x="T0" y="T1"/>
                </a:cxn>
                <a:cxn ang="0">
                  <a:pos x="T2" y="T3"/>
                </a:cxn>
                <a:cxn ang="0">
                  <a:pos x="T4" y="T5"/>
                </a:cxn>
                <a:cxn ang="0">
                  <a:pos x="T6" y="T7"/>
                </a:cxn>
                <a:cxn ang="0">
                  <a:pos x="T8" y="T9"/>
                </a:cxn>
              </a:cxnLst>
              <a:rect l="0" t="0" r="r" b="b"/>
              <a:pathLst>
                <a:path w="231" h="550">
                  <a:moveTo>
                    <a:pt x="0" y="0"/>
                  </a:moveTo>
                  <a:lnTo>
                    <a:pt x="9" y="23"/>
                  </a:lnTo>
                  <a:lnTo>
                    <a:pt x="229" y="550"/>
                  </a:lnTo>
                  <a:lnTo>
                    <a:pt x="231" y="55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3" name="Freeform 118"/>
            <p:cNvSpPr>
              <a:spLocks noEditPoints="1"/>
            </p:cNvSpPr>
            <p:nvPr/>
          </p:nvSpPr>
          <p:spPr bwMode="auto">
            <a:xfrm>
              <a:off x="11539875" y="5962813"/>
              <a:ext cx="559705" cy="602395"/>
            </a:xfrm>
            <a:custGeom>
              <a:avLst/>
              <a:gdLst>
                <a:gd name="T0" fmla="*/ 4 w 133"/>
                <a:gd name="T1" fmla="*/ 84 h 135"/>
                <a:gd name="T2" fmla="*/ 6 w 133"/>
                <a:gd name="T3" fmla="*/ 135 h 135"/>
                <a:gd name="T4" fmla="*/ 6 w 133"/>
                <a:gd name="T5" fmla="*/ 135 h 135"/>
                <a:gd name="T6" fmla="*/ 4 w 133"/>
                <a:gd name="T7" fmla="*/ 85 h 135"/>
                <a:gd name="T8" fmla="*/ 4 w 133"/>
                <a:gd name="T9" fmla="*/ 84 h 135"/>
                <a:gd name="T10" fmla="*/ 2 w 133"/>
                <a:gd name="T11" fmla="*/ 33 h 135"/>
                <a:gd name="T12" fmla="*/ 3 w 133"/>
                <a:gd name="T13" fmla="*/ 65 h 135"/>
                <a:gd name="T14" fmla="*/ 3 w 133"/>
                <a:gd name="T15" fmla="*/ 66 h 135"/>
                <a:gd name="T16" fmla="*/ 2 w 133"/>
                <a:gd name="T17" fmla="*/ 34 h 135"/>
                <a:gd name="T18" fmla="*/ 2 w 133"/>
                <a:gd name="T19" fmla="*/ 33 h 135"/>
                <a:gd name="T20" fmla="*/ 63 w 133"/>
                <a:gd name="T21" fmla="*/ 0 h 135"/>
                <a:gd name="T22" fmla="*/ 0 w 133"/>
                <a:gd name="T23" fmla="*/ 0 h 135"/>
                <a:gd name="T24" fmla="*/ 1 w 133"/>
                <a:gd name="T25" fmla="*/ 21 h 135"/>
                <a:gd name="T26" fmla="*/ 2 w 133"/>
                <a:gd name="T27" fmla="*/ 21 h 135"/>
                <a:gd name="T28" fmla="*/ 1 w 133"/>
                <a:gd name="T29" fmla="*/ 3 h 135"/>
                <a:gd name="T30" fmla="*/ 60 w 133"/>
                <a:gd name="T31" fmla="*/ 3 h 135"/>
                <a:gd name="T32" fmla="*/ 61 w 133"/>
                <a:gd name="T33" fmla="*/ 2 h 135"/>
                <a:gd name="T34" fmla="*/ 63 w 133"/>
                <a:gd name="T35" fmla="*/ 0 h 135"/>
                <a:gd name="T36" fmla="*/ 132 w 133"/>
                <a:gd name="T37" fmla="*/ 0 h 135"/>
                <a:gd name="T38" fmla="*/ 64 w 133"/>
                <a:gd name="T39" fmla="*/ 0 h 135"/>
                <a:gd name="T40" fmla="*/ 62 w 133"/>
                <a:gd name="T41" fmla="*/ 3 h 135"/>
                <a:gd name="T42" fmla="*/ 133 w 133"/>
                <a:gd name="T43" fmla="*/ 3 h 135"/>
                <a:gd name="T44" fmla="*/ 132 w 133"/>
                <a:gd name="T45" fmla="*/ 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3" h="135">
                  <a:moveTo>
                    <a:pt x="4" y="84"/>
                  </a:moveTo>
                  <a:cubicBezTo>
                    <a:pt x="6" y="135"/>
                    <a:pt x="6" y="135"/>
                    <a:pt x="6" y="135"/>
                  </a:cubicBezTo>
                  <a:cubicBezTo>
                    <a:pt x="6" y="135"/>
                    <a:pt x="6" y="135"/>
                    <a:pt x="6" y="135"/>
                  </a:cubicBezTo>
                  <a:cubicBezTo>
                    <a:pt x="4" y="85"/>
                    <a:pt x="4" y="85"/>
                    <a:pt x="4" y="85"/>
                  </a:cubicBezTo>
                  <a:cubicBezTo>
                    <a:pt x="4" y="84"/>
                    <a:pt x="4" y="84"/>
                    <a:pt x="4" y="84"/>
                  </a:cubicBezTo>
                  <a:moveTo>
                    <a:pt x="2" y="33"/>
                  </a:moveTo>
                  <a:cubicBezTo>
                    <a:pt x="3" y="65"/>
                    <a:pt x="3" y="65"/>
                    <a:pt x="3" y="65"/>
                  </a:cubicBezTo>
                  <a:cubicBezTo>
                    <a:pt x="3" y="65"/>
                    <a:pt x="3" y="66"/>
                    <a:pt x="3" y="66"/>
                  </a:cubicBezTo>
                  <a:cubicBezTo>
                    <a:pt x="2" y="34"/>
                    <a:pt x="2" y="34"/>
                    <a:pt x="2" y="34"/>
                  </a:cubicBezTo>
                  <a:cubicBezTo>
                    <a:pt x="2" y="34"/>
                    <a:pt x="2" y="33"/>
                    <a:pt x="2" y="33"/>
                  </a:cubicBezTo>
                  <a:moveTo>
                    <a:pt x="63" y="0"/>
                  </a:moveTo>
                  <a:cubicBezTo>
                    <a:pt x="0" y="0"/>
                    <a:pt x="0" y="0"/>
                    <a:pt x="0" y="0"/>
                  </a:cubicBezTo>
                  <a:cubicBezTo>
                    <a:pt x="1" y="21"/>
                    <a:pt x="1" y="21"/>
                    <a:pt x="1" y="21"/>
                  </a:cubicBezTo>
                  <a:cubicBezTo>
                    <a:pt x="1" y="21"/>
                    <a:pt x="1" y="21"/>
                    <a:pt x="2" y="21"/>
                  </a:cubicBezTo>
                  <a:cubicBezTo>
                    <a:pt x="1" y="3"/>
                    <a:pt x="1" y="3"/>
                    <a:pt x="1" y="3"/>
                  </a:cubicBezTo>
                  <a:cubicBezTo>
                    <a:pt x="60" y="3"/>
                    <a:pt x="60" y="3"/>
                    <a:pt x="60" y="3"/>
                  </a:cubicBezTo>
                  <a:cubicBezTo>
                    <a:pt x="60" y="2"/>
                    <a:pt x="61" y="2"/>
                    <a:pt x="61" y="2"/>
                  </a:cubicBezTo>
                  <a:cubicBezTo>
                    <a:pt x="62" y="1"/>
                    <a:pt x="63" y="0"/>
                    <a:pt x="63" y="0"/>
                  </a:cubicBezTo>
                  <a:moveTo>
                    <a:pt x="132" y="0"/>
                  </a:moveTo>
                  <a:cubicBezTo>
                    <a:pt x="64" y="0"/>
                    <a:pt x="64" y="0"/>
                    <a:pt x="64" y="0"/>
                  </a:cubicBezTo>
                  <a:cubicBezTo>
                    <a:pt x="64" y="1"/>
                    <a:pt x="63" y="1"/>
                    <a:pt x="62" y="3"/>
                  </a:cubicBezTo>
                  <a:cubicBezTo>
                    <a:pt x="133" y="3"/>
                    <a:pt x="133" y="3"/>
                    <a:pt x="133" y="3"/>
                  </a:cubicBezTo>
                  <a:cubicBezTo>
                    <a:pt x="132" y="0"/>
                    <a:pt x="132" y="0"/>
                    <a:pt x="132" y="0"/>
                  </a:cubicBezTo>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4" name="Freeform 119"/>
            <p:cNvSpPr>
              <a:spLocks/>
            </p:cNvSpPr>
            <p:nvPr/>
          </p:nvSpPr>
          <p:spPr bwMode="auto">
            <a:xfrm>
              <a:off x="11544618" y="6057679"/>
              <a:ext cx="4743" cy="56919"/>
            </a:xfrm>
            <a:custGeom>
              <a:avLst/>
              <a:gdLst>
                <a:gd name="T0" fmla="*/ 0 w 1"/>
                <a:gd name="T1" fmla="*/ 0 h 13"/>
                <a:gd name="T2" fmla="*/ 1 w 1"/>
                <a:gd name="T3" fmla="*/ 12 h 13"/>
                <a:gd name="T4" fmla="*/ 1 w 1"/>
                <a:gd name="T5" fmla="*/ 13 h 13"/>
                <a:gd name="T6" fmla="*/ 1 w 1"/>
                <a:gd name="T7" fmla="*/ 0 h 13"/>
                <a:gd name="T8" fmla="*/ 0 w 1"/>
                <a:gd name="T9" fmla="*/ 0 h 13"/>
              </a:gdLst>
              <a:ahLst/>
              <a:cxnLst>
                <a:cxn ang="0">
                  <a:pos x="T0" y="T1"/>
                </a:cxn>
                <a:cxn ang="0">
                  <a:pos x="T2" y="T3"/>
                </a:cxn>
                <a:cxn ang="0">
                  <a:pos x="T4" y="T5"/>
                </a:cxn>
                <a:cxn ang="0">
                  <a:pos x="T6" y="T7"/>
                </a:cxn>
                <a:cxn ang="0">
                  <a:pos x="T8" y="T9"/>
                </a:cxn>
              </a:cxnLst>
              <a:rect l="0" t="0" r="r" b="b"/>
              <a:pathLst>
                <a:path w="1" h="13">
                  <a:moveTo>
                    <a:pt x="0" y="0"/>
                  </a:moveTo>
                  <a:cubicBezTo>
                    <a:pt x="1" y="12"/>
                    <a:pt x="1" y="12"/>
                    <a:pt x="1" y="12"/>
                  </a:cubicBezTo>
                  <a:cubicBezTo>
                    <a:pt x="1" y="12"/>
                    <a:pt x="1" y="13"/>
                    <a:pt x="1" y="13"/>
                  </a:cubicBezTo>
                  <a:cubicBezTo>
                    <a:pt x="1" y="0"/>
                    <a:pt x="1" y="0"/>
                    <a:pt x="1" y="0"/>
                  </a:cubicBezTo>
                  <a:cubicBezTo>
                    <a:pt x="0" y="0"/>
                    <a:pt x="0" y="0"/>
                    <a:pt x="0" y="0"/>
                  </a:cubicBezTo>
                </a:path>
              </a:pathLst>
            </a:custGeom>
            <a:solidFill>
              <a:srgbClr val="6995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5" name="Freeform 120"/>
            <p:cNvSpPr>
              <a:spLocks/>
            </p:cNvSpPr>
            <p:nvPr/>
          </p:nvSpPr>
          <p:spPr bwMode="auto">
            <a:xfrm>
              <a:off x="11551733" y="6252152"/>
              <a:ext cx="4743" cy="90122"/>
            </a:xfrm>
            <a:custGeom>
              <a:avLst/>
              <a:gdLst>
                <a:gd name="T0" fmla="*/ 0 w 1"/>
                <a:gd name="T1" fmla="*/ 0 h 20"/>
                <a:gd name="T2" fmla="*/ 1 w 1"/>
                <a:gd name="T3" fmla="*/ 19 h 20"/>
                <a:gd name="T4" fmla="*/ 1 w 1"/>
                <a:gd name="T5" fmla="*/ 20 h 20"/>
                <a:gd name="T6" fmla="*/ 0 w 1"/>
                <a:gd name="T7" fmla="*/ 1 h 20"/>
                <a:gd name="T8" fmla="*/ 0 w 1"/>
                <a:gd name="T9" fmla="*/ 0 h 20"/>
              </a:gdLst>
              <a:ahLst/>
              <a:cxnLst>
                <a:cxn ang="0">
                  <a:pos x="T0" y="T1"/>
                </a:cxn>
                <a:cxn ang="0">
                  <a:pos x="T2" y="T3"/>
                </a:cxn>
                <a:cxn ang="0">
                  <a:pos x="T4" y="T5"/>
                </a:cxn>
                <a:cxn ang="0">
                  <a:pos x="T6" y="T7"/>
                </a:cxn>
                <a:cxn ang="0">
                  <a:pos x="T8" y="T9"/>
                </a:cxn>
              </a:cxnLst>
              <a:rect l="0" t="0" r="r" b="b"/>
              <a:pathLst>
                <a:path w="1" h="20">
                  <a:moveTo>
                    <a:pt x="0" y="0"/>
                  </a:moveTo>
                  <a:cubicBezTo>
                    <a:pt x="1" y="19"/>
                    <a:pt x="1" y="19"/>
                    <a:pt x="1" y="19"/>
                  </a:cubicBezTo>
                  <a:cubicBezTo>
                    <a:pt x="1" y="19"/>
                    <a:pt x="1" y="19"/>
                    <a:pt x="1" y="20"/>
                  </a:cubicBezTo>
                  <a:cubicBezTo>
                    <a:pt x="0" y="1"/>
                    <a:pt x="0" y="1"/>
                    <a:pt x="0" y="1"/>
                  </a:cubicBezTo>
                  <a:cubicBezTo>
                    <a:pt x="0" y="1"/>
                    <a:pt x="0" y="0"/>
                    <a:pt x="0" y="0"/>
                  </a:cubicBezTo>
                </a:path>
              </a:pathLst>
            </a:custGeom>
            <a:solidFill>
              <a:srgbClr val="6995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6" name="Freeform 121"/>
            <p:cNvSpPr>
              <a:spLocks/>
            </p:cNvSpPr>
            <p:nvPr/>
          </p:nvSpPr>
          <p:spPr bwMode="auto">
            <a:xfrm>
              <a:off x="11791268" y="5962813"/>
              <a:ext cx="18973" cy="14230"/>
            </a:xfrm>
            <a:custGeom>
              <a:avLst/>
              <a:gdLst>
                <a:gd name="T0" fmla="*/ 4 w 4"/>
                <a:gd name="T1" fmla="*/ 0 h 3"/>
                <a:gd name="T2" fmla="*/ 3 w 4"/>
                <a:gd name="T3" fmla="*/ 0 h 3"/>
                <a:gd name="T4" fmla="*/ 1 w 4"/>
                <a:gd name="T5" fmla="*/ 2 h 3"/>
                <a:gd name="T6" fmla="*/ 0 w 4"/>
                <a:gd name="T7" fmla="*/ 3 h 3"/>
                <a:gd name="T8" fmla="*/ 2 w 4"/>
                <a:gd name="T9" fmla="*/ 3 h 3"/>
                <a:gd name="T10" fmla="*/ 4 w 4"/>
                <a:gd name="T11" fmla="*/ 0 h 3"/>
              </a:gdLst>
              <a:ahLst/>
              <a:cxnLst>
                <a:cxn ang="0">
                  <a:pos x="T0" y="T1"/>
                </a:cxn>
                <a:cxn ang="0">
                  <a:pos x="T2" y="T3"/>
                </a:cxn>
                <a:cxn ang="0">
                  <a:pos x="T4" y="T5"/>
                </a:cxn>
                <a:cxn ang="0">
                  <a:pos x="T6" y="T7"/>
                </a:cxn>
                <a:cxn ang="0">
                  <a:pos x="T8" y="T9"/>
                </a:cxn>
                <a:cxn ang="0">
                  <a:pos x="T10" y="T11"/>
                </a:cxn>
              </a:cxnLst>
              <a:rect l="0" t="0" r="r" b="b"/>
              <a:pathLst>
                <a:path w="4" h="3">
                  <a:moveTo>
                    <a:pt x="4" y="0"/>
                  </a:moveTo>
                  <a:cubicBezTo>
                    <a:pt x="3" y="0"/>
                    <a:pt x="3" y="0"/>
                    <a:pt x="3" y="0"/>
                  </a:cubicBezTo>
                  <a:cubicBezTo>
                    <a:pt x="3" y="0"/>
                    <a:pt x="2" y="1"/>
                    <a:pt x="1" y="2"/>
                  </a:cubicBezTo>
                  <a:cubicBezTo>
                    <a:pt x="1" y="2"/>
                    <a:pt x="0" y="2"/>
                    <a:pt x="0" y="3"/>
                  </a:cubicBezTo>
                  <a:cubicBezTo>
                    <a:pt x="2" y="3"/>
                    <a:pt x="2" y="3"/>
                    <a:pt x="2" y="3"/>
                  </a:cubicBezTo>
                  <a:cubicBezTo>
                    <a:pt x="3" y="1"/>
                    <a:pt x="4" y="1"/>
                    <a:pt x="4" y="0"/>
                  </a:cubicBezTo>
                </a:path>
              </a:pathLst>
            </a:custGeom>
            <a:solidFill>
              <a:srgbClr val="6995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7" name="Freeform 122"/>
            <p:cNvSpPr>
              <a:spLocks noEditPoints="1"/>
            </p:cNvSpPr>
            <p:nvPr/>
          </p:nvSpPr>
          <p:spPr bwMode="auto">
            <a:xfrm>
              <a:off x="11506672" y="5678217"/>
              <a:ext cx="588165" cy="284596"/>
            </a:xfrm>
            <a:custGeom>
              <a:avLst/>
              <a:gdLst>
                <a:gd name="T0" fmla="*/ 81 w 248"/>
                <a:gd name="T1" fmla="*/ 0 h 120"/>
                <a:gd name="T2" fmla="*/ 0 w 248"/>
                <a:gd name="T3" fmla="*/ 0 h 120"/>
                <a:gd name="T4" fmla="*/ 3 w 248"/>
                <a:gd name="T5" fmla="*/ 24 h 120"/>
                <a:gd name="T6" fmla="*/ 81 w 248"/>
                <a:gd name="T7" fmla="*/ 0 h 120"/>
                <a:gd name="T8" fmla="*/ 207 w 248"/>
                <a:gd name="T9" fmla="*/ 0 h 120"/>
                <a:gd name="T10" fmla="*/ 112 w 248"/>
                <a:gd name="T11" fmla="*/ 0 h 120"/>
                <a:gd name="T12" fmla="*/ 12 w 248"/>
                <a:gd name="T13" fmla="*/ 90 h 120"/>
                <a:gd name="T14" fmla="*/ 14 w 248"/>
                <a:gd name="T15" fmla="*/ 120 h 120"/>
                <a:gd name="T16" fmla="*/ 126 w 248"/>
                <a:gd name="T17" fmla="*/ 120 h 120"/>
                <a:gd name="T18" fmla="*/ 128 w 248"/>
                <a:gd name="T19" fmla="*/ 120 h 120"/>
                <a:gd name="T20" fmla="*/ 248 w 248"/>
                <a:gd name="T21" fmla="*/ 120 h 120"/>
                <a:gd name="T22" fmla="*/ 207 w 248"/>
                <a:gd name="T23"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8" h="120">
                  <a:moveTo>
                    <a:pt x="81" y="0"/>
                  </a:moveTo>
                  <a:lnTo>
                    <a:pt x="0" y="0"/>
                  </a:lnTo>
                  <a:lnTo>
                    <a:pt x="3" y="24"/>
                  </a:lnTo>
                  <a:lnTo>
                    <a:pt x="81" y="0"/>
                  </a:lnTo>
                  <a:close/>
                  <a:moveTo>
                    <a:pt x="207" y="0"/>
                  </a:moveTo>
                  <a:lnTo>
                    <a:pt x="112" y="0"/>
                  </a:lnTo>
                  <a:lnTo>
                    <a:pt x="12" y="90"/>
                  </a:lnTo>
                  <a:lnTo>
                    <a:pt x="14" y="120"/>
                  </a:lnTo>
                  <a:lnTo>
                    <a:pt x="126" y="120"/>
                  </a:lnTo>
                  <a:lnTo>
                    <a:pt x="128" y="120"/>
                  </a:lnTo>
                  <a:lnTo>
                    <a:pt x="248" y="120"/>
                  </a:lnTo>
                  <a:lnTo>
                    <a:pt x="207"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8" name="Freeform 123"/>
            <p:cNvSpPr>
              <a:spLocks noEditPoints="1"/>
            </p:cNvSpPr>
            <p:nvPr/>
          </p:nvSpPr>
          <p:spPr bwMode="auto">
            <a:xfrm>
              <a:off x="11506672" y="5678217"/>
              <a:ext cx="588165" cy="284596"/>
            </a:xfrm>
            <a:custGeom>
              <a:avLst/>
              <a:gdLst>
                <a:gd name="T0" fmla="*/ 81 w 248"/>
                <a:gd name="T1" fmla="*/ 0 h 120"/>
                <a:gd name="T2" fmla="*/ 0 w 248"/>
                <a:gd name="T3" fmla="*/ 0 h 120"/>
                <a:gd name="T4" fmla="*/ 3 w 248"/>
                <a:gd name="T5" fmla="*/ 24 h 120"/>
                <a:gd name="T6" fmla="*/ 81 w 248"/>
                <a:gd name="T7" fmla="*/ 0 h 120"/>
                <a:gd name="T8" fmla="*/ 207 w 248"/>
                <a:gd name="T9" fmla="*/ 0 h 120"/>
                <a:gd name="T10" fmla="*/ 112 w 248"/>
                <a:gd name="T11" fmla="*/ 0 h 120"/>
                <a:gd name="T12" fmla="*/ 12 w 248"/>
                <a:gd name="T13" fmla="*/ 90 h 120"/>
                <a:gd name="T14" fmla="*/ 14 w 248"/>
                <a:gd name="T15" fmla="*/ 120 h 120"/>
                <a:gd name="T16" fmla="*/ 126 w 248"/>
                <a:gd name="T17" fmla="*/ 120 h 120"/>
                <a:gd name="T18" fmla="*/ 128 w 248"/>
                <a:gd name="T19" fmla="*/ 120 h 120"/>
                <a:gd name="T20" fmla="*/ 248 w 248"/>
                <a:gd name="T21" fmla="*/ 120 h 120"/>
                <a:gd name="T22" fmla="*/ 207 w 248"/>
                <a:gd name="T23"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8" h="120">
                  <a:moveTo>
                    <a:pt x="81" y="0"/>
                  </a:moveTo>
                  <a:lnTo>
                    <a:pt x="0" y="0"/>
                  </a:lnTo>
                  <a:lnTo>
                    <a:pt x="3" y="24"/>
                  </a:lnTo>
                  <a:lnTo>
                    <a:pt x="81" y="0"/>
                  </a:lnTo>
                  <a:moveTo>
                    <a:pt x="207" y="0"/>
                  </a:moveTo>
                  <a:lnTo>
                    <a:pt x="112" y="0"/>
                  </a:lnTo>
                  <a:lnTo>
                    <a:pt x="12" y="90"/>
                  </a:lnTo>
                  <a:lnTo>
                    <a:pt x="14" y="120"/>
                  </a:lnTo>
                  <a:lnTo>
                    <a:pt x="126" y="120"/>
                  </a:lnTo>
                  <a:lnTo>
                    <a:pt x="128" y="120"/>
                  </a:lnTo>
                  <a:lnTo>
                    <a:pt x="248" y="120"/>
                  </a:lnTo>
                  <a:lnTo>
                    <a:pt x="2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9" name="Freeform 124"/>
            <p:cNvSpPr>
              <a:spLocks/>
            </p:cNvSpPr>
            <p:nvPr/>
          </p:nvSpPr>
          <p:spPr bwMode="auto">
            <a:xfrm>
              <a:off x="11485328" y="4210177"/>
              <a:ext cx="609509" cy="1468040"/>
            </a:xfrm>
            <a:custGeom>
              <a:avLst/>
              <a:gdLst>
                <a:gd name="T0" fmla="*/ 0 w 257"/>
                <a:gd name="T1" fmla="*/ 0 h 619"/>
                <a:gd name="T2" fmla="*/ 0 w 257"/>
                <a:gd name="T3" fmla="*/ 546 h 619"/>
                <a:gd name="T4" fmla="*/ 9 w 257"/>
                <a:gd name="T5" fmla="*/ 619 h 619"/>
                <a:gd name="T6" fmla="*/ 90 w 257"/>
                <a:gd name="T7" fmla="*/ 619 h 619"/>
                <a:gd name="T8" fmla="*/ 137 w 257"/>
                <a:gd name="T9" fmla="*/ 604 h 619"/>
                <a:gd name="T10" fmla="*/ 121 w 257"/>
                <a:gd name="T11" fmla="*/ 619 h 619"/>
                <a:gd name="T12" fmla="*/ 216 w 257"/>
                <a:gd name="T13" fmla="*/ 619 h 619"/>
                <a:gd name="T14" fmla="*/ 215 w 257"/>
                <a:gd name="T15" fmla="*/ 615 h 619"/>
                <a:gd name="T16" fmla="*/ 257 w 257"/>
                <a:gd name="T17" fmla="*/ 615 h 619"/>
                <a:gd name="T18" fmla="*/ 37 w 257"/>
                <a:gd name="T19" fmla="*/ 88 h 619"/>
                <a:gd name="T20" fmla="*/ 0 w 257"/>
                <a:gd name="T21" fmla="*/ 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7" h="619">
                  <a:moveTo>
                    <a:pt x="0" y="0"/>
                  </a:moveTo>
                  <a:lnTo>
                    <a:pt x="0" y="546"/>
                  </a:lnTo>
                  <a:lnTo>
                    <a:pt x="9" y="619"/>
                  </a:lnTo>
                  <a:lnTo>
                    <a:pt x="90" y="619"/>
                  </a:lnTo>
                  <a:lnTo>
                    <a:pt x="137" y="604"/>
                  </a:lnTo>
                  <a:lnTo>
                    <a:pt x="121" y="619"/>
                  </a:lnTo>
                  <a:lnTo>
                    <a:pt x="216" y="619"/>
                  </a:lnTo>
                  <a:lnTo>
                    <a:pt x="215" y="615"/>
                  </a:lnTo>
                  <a:lnTo>
                    <a:pt x="257" y="615"/>
                  </a:lnTo>
                  <a:lnTo>
                    <a:pt x="37" y="88"/>
                  </a:lnTo>
                  <a:lnTo>
                    <a:pt x="0"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0" name="Freeform 125"/>
            <p:cNvSpPr>
              <a:spLocks/>
            </p:cNvSpPr>
            <p:nvPr/>
          </p:nvSpPr>
          <p:spPr bwMode="auto">
            <a:xfrm>
              <a:off x="11485328" y="4210177"/>
              <a:ext cx="609509" cy="1468040"/>
            </a:xfrm>
            <a:custGeom>
              <a:avLst/>
              <a:gdLst>
                <a:gd name="T0" fmla="*/ 0 w 257"/>
                <a:gd name="T1" fmla="*/ 0 h 619"/>
                <a:gd name="T2" fmla="*/ 0 w 257"/>
                <a:gd name="T3" fmla="*/ 546 h 619"/>
                <a:gd name="T4" fmla="*/ 9 w 257"/>
                <a:gd name="T5" fmla="*/ 619 h 619"/>
                <a:gd name="T6" fmla="*/ 90 w 257"/>
                <a:gd name="T7" fmla="*/ 619 h 619"/>
                <a:gd name="T8" fmla="*/ 137 w 257"/>
                <a:gd name="T9" fmla="*/ 604 h 619"/>
                <a:gd name="T10" fmla="*/ 121 w 257"/>
                <a:gd name="T11" fmla="*/ 619 h 619"/>
                <a:gd name="T12" fmla="*/ 216 w 257"/>
                <a:gd name="T13" fmla="*/ 619 h 619"/>
                <a:gd name="T14" fmla="*/ 215 w 257"/>
                <a:gd name="T15" fmla="*/ 615 h 619"/>
                <a:gd name="T16" fmla="*/ 257 w 257"/>
                <a:gd name="T17" fmla="*/ 615 h 619"/>
                <a:gd name="T18" fmla="*/ 37 w 257"/>
                <a:gd name="T19" fmla="*/ 88 h 619"/>
                <a:gd name="T20" fmla="*/ 0 w 257"/>
                <a:gd name="T21" fmla="*/ 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7" h="619">
                  <a:moveTo>
                    <a:pt x="0" y="0"/>
                  </a:moveTo>
                  <a:lnTo>
                    <a:pt x="0" y="546"/>
                  </a:lnTo>
                  <a:lnTo>
                    <a:pt x="9" y="619"/>
                  </a:lnTo>
                  <a:lnTo>
                    <a:pt x="90" y="619"/>
                  </a:lnTo>
                  <a:lnTo>
                    <a:pt x="137" y="604"/>
                  </a:lnTo>
                  <a:lnTo>
                    <a:pt x="121" y="619"/>
                  </a:lnTo>
                  <a:lnTo>
                    <a:pt x="216" y="619"/>
                  </a:lnTo>
                  <a:lnTo>
                    <a:pt x="215" y="615"/>
                  </a:lnTo>
                  <a:lnTo>
                    <a:pt x="257" y="615"/>
                  </a:lnTo>
                  <a:lnTo>
                    <a:pt x="37" y="88"/>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1" name="Freeform 126"/>
            <p:cNvSpPr>
              <a:spLocks/>
            </p:cNvSpPr>
            <p:nvPr/>
          </p:nvSpPr>
          <p:spPr bwMode="auto">
            <a:xfrm>
              <a:off x="11485328" y="5505088"/>
              <a:ext cx="324914" cy="1060120"/>
            </a:xfrm>
            <a:custGeom>
              <a:avLst/>
              <a:gdLst>
                <a:gd name="T0" fmla="*/ 0 w 137"/>
                <a:gd name="T1" fmla="*/ 0 h 447"/>
                <a:gd name="T2" fmla="*/ 0 w 137"/>
                <a:gd name="T3" fmla="*/ 447 h 447"/>
                <a:gd name="T4" fmla="*/ 34 w 137"/>
                <a:gd name="T5" fmla="*/ 447 h 447"/>
                <a:gd name="T6" fmla="*/ 30 w 137"/>
                <a:gd name="T7" fmla="*/ 351 h 447"/>
                <a:gd name="T8" fmla="*/ 28 w 137"/>
                <a:gd name="T9" fmla="*/ 315 h 447"/>
                <a:gd name="T10" fmla="*/ 27 w 137"/>
                <a:gd name="T11" fmla="*/ 255 h 447"/>
                <a:gd name="T12" fmla="*/ 25 w 137"/>
                <a:gd name="T13" fmla="*/ 233 h 447"/>
                <a:gd name="T14" fmla="*/ 23 w 137"/>
                <a:gd name="T15" fmla="*/ 193 h 447"/>
                <a:gd name="T16" fmla="*/ 21 w 137"/>
                <a:gd name="T17" fmla="*/ 163 h 447"/>
                <a:gd name="T18" fmla="*/ 121 w 137"/>
                <a:gd name="T19" fmla="*/ 73 h 447"/>
                <a:gd name="T20" fmla="*/ 137 w 137"/>
                <a:gd name="T21" fmla="*/ 58 h 447"/>
                <a:gd name="T22" fmla="*/ 90 w 137"/>
                <a:gd name="T23" fmla="*/ 73 h 447"/>
                <a:gd name="T24" fmla="*/ 12 w 137"/>
                <a:gd name="T25" fmla="*/ 97 h 447"/>
                <a:gd name="T26" fmla="*/ 9 w 137"/>
                <a:gd name="T27" fmla="*/ 73 h 447"/>
                <a:gd name="T28" fmla="*/ 0 w 137"/>
                <a:gd name="T29" fmla="*/ 0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7" h="447">
                  <a:moveTo>
                    <a:pt x="0" y="0"/>
                  </a:moveTo>
                  <a:lnTo>
                    <a:pt x="0" y="447"/>
                  </a:lnTo>
                  <a:lnTo>
                    <a:pt x="34" y="447"/>
                  </a:lnTo>
                  <a:lnTo>
                    <a:pt x="30" y="351"/>
                  </a:lnTo>
                  <a:lnTo>
                    <a:pt x="28" y="315"/>
                  </a:lnTo>
                  <a:lnTo>
                    <a:pt x="27" y="255"/>
                  </a:lnTo>
                  <a:lnTo>
                    <a:pt x="25" y="233"/>
                  </a:lnTo>
                  <a:lnTo>
                    <a:pt x="23" y="193"/>
                  </a:lnTo>
                  <a:lnTo>
                    <a:pt x="21" y="163"/>
                  </a:lnTo>
                  <a:lnTo>
                    <a:pt x="121" y="73"/>
                  </a:lnTo>
                  <a:lnTo>
                    <a:pt x="137" y="58"/>
                  </a:lnTo>
                  <a:lnTo>
                    <a:pt x="90" y="73"/>
                  </a:lnTo>
                  <a:lnTo>
                    <a:pt x="12" y="97"/>
                  </a:lnTo>
                  <a:lnTo>
                    <a:pt x="9" y="73"/>
                  </a:lnTo>
                  <a:lnTo>
                    <a:pt x="0"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2" name="Freeform 127"/>
            <p:cNvSpPr>
              <a:spLocks/>
            </p:cNvSpPr>
            <p:nvPr/>
          </p:nvSpPr>
          <p:spPr bwMode="auto">
            <a:xfrm>
              <a:off x="11485328" y="5505088"/>
              <a:ext cx="324914" cy="1060120"/>
            </a:xfrm>
            <a:custGeom>
              <a:avLst/>
              <a:gdLst>
                <a:gd name="T0" fmla="*/ 0 w 137"/>
                <a:gd name="T1" fmla="*/ 0 h 447"/>
                <a:gd name="T2" fmla="*/ 0 w 137"/>
                <a:gd name="T3" fmla="*/ 447 h 447"/>
                <a:gd name="T4" fmla="*/ 34 w 137"/>
                <a:gd name="T5" fmla="*/ 447 h 447"/>
                <a:gd name="T6" fmla="*/ 30 w 137"/>
                <a:gd name="T7" fmla="*/ 351 h 447"/>
                <a:gd name="T8" fmla="*/ 28 w 137"/>
                <a:gd name="T9" fmla="*/ 315 h 447"/>
                <a:gd name="T10" fmla="*/ 27 w 137"/>
                <a:gd name="T11" fmla="*/ 255 h 447"/>
                <a:gd name="T12" fmla="*/ 25 w 137"/>
                <a:gd name="T13" fmla="*/ 233 h 447"/>
                <a:gd name="T14" fmla="*/ 23 w 137"/>
                <a:gd name="T15" fmla="*/ 193 h 447"/>
                <a:gd name="T16" fmla="*/ 21 w 137"/>
                <a:gd name="T17" fmla="*/ 163 h 447"/>
                <a:gd name="T18" fmla="*/ 121 w 137"/>
                <a:gd name="T19" fmla="*/ 73 h 447"/>
                <a:gd name="T20" fmla="*/ 137 w 137"/>
                <a:gd name="T21" fmla="*/ 58 h 447"/>
                <a:gd name="T22" fmla="*/ 90 w 137"/>
                <a:gd name="T23" fmla="*/ 73 h 447"/>
                <a:gd name="T24" fmla="*/ 12 w 137"/>
                <a:gd name="T25" fmla="*/ 97 h 447"/>
                <a:gd name="T26" fmla="*/ 9 w 137"/>
                <a:gd name="T27" fmla="*/ 73 h 447"/>
                <a:gd name="T28" fmla="*/ 0 w 137"/>
                <a:gd name="T29" fmla="*/ 0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7" h="447">
                  <a:moveTo>
                    <a:pt x="0" y="0"/>
                  </a:moveTo>
                  <a:lnTo>
                    <a:pt x="0" y="447"/>
                  </a:lnTo>
                  <a:lnTo>
                    <a:pt x="34" y="447"/>
                  </a:lnTo>
                  <a:lnTo>
                    <a:pt x="30" y="351"/>
                  </a:lnTo>
                  <a:lnTo>
                    <a:pt x="28" y="315"/>
                  </a:lnTo>
                  <a:lnTo>
                    <a:pt x="27" y="255"/>
                  </a:lnTo>
                  <a:lnTo>
                    <a:pt x="25" y="233"/>
                  </a:lnTo>
                  <a:lnTo>
                    <a:pt x="23" y="193"/>
                  </a:lnTo>
                  <a:lnTo>
                    <a:pt x="21" y="163"/>
                  </a:lnTo>
                  <a:lnTo>
                    <a:pt x="121" y="73"/>
                  </a:lnTo>
                  <a:lnTo>
                    <a:pt x="137" y="58"/>
                  </a:lnTo>
                  <a:lnTo>
                    <a:pt x="90" y="73"/>
                  </a:lnTo>
                  <a:lnTo>
                    <a:pt x="12" y="97"/>
                  </a:lnTo>
                  <a:lnTo>
                    <a:pt x="9" y="7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3" name="Freeform 128"/>
            <p:cNvSpPr>
              <a:spLocks/>
            </p:cNvSpPr>
            <p:nvPr/>
          </p:nvSpPr>
          <p:spPr bwMode="auto">
            <a:xfrm>
              <a:off x="2556134" y="4525604"/>
              <a:ext cx="1105180" cy="1472784"/>
            </a:xfrm>
            <a:custGeom>
              <a:avLst/>
              <a:gdLst>
                <a:gd name="T0" fmla="*/ 466 w 466"/>
                <a:gd name="T1" fmla="*/ 621 h 621"/>
                <a:gd name="T2" fmla="*/ 347 w 466"/>
                <a:gd name="T3" fmla="*/ 381 h 621"/>
                <a:gd name="T4" fmla="*/ 423 w 466"/>
                <a:gd name="T5" fmla="*/ 381 h 621"/>
                <a:gd name="T6" fmla="*/ 297 w 466"/>
                <a:gd name="T7" fmla="*/ 171 h 621"/>
                <a:gd name="T8" fmla="*/ 365 w 466"/>
                <a:gd name="T9" fmla="*/ 171 h 621"/>
                <a:gd name="T10" fmla="*/ 239 w 466"/>
                <a:gd name="T11" fmla="*/ 7 h 621"/>
                <a:gd name="T12" fmla="*/ 232 w 466"/>
                <a:gd name="T13" fmla="*/ 0 h 621"/>
                <a:gd name="T14" fmla="*/ 227 w 466"/>
                <a:gd name="T15" fmla="*/ 7 h 621"/>
                <a:gd name="T16" fmla="*/ 101 w 466"/>
                <a:gd name="T17" fmla="*/ 171 h 621"/>
                <a:gd name="T18" fmla="*/ 168 w 466"/>
                <a:gd name="T19" fmla="*/ 171 h 621"/>
                <a:gd name="T20" fmla="*/ 42 w 466"/>
                <a:gd name="T21" fmla="*/ 381 h 621"/>
                <a:gd name="T22" fmla="*/ 118 w 466"/>
                <a:gd name="T23" fmla="*/ 381 h 621"/>
                <a:gd name="T24" fmla="*/ 0 w 466"/>
                <a:gd name="T25" fmla="*/ 621 h 621"/>
                <a:gd name="T26" fmla="*/ 232 w 466"/>
                <a:gd name="T27" fmla="*/ 621 h 621"/>
                <a:gd name="T28" fmla="*/ 232 w 466"/>
                <a:gd name="T29" fmla="*/ 604 h 621"/>
                <a:gd name="T30" fmla="*/ 232 w 466"/>
                <a:gd name="T31" fmla="*/ 621 h 621"/>
                <a:gd name="T32" fmla="*/ 466 w 466"/>
                <a:gd name="T33"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6" h="621">
                  <a:moveTo>
                    <a:pt x="466" y="621"/>
                  </a:moveTo>
                  <a:lnTo>
                    <a:pt x="347" y="381"/>
                  </a:lnTo>
                  <a:lnTo>
                    <a:pt x="423" y="381"/>
                  </a:lnTo>
                  <a:lnTo>
                    <a:pt x="297" y="171"/>
                  </a:lnTo>
                  <a:lnTo>
                    <a:pt x="365" y="171"/>
                  </a:lnTo>
                  <a:lnTo>
                    <a:pt x="239" y="7"/>
                  </a:lnTo>
                  <a:lnTo>
                    <a:pt x="232" y="0"/>
                  </a:lnTo>
                  <a:lnTo>
                    <a:pt x="227" y="7"/>
                  </a:lnTo>
                  <a:lnTo>
                    <a:pt x="101" y="171"/>
                  </a:lnTo>
                  <a:lnTo>
                    <a:pt x="168" y="171"/>
                  </a:lnTo>
                  <a:lnTo>
                    <a:pt x="42" y="381"/>
                  </a:lnTo>
                  <a:lnTo>
                    <a:pt x="118" y="381"/>
                  </a:lnTo>
                  <a:lnTo>
                    <a:pt x="0" y="621"/>
                  </a:lnTo>
                  <a:lnTo>
                    <a:pt x="232" y="621"/>
                  </a:lnTo>
                  <a:lnTo>
                    <a:pt x="232" y="604"/>
                  </a:lnTo>
                  <a:lnTo>
                    <a:pt x="232" y="621"/>
                  </a:lnTo>
                  <a:lnTo>
                    <a:pt x="466" y="62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4" name="Freeform 129"/>
            <p:cNvSpPr>
              <a:spLocks/>
            </p:cNvSpPr>
            <p:nvPr/>
          </p:nvSpPr>
          <p:spPr bwMode="auto">
            <a:xfrm>
              <a:off x="2556134" y="4525604"/>
              <a:ext cx="1105180" cy="1472784"/>
            </a:xfrm>
            <a:custGeom>
              <a:avLst/>
              <a:gdLst>
                <a:gd name="T0" fmla="*/ 466 w 466"/>
                <a:gd name="T1" fmla="*/ 621 h 621"/>
                <a:gd name="T2" fmla="*/ 347 w 466"/>
                <a:gd name="T3" fmla="*/ 381 h 621"/>
                <a:gd name="T4" fmla="*/ 423 w 466"/>
                <a:gd name="T5" fmla="*/ 381 h 621"/>
                <a:gd name="T6" fmla="*/ 297 w 466"/>
                <a:gd name="T7" fmla="*/ 171 h 621"/>
                <a:gd name="T8" fmla="*/ 365 w 466"/>
                <a:gd name="T9" fmla="*/ 171 h 621"/>
                <a:gd name="T10" fmla="*/ 239 w 466"/>
                <a:gd name="T11" fmla="*/ 7 h 621"/>
                <a:gd name="T12" fmla="*/ 232 w 466"/>
                <a:gd name="T13" fmla="*/ 0 h 621"/>
                <a:gd name="T14" fmla="*/ 227 w 466"/>
                <a:gd name="T15" fmla="*/ 7 h 621"/>
                <a:gd name="T16" fmla="*/ 101 w 466"/>
                <a:gd name="T17" fmla="*/ 171 h 621"/>
                <a:gd name="T18" fmla="*/ 168 w 466"/>
                <a:gd name="T19" fmla="*/ 171 h 621"/>
                <a:gd name="T20" fmla="*/ 42 w 466"/>
                <a:gd name="T21" fmla="*/ 381 h 621"/>
                <a:gd name="T22" fmla="*/ 118 w 466"/>
                <a:gd name="T23" fmla="*/ 381 h 621"/>
                <a:gd name="T24" fmla="*/ 0 w 466"/>
                <a:gd name="T25" fmla="*/ 621 h 621"/>
                <a:gd name="T26" fmla="*/ 232 w 466"/>
                <a:gd name="T27" fmla="*/ 621 h 621"/>
                <a:gd name="T28" fmla="*/ 232 w 466"/>
                <a:gd name="T29" fmla="*/ 604 h 621"/>
                <a:gd name="T30" fmla="*/ 232 w 466"/>
                <a:gd name="T31" fmla="*/ 621 h 621"/>
                <a:gd name="T32" fmla="*/ 466 w 466"/>
                <a:gd name="T33"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6" h="621">
                  <a:moveTo>
                    <a:pt x="466" y="621"/>
                  </a:moveTo>
                  <a:lnTo>
                    <a:pt x="347" y="381"/>
                  </a:lnTo>
                  <a:lnTo>
                    <a:pt x="423" y="381"/>
                  </a:lnTo>
                  <a:lnTo>
                    <a:pt x="297" y="171"/>
                  </a:lnTo>
                  <a:lnTo>
                    <a:pt x="365" y="171"/>
                  </a:lnTo>
                  <a:lnTo>
                    <a:pt x="239" y="7"/>
                  </a:lnTo>
                  <a:lnTo>
                    <a:pt x="232" y="0"/>
                  </a:lnTo>
                  <a:lnTo>
                    <a:pt x="227" y="7"/>
                  </a:lnTo>
                  <a:lnTo>
                    <a:pt x="101" y="171"/>
                  </a:lnTo>
                  <a:lnTo>
                    <a:pt x="168" y="171"/>
                  </a:lnTo>
                  <a:lnTo>
                    <a:pt x="42" y="381"/>
                  </a:lnTo>
                  <a:lnTo>
                    <a:pt x="118" y="381"/>
                  </a:lnTo>
                  <a:lnTo>
                    <a:pt x="0" y="621"/>
                  </a:lnTo>
                  <a:lnTo>
                    <a:pt x="232" y="621"/>
                  </a:lnTo>
                  <a:lnTo>
                    <a:pt x="232" y="604"/>
                  </a:lnTo>
                  <a:lnTo>
                    <a:pt x="232" y="621"/>
                  </a:lnTo>
                  <a:lnTo>
                    <a:pt x="466" y="62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5" name="Freeform 130"/>
            <p:cNvSpPr>
              <a:spLocks/>
            </p:cNvSpPr>
            <p:nvPr/>
          </p:nvSpPr>
          <p:spPr bwMode="auto">
            <a:xfrm>
              <a:off x="2883419" y="5626042"/>
              <a:ext cx="450610" cy="941538"/>
            </a:xfrm>
            <a:custGeom>
              <a:avLst/>
              <a:gdLst>
                <a:gd name="T0" fmla="*/ 44 w 190"/>
                <a:gd name="T1" fmla="*/ 397 h 397"/>
                <a:gd name="T2" fmla="*/ 142 w 190"/>
                <a:gd name="T3" fmla="*/ 397 h 397"/>
                <a:gd name="T4" fmla="*/ 126 w 190"/>
                <a:gd name="T5" fmla="*/ 150 h 397"/>
                <a:gd name="T6" fmla="*/ 190 w 190"/>
                <a:gd name="T7" fmla="*/ 69 h 397"/>
                <a:gd name="T8" fmla="*/ 119 w 190"/>
                <a:gd name="T9" fmla="*/ 116 h 397"/>
                <a:gd name="T10" fmla="*/ 96 w 190"/>
                <a:gd name="T11" fmla="*/ 0 h 397"/>
                <a:gd name="T12" fmla="*/ 71 w 190"/>
                <a:gd name="T13" fmla="*/ 116 h 397"/>
                <a:gd name="T14" fmla="*/ 0 w 190"/>
                <a:gd name="T15" fmla="*/ 69 h 397"/>
                <a:gd name="T16" fmla="*/ 62 w 190"/>
                <a:gd name="T17" fmla="*/ 150 h 397"/>
                <a:gd name="T18" fmla="*/ 44 w 190"/>
                <a:gd name="T19" fmla="*/ 397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0" h="397">
                  <a:moveTo>
                    <a:pt x="44" y="397"/>
                  </a:moveTo>
                  <a:lnTo>
                    <a:pt x="142" y="397"/>
                  </a:lnTo>
                  <a:lnTo>
                    <a:pt x="126" y="150"/>
                  </a:lnTo>
                  <a:lnTo>
                    <a:pt x="190" y="69"/>
                  </a:lnTo>
                  <a:lnTo>
                    <a:pt x="119" y="116"/>
                  </a:lnTo>
                  <a:lnTo>
                    <a:pt x="96" y="0"/>
                  </a:lnTo>
                  <a:lnTo>
                    <a:pt x="71" y="116"/>
                  </a:lnTo>
                  <a:lnTo>
                    <a:pt x="0" y="69"/>
                  </a:lnTo>
                  <a:lnTo>
                    <a:pt x="62" y="150"/>
                  </a:lnTo>
                  <a:lnTo>
                    <a:pt x="44" y="397"/>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6" name="Freeform 131"/>
            <p:cNvSpPr>
              <a:spLocks/>
            </p:cNvSpPr>
            <p:nvPr/>
          </p:nvSpPr>
          <p:spPr bwMode="auto">
            <a:xfrm>
              <a:off x="2883419" y="5626042"/>
              <a:ext cx="450610" cy="941538"/>
            </a:xfrm>
            <a:custGeom>
              <a:avLst/>
              <a:gdLst>
                <a:gd name="T0" fmla="*/ 44 w 190"/>
                <a:gd name="T1" fmla="*/ 397 h 397"/>
                <a:gd name="T2" fmla="*/ 142 w 190"/>
                <a:gd name="T3" fmla="*/ 397 h 397"/>
                <a:gd name="T4" fmla="*/ 126 w 190"/>
                <a:gd name="T5" fmla="*/ 150 h 397"/>
                <a:gd name="T6" fmla="*/ 190 w 190"/>
                <a:gd name="T7" fmla="*/ 69 h 397"/>
                <a:gd name="T8" fmla="*/ 119 w 190"/>
                <a:gd name="T9" fmla="*/ 116 h 397"/>
                <a:gd name="T10" fmla="*/ 96 w 190"/>
                <a:gd name="T11" fmla="*/ 0 h 397"/>
                <a:gd name="T12" fmla="*/ 71 w 190"/>
                <a:gd name="T13" fmla="*/ 116 h 397"/>
                <a:gd name="T14" fmla="*/ 0 w 190"/>
                <a:gd name="T15" fmla="*/ 69 h 397"/>
                <a:gd name="T16" fmla="*/ 62 w 190"/>
                <a:gd name="T17" fmla="*/ 150 h 397"/>
                <a:gd name="T18" fmla="*/ 44 w 190"/>
                <a:gd name="T19" fmla="*/ 397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0" h="397">
                  <a:moveTo>
                    <a:pt x="44" y="397"/>
                  </a:moveTo>
                  <a:lnTo>
                    <a:pt x="142" y="397"/>
                  </a:lnTo>
                  <a:lnTo>
                    <a:pt x="126" y="150"/>
                  </a:lnTo>
                  <a:lnTo>
                    <a:pt x="190" y="69"/>
                  </a:lnTo>
                  <a:lnTo>
                    <a:pt x="119" y="116"/>
                  </a:lnTo>
                  <a:lnTo>
                    <a:pt x="96" y="0"/>
                  </a:lnTo>
                  <a:lnTo>
                    <a:pt x="71" y="116"/>
                  </a:lnTo>
                  <a:lnTo>
                    <a:pt x="0" y="69"/>
                  </a:lnTo>
                  <a:lnTo>
                    <a:pt x="62" y="150"/>
                  </a:lnTo>
                  <a:lnTo>
                    <a:pt x="44" y="39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7" name="Freeform 132"/>
            <p:cNvSpPr>
              <a:spLocks noEditPoints="1"/>
            </p:cNvSpPr>
            <p:nvPr/>
          </p:nvSpPr>
          <p:spPr bwMode="auto">
            <a:xfrm>
              <a:off x="3113468" y="4530348"/>
              <a:ext cx="308312" cy="600023"/>
            </a:xfrm>
            <a:custGeom>
              <a:avLst/>
              <a:gdLst>
                <a:gd name="T0" fmla="*/ 36 w 73"/>
                <a:gd name="T1" fmla="*/ 90 h 135"/>
                <a:gd name="T2" fmla="*/ 35 w 73"/>
                <a:gd name="T3" fmla="*/ 90 h 135"/>
                <a:gd name="T4" fmla="*/ 64 w 73"/>
                <a:gd name="T5" fmla="*/ 135 h 135"/>
                <a:gd name="T6" fmla="*/ 64 w 73"/>
                <a:gd name="T7" fmla="*/ 135 h 135"/>
                <a:gd name="T8" fmla="*/ 36 w 73"/>
                <a:gd name="T9" fmla="*/ 90 h 135"/>
                <a:gd name="T10" fmla="*/ 0 w 73"/>
                <a:gd name="T11" fmla="*/ 0 h 135"/>
                <a:gd name="T12" fmla="*/ 0 w 73"/>
                <a:gd name="T13" fmla="*/ 1 h 135"/>
                <a:gd name="T14" fmla="*/ 2 w 73"/>
                <a:gd name="T15" fmla="*/ 3 h 135"/>
                <a:gd name="T16" fmla="*/ 73 w 73"/>
                <a:gd name="T17" fmla="*/ 90 h 135"/>
                <a:gd name="T18" fmla="*/ 57 w 73"/>
                <a:gd name="T19" fmla="*/ 90 h 135"/>
                <a:gd name="T20" fmla="*/ 73 w 73"/>
                <a:gd name="T21" fmla="*/ 90 h 135"/>
                <a:gd name="T22" fmla="*/ 2 w 73"/>
                <a:gd name="T23" fmla="*/ 3 h 135"/>
                <a:gd name="T24" fmla="*/ 0 w 73"/>
                <a:gd name="T25" fmla="*/ 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3" h="135">
                  <a:moveTo>
                    <a:pt x="36" y="90"/>
                  </a:moveTo>
                  <a:cubicBezTo>
                    <a:pt x="35" y="90"/>
                    <a:pt x="35" y="90"/>
                    <a:pt x="35" y="90"/>
                  </a:cubicBezTo>
                  <a:cubicBezTo>
                    <a:pt x="64" y="135"/>
                    <a:pt x="64" y="135"/>
                    <a:pt x="64" y="135"/>
                  </a:cubicBezTo>
                  <a:cubicBezTo>
                    <a:pt x="64" y="135"/>
                    <a:pt x="64" y="135"/>
                    <a:pt x="64" y="135"/>
                  </a:cubicBezTo>
                  <a:cubicBezTo>
                    <a:pt x="36" y="90"/>
                    <a:pt x="36" y="90"/>
                    <a:pt x="36" y="90"/>
                  </a:cubicBezTo>
                  <a:moveTo>
                    <a:pt x="0" y="0"/>
                  </a:moveTo>
                  <a:cubicBezTo>
                    <a:pt x="0" y="1"/>
                    <a:pt x="0" y="1"/>
                    <a:pt x="0" y="1"/>
                  </a:cubicBezTo>
                  <a:cubicBezTo>
                    <a:pt x="2" y="3"/>
                    <a:pt x="2" y="3"/>
                    <a:pt x="2" y="3"/>
                  </a:cubicBezTo>
                  <a:cubicBezTo>
                    <a:pt x="73" y="90"/>
                    <a:pt x="73" y="90"/>
                    <a:pt x="73" y="90"/>
                  </a:cubicBezTo>
                  <a:cubicBezTo>
                    <a:pt x="57" y="90"/>
                    <a:pt x="57" y="90"/>
                    <a:pt x="57" y="90"/>
                  </a:cubicBezTo>
                  <a:cubicBezTo>
                    <a:pt x="73" y="90"/>
                    <a:pt x="73" y="90"/>
                    <a:pt x="73" y="90"/>
                  </a:cubicBezTo>
                  <a:cubicBezTo>
                    <a:pt x="2" y="3"/>
                    <a:pt x="2" y="3"/>
                    <a:pt x="2" y="3"/>
                  </a:cubicBezTo>
                  <a:cubicBezTo>
                    <a:pt x="0" y="0"/>
                    <a:pt x="0" y="0"/>
                    <a:pt x="0" y="0"/>
                  </a:cubicBezTo>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8" name="Freeform 133"/>
            <p:cNvSpPr>
              <a:spLocks noEditPoints="1"/>
            </p:cNvSpPr>
            <p:nvPr/>
          </p:nvSpPr>
          <p:spPr bwMode="auto">
            <a:xfrm>
              <a:off x="3383834" y="5130370"/>
              <a:ext cx="151784" cy="253765"/>
            </a:xfrm>
            <a:custGeom>
              <a:avLst/>
              <a:gdLst>
                <a:gd name="T0" fmla="*/ 22 w 36"/>
                <a:gd name="T1" fmla="*/ 35 h 57"/>
                <a:gd name="T2" fmla="*/ 22 w 36"/>
                <a:gd name="T3" fmla="*/ 35 h 57"/>
                <a:gd name="T4" fmla="*/ 35 w 36"/>
                <a:gd name="T5" fmla="*/ 57 h 57"/>
                <a:gd name="T6" fmla="*/ 36 w 36"/>
                <a:gd name="T7" fmla="*/ 56 h 57"/>
                <a:gd name="T8" fmla="*/ 22 w 36"/>
                <a:gd name="T9" fmla="*/ 35 h 57"/>
                <a:gd name="T10" fmla="*/ 0 w 36"/>
                <a:gd name="T11" fmla="*/ 0 h 57"/>
                <a:gd name="T12" fmla="*/ 0 w 36"/>
                <a:gd name="T13" fmla="*/ 0 h 57"/>
                <a:gd name="T14" fmla="*/ 21 w 36"/>
                <a:gd name="T15" fmla="*/ 34 h 57"/>
                <a:gd name="T16" fmla="*/ 21 w 36"/>
                <a:gd name="T17" fmla="*/ 33 h 57"/>
                <a:gd name="T18" fmla="*/ 0 w 36"/>
                <a:gd name="T1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57">
                  <a:moveTo>
                    <a:pt x="22" y="35"/>
                  </a:moveTo>
                  <a:cubicBezTo>
                    <a:pt x="22" y="35"/>
                    <a:pt x="22" y="35"/>
                    <a:pt x="22" y="35"/>
                  </a:cubicBezTo>
                  <a:cubicBezTo>
                    <a:pt x="35" y="57"/>
                    <a:pt x="35" y="57"/>
                    <a:pt x="35" y="57"/>
                  </a:cubicBezTo>
                  <a:cubicBezTo>
                    <a:pt x="36" y="56"/>
                    <a:pt x="36" y="56"/>
                    <a:pt x="36" y="56"/>
                  </a:cubicBezTo>
                  <a:cubicBezTo>
                    <a:pt x="22" y="35"/>
                    <a:pt x="22" y="35"/>
                    <a:pt x="22" y="35"/>
                  </a:cubicBezTo>
                  <a:moveTo>
                    <a:pt x="0" y="0"/>
                  </a:moveTo>
                  <a:cubicBezTo>
                    <a:pt x="0" y="0"/>
                    <a:pt x="0" y="0"/>
                    <a:pt x="0" y="0"/>
                  </a:cubicBezTo>
                  <a:cubicBezTo>
                    <a:pt x="21" y="34"/>
                    <a:pt x="21" y="34"/>
                    <a:pt x="21" y="34"/>
                  </a:cubicBezTo>
                  <a:cubicBezTo>
                    <a:pt x="21" y="33"/>
                    <a:pt x="21" y="33"/>
                    <a:pt x="21" y="33"/>
                  </a:cubicBezTo>
                  <a:cubicBezTo>
                    <a:pt x="0" y="0"/>
                    <a:pt x="0" y="0"/>
                    <a:pt x="0" y="0"/>
                  </a:cubicBezTo>
                </a:path>
              </a:pathLst>
            </a:custGeom>
            <a:solidFill>
              <a:srgbClr val="5D95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9" name="Freeform 134"/>
            <p:cNvSpPr>
              <a:spLocks noEditPoints="1"/>
            </p:cNvSpPr>
            <p:nvPr/>
          </p:nvSpPr>
          <p:spPr bwMode="auto">
            <a:xfrm>
              <a:off x="3471584" y="5277412"/>
              <a:ext cx="87750" cy="147041"/>
            </a:xfrm>
            <a:custGeom>
              <a:avLst/>
              <a:gdLst>
                <a:gd name="T0" fmla="*/ 27 w 37"/>
                <a:gd name="T1" fmla="*/ 43 h 62"/>
                <a:gd name="T2" fmla="*/ 25 w 37"/>
                <a:gd name="T3" fmla="*/ 45 h 62"/>
                <a:gd name="T4" fmla="*/ 36 w 37"/>
                <a:gd name="T5" fmla="*/ 62 h 62"/>
                <a:gd name="T6" fmla="*/ 37 w 37"/>
                <a:gd name="T7" fmla="*/ 62 h 62"/>
                <a:gd name="T8" fmla="*/ 27 w 37"/>
                <a:gd name="T9" fmla="*/ 43 h 62"/>
                <a:gd name="T10" fmla="*/ 0 w 37"/>
                <a:gd name="T11" fmla="*/ 0 h 62"/>
                <a:gd name="T12" fmla="*/ 0 w 37"/>
                <a:gd name="T13" fmla="*/ 2 h 62"/>
                <a:gd name="T14" fmla="*/ 2 w 37"/>
                <a:gd name="T15" fmla="*/ 4 h 62"/>
                <a:gd name="T16" fmla="*/ 2 w 37"/>
                <a:gd name="T17" fmla="*/ 4 h 62"/>
                <a:gd name="T18" fmla="*/ 0 w 37"/>
                <a:gd name="T1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62">
                  <a:moveTo>
                    <a:pt x="27" y="43"/>
                  </a:moveTo>
                  <a:lnTo>
                    <a:pt x="25" y="45"/>
                  </a:lnTo>
                  <a:lnTo>
                    <a:pt x="36" y="62"/>
                  </a:lnTo>
                  <a:lnTo>
                    <a:pt x="37" y="62"/>
                  </a:lnTo>
                  <a:lnTo>
                    <a:pt x="27" y="43"/>
                  </a:lnTo>
                  <a:close/>
                  <a:moveTo>
                    <a:pt x="0" y="0"/>
                  </a:moveTo>
                  <a:lnTo>
                    <a:pt x="0" y="2"/>
                  </a:lnTo>
                  <a:lnTo>
                    <a:pt x="2" y="4"/>
                  </a:lnTo>
                  <a:lnTo>
                    <a:pt x="2" y="4"/>
                  </a:lnTo>
                  <a:lnTo>
                    <a:pt x="0" y="0"/>
                  </a:lnTo>
                  <a:close/>
                </a:path>
              </a:pathLst>
            </a:custGeom>
            <a:solidFill>
              <a:srgbClr val="5D95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0" name="Freeform 135"/>
            <p:cNvSpPr>
              <a:spLocks noEditPoints="1"/>
            </p:cNvSpPr>
            <p:nvPr/>
          </p:nvSpPr>
          <p:spPr bwMode="auto">
            <a:xfrm>
              <a:off x="3471584" y="5277412"/>
              <a:ext cx="87750" cy="147041"/>
            </a:xfrm>
            <a:custGeom>
              <a:avLst/>
              <a:gdLst>
                <a:gd name="T0" fmla="*/ 27 w 37"/>
                <a:gd name="T1" fmla="*/ 43 h 62"/>
                <a:gd name="T2" fmla="*/ 25 w 37"/>
                <a:gd name="T3" fmla="*/ 45 h 62"/>
                <a:gd name="T4" fmla="*/ 36 w 37"/>
                <a:gd name="T5" fmla="*/ 62 h 62"/>
                <a:gd name="T6" fmla="*/ 37 w 37"/>
                <a:gd name="T7" fmla="*/ 62 h 62"/>
                <a:gd name="T8" fmla="*/ 27 w 37"/>
                <a:gd name="T9" fmla="*/ 43 h 62"/>
                <a:gd name="T10" fmla="*/ 0 w 37"/>
                <a:gd name="T11" fmla="*/ 0 h 62"/>
                <a:gd name="T12" fmla="*/ 0 w 37"/>
                <a:gd name="T13" fmla="*/ 2 h 62"/>
                <a:gd name="T14" fmla="*/ 2 w 37"/>
                <a:gd name="T15" fmla="*/ 4 h 62"/>
                <a:gd name="T16" fmla="*/ 2 w 37"/>
                <a:gd name="T17" fmla="*/ 4 h 62"/>
                <a:gd name="T18" fmla="*/ 0 w 37"/>
                <a:gd name="T1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62">
                  <a:moveTo>
                    <a:pt x="27" y="43"/>
                  </a:moveTo>
                  <a:lnTo>
                    <a:pt x="25" y="45"/>
                  </a:lnTo>
                  <a:lnTo>
                    <a:pt x="36" y="62"/>
                  </a:lnTo>
                  <a:lnTo>
                    <a:pt x="37" y="62"/>
                  </a:lnTo>
                  <a:lnTo>
                    <a:pt x="27" y="43"/>
                  </a:lnTo>
                  <a:moveTo>
                    <a:pt x="0" y="0"/>
                  </a:moveTo>
                  <a:lnTo>
                    <a:pt x="0" y="2"/>
                  </a:lnTo>
                  <a:lnTo>
                    <a:pt x="2" y="4"/>
                  </a:lnTo>
                  <a:lnTo>
                    <a:pt x="2" y="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1" name="Freeform 136"/>
            <p:cNvSpPr>
              <a:spLocks/>
            </p:cNvSpPr>
            <p:nvPr/>
          </p:nvSpPr>
          <p:spPr bwMode="auto">
            <a:xfrm>
              <a:off x="3383834" y="5443426"/>
              <a:ext cx="54548" cy="101980"/>
            </a:xfrm>
            <a:custGeom>
              <a:avLst/>
              <a:gdLst>
                <a:gd name="T0" fmla="*/ 2 w 23"/>
                <a:gd name="T1" fmla="*/ 0 h 43"/>
                <a:gd name="T2" fmla="*/ 0 w 23"/>
                <a:gd name="T3" fmla="*/ 0 h 43"/>
                <a:gd name="T4" fmla="*/ 21 w 23"/>
                <a:gd name="T5" fmla="*/ 43 h 43"/>
                <a:gd name="T6" fmla="*/ 23 w 23"/>
                <a:gd name="T7" fmla="*/ 43 h 43"/>
                <a:gd name="T8" fmla="*/ 2 w 23"/>
                <a:gd name="T9" fmla="*/ 0 h 43"/>
              </a:gdLst>
              <a:ahLst/>
              <a:cxnLst>
                <a:cxn ang="0">
                  <a:pos x="T0" y="T1"/>
                </a:cxn>
                <a:cxn ang="0">
                  <a:pos x="T2" y="T3"/>
                </a:cxn>
                <a:cxn ang="0">
                  <a:pos x="T4" y="T5"/>
                </a:cxn>
                <a:cxn ang="0">
                  <a:pos x="T6" y="T7"/>
                </a:cxn>
                <a:cxn ang="0">
                  <a:pos x="T8" y="T9"/>
                </a:cxn>
              </a:cxnLst>
              <a:rect l="0" t="0" r="r" b="b"/>
              <a:pathLst>
                <a:path w="23" h="43">
                  <a:moveTo>
                    <a:pt x="2" y="0"/>
                  </a:moveTo>
                  <a:lnTo>
                    <a:pt x="0" y="0"/>
                  </a:lnTo>
                  <a:lnTo>
                    <a:pt x="21" y="43"/>
                  </a:lnTo>
                  <a:lnTo>
                    <a:pt x="23" y="43"/>
                  </a:lnTo>
                  <a:lnTo>
                    <a:pt x="2" y="0"/>
                  </a:lnTo>
                  <a:close/>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2" name="Freeform 137"/>
            <p:cNvSpPr>
              <a:spLocks/>
            </p:cNvSpPr>
            <p:nvPr/>
          </p:nvSpPr>
          <p:spPr bwMode="auto">
            <a:xfrm>
              <a:off x="3383834" y="5443426"/>
              <a:ext cx="54548" cy="101980"/>
            </a:xfrm>
            <a:custGeom>
              <a:avLst/>
              <a:gdLst>
                <a:gd name="T0" fmla="*/ 2 w 23"/>
                <a:gd name="T1" fmla="*/ 0 h 43"/>
                <a:gd name="T2" fmla="*/ 0 w 23"/>
                <a:gd name="T3" fmla="*/ 0 h 43"/>
                <a:gd name="T4" fmla="*/ 21 w 23"/>
                <a:gd name="T5" fmla="*/ 43 h 43"/>
                <a:gd name="T6" fmla="*/ 23 w 23"/>
                <a:gd name="T7" fmla="*/ 43 h 43"/>
                <a:gd name="T8" fmla="*/ 2 w 23"/>
                <a:gd name="T9" fmla="*/ 0 h 43"/>
              </a:gdLst>
              <a:ahLst/>
              <a:cxnLst>
                <a:cxn ang="0">
                  <a:pos x="T0" y="T1"/>
                </a:cxn>
                <a:cxn ang="0">
                  <a:pos x="T2" y="T3"/>
                </a:cxn>
                <a:cxn ang="0">
                  <a:pos x="T4" y="T5"/>
                </a:cxn>
                <a:cxn ang="0">
                  <a:pos x="T6" y="T7"/>
                </a:cxn>
                <a:cxn ang="0">
                  <a:pos x="T8" y="T9"/>
                </a:cxn>
              </a:cxnLst>
              <a:rect l="0" t="0" r="r" b="b"/>
              <a:pathLst>
                <a:path w="23" h="43">
                  <a:moveTo>
                    <a:pt x="2" y="0"/>
                  </a:moveTo>
                  <a:lnTo>
                    <a:pt x="0" y="0"/>
                  </a:lnTo>
                  <a:lnTo>
                    <a:pt x="21" y="43"/>
                  </a:lnTo>
                  <a:lnTo>
                    <a:pt x="23" y="43"/>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3" name="Freeform 138"/>
            <p:cNvSpPr>
              <a:spLocks/>
            </p:cNvSpPr>
            <p:nvPr/>
          </p:nvSpPr>
          <p:spPr bwMode="auto">
            <a:xfrm>
              <a:off x="3379090" y="5429196"/>
              <a:ext cx="9487" cy="14230"/>
            </a:xfrm>
            <a:custGeom>
              <a:avLst/>
              <a:gdLst>
                <a:gd name="T0" fmla="*/ 0 w 4"/>
                <a:gd name="T1" fmla="*/ 0 h 6"/>
                <a:gd name="T2" fmla="*/ 0 w 4"/>
                <a:gd name="T3" fmla="*/ 0 h 6"/>
                <a:gd name="T4" fmla="*/ 2 w 4"/>
                <a:gd name="T5" fmla="*/ 6 h 6"/>
                <a:gd name="T6" fmla="*/ 4 w 4"/>
                <a:gd name="T7" fmla="*/ 6 h 6"/>
                <a:gd name="T8" fmla="*/ 0 w 4"/>
                <a:gd name="T9" fmla="*/ 0 h 6"/>
              </a:gdLst>
              <a:ahLst/>
              <a:cxnLst>
                <a:cxn ang="0">
                  <a:pos x="T0" y="T1"/>
                </a:cxn>
                <a:cxn ang="0">
                  <a:pos x="T2" y="T3"/>
                </a:cxn>
                <a:cxn ang="0">
                  <a:pos x="T4" y="T5"/>
                </a:cxn>
                <a:cxn ang="0">
                  <a:pos x="T6" y="T7"/>
                </a:cxn>
                <a:cxn ang="0">
                  <a:pos x="T8" y="T9"/>
                </a:cxn>
              </a:cxnLst>
              <a:rect l="0" t="0" r="r" b="b"/>
              <a:pathLst>
                <a:path w="4" h="6">
                  <a:moveTo>
                    <a:pt x="0" y="0"/>
                  </a:moveTo>
                  <a:lnTo>
                    <a:pt x="0" y="0"/>
                  </a:lnTo>
                  <a:lnTo>
                    <a:pt x="2" y="6"/>
                  </a:lnTo>
                  <a:lnTo>
                    <a:pt x="4" y="6"/>
                  </a:lnTo>
                  <a:lnTo>
                    <a:pt x="0" y="0"/>
                  </a:lnTo>
                  <a:close/>
                </a:path>
              </a:pathLst>
            </a:custGeom>
            <a:solidFill>
              <a:srgbClr val="5D95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4" name="Freeform 139"/>
            <p:cNvSpPr>
              <a:spLocks/>
            </p:cNvSpPr>
            <p:nvPr/>
          </p:nvSpPr>
          <p:spPr bwMode="auto">
            <a:xfrm>
              <a:off x="3379090" y="5429196"/>
              <a:ext cx="9487" cy="14230"/>
            </a:xfrm>
            <a:custGeom>
              <a:avLst/>
              <a:gdLst>
                <a:gd name="T0" fmla="*/ 0 w 4"/>
                <a:gd name="T1" fmla="*/ 0 h 6"/>
                <a:gd name="T2" fmla="*/ 0 w 4"/>
                <a:gd name="T3" fmla="*/ 0 h 6"/>
                <a:gd name="T4" fmla="*/ 2 w 4"/>
                <a:gd name="T5" fmla="*/ 6 h 6"/>
                <a:gd name="T6" fmla="*/ 4 w 4"/>
                <a:gd name="T7" fmla="*/ 6 h 6"/>
                <a:gd name="T8" fmla="*/ 0 w 4"/>
                <a:gd name="T9" fmla="*/ 0 h 6"/>
              </a:gdLst>
              <a:ahLst/>
              <a:cxnLst>
                <a:cxn ang="0">
                  <a:pos x="T0" y="T1"/>
                </a:cxn>
                <a:cxn ang="0">
                  <a:pos x="T2" y="T3"/>
                </a:cxn>
                <a:cxn ang="0">
                  <a:pos x="T4" y="T5"/>
                </a:cxn>
                <a:cxn ang="0">
                  <a:pos x="T6" y="T7"/>
                </a:cxn>
                <a:cxn ang="0">
                  <a:pos x="T8" y="T9"/>
                </a:cxn>
              </a:cxnLst>
              <a:rect l="0" t="0" r="r" b="b"/>
              <a:pathLst>
                <a:path w="4" h="6">
                  <a:moveTo>
                    <a:pt x="0" y="0"/>
                  </a:moveTo>
                  <a:lnTo>
                    <a:pt x="0" y="0"/>
                  </a:lnTo>
                  <a:lnTo>
                    <a:pt x="2" y="6"/>
                  </a:lnTo>
                  <a:lnTo>
                    <a:pt x="4" y="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5" name="Freeform 140"/>
            <p:cNvSpPr>
              <a:spLocks/>
            </p:cNvSpPr>
            <p:nvPr/>
          </p:nvSpPr>
          <p:spPr bwMode="auto">
            <a:xfrm>
              <a:off x="3433638" y="5545406"/>
              <a:ext cx="222933" cy="448238"/>
            </a:xfrm>
            <a:custGeom>
              <a:avLst/>
              <a:gdLst>
                <a:gd name="T0" fmla="*/ 2 w 94"/>
                <a:gd name="T1" fmla="*/ 0 h 189"/>
                <a:gd name="T2" fmla="*/ 0 w 94"/>
                <a:gd name="T3" fmla="*/ 0 h 189"/>
                <a:gd name="T4" fmla="*/ 94 w 94"/>
                <a:gd name="T5" fmla="*/ 189 h 189"/>
                <a:gd name="T6" fmla="*/ 94 w 94"/>
                <a:gd name="T7" fmla="*/ 189 h 189"/>
                <a:gd name="T8" fmla="*/ 2 w 94"/>
                <a:gd name="T9" fmla="*/ 0 h 189"/>
              </a:gdLst>
              <a:ahLst/>
              <a:cxnLst>
                <a:cxn ang="0">
                  <a:pos x="T0" y="T1"/>
                </a:cxn>
                <a:cxn ang="0">
                  <a:pos x="T2" y="T3"/>
                </a:cxn>
                <a:cxn ang="0">
                  <a:pos x="T4" y="T5"/>
                </a:cxn>
                <a:cxn ang="0">
                  <a:pos x="T6" y="T7"/>
                </a:cxn>
                <a:cxn ang="0">
                  <a:pos x="T8" y="T9"/>
                </a:cxn>
              </a:cxnLst>
              <a:rect l="0" t="0" r="r" b="b"/>
              <a:pathLst>
                <a:path w="94" h="189">
                  <a:moveTo>
                    <a:pt x="2" y="0"/>
                  </a:moveTo>
                  <a:lnTo>
                    <a:pt x="0" y="0"/>
                  </a:lnTo>
                  <a:lnTo>
                    <a:pt x="94" y="189"/>
                  </a:lnTo>
                  <a:lnTo>
                    <a:pt x="94" y="189"/>
                  </a:lnTo>
                  <a:lnTo>
                    <a:pt x="2" y="0"/>
                  </a:lnTo>
                  <a:close/>
                </a:path>
              </a:pathLst>
            </a:custGeom>
            <a:solidFill>
              <a:srgbClr val="537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6" name="Freeform 141"/>
            <p:cNvSpPr>
              <a:spLocks/>
            </p:cNvSpPr>
            <p:nvPr/>
          </p:nvSpPr>
          <p:spPr bwMode="auto">
            <a:xfrm>
              <a:off x="3433638" y="5545406"/>
              <a:ext cx="222933" cy="448238"/>
            </a:xfrm>
            <a:custGeom>
              <a:avLst/>
              <a:gdLst>
                <a:gd name="T0" fmla="*/ 2 w 94"/>
                <a:gd name="T1" fmla="*/ 0 h 189"/>
                <a:gd name="T2" fmla="*/ 0 w 94"/>
                <a:gd name="T3" fmla="*/ 0 h 189"/>
                <a:gd name="T4" fmla="*/ 94 w 94"/>
                <a:gd name="T5" fmla="*/ 189 h 189"/>
                <a:gd name="T6" fmla="*/ 94 w 94"/>
                <a:gd name="T7" fmla="*/ 189 h 189"/>
                <a:gd name="T8" fmla="*/ 2 w 94"/>
                <a:gd name="T9" fmla="*/ 0 h 189"/>
              </a:gdLst>
              <a:ahLst/>
              <a:cxnLst>
                <a:cxn ang="0">
                  <a:pos x="T0" y="T1"/>
                </a:cxn>
                <a:cxn ang="0">
                  <a:pos x="T2" y="T3"/>
                </a:cxn>
                <a:cxn ang="0">
                  <a:pos x="T4" y="T5"/>
                </a:cxn>
                <a:cxn ang="0">
                  <a:pos x="T6" y="T7"/>
                </a:cxn>
                <a:cxn ang="0">
                  <a:pos x="T8" y="T9"/>
                </a:cxn>
              </a:cxnLst>
              <a:rect l="0" t="0" r="r" b="b"/>
              <a:pathLst>
                <a:path w="94" h="189">
                  <a:moveTo>
                    <a:pt x="2" y="0"/>
                  </a:moveTo>
                  <a:lnTo>
                    <a:pt x="0" y="0"/>
                  </a:lnTo>
                  <a:lnTo>
                    <a:pt x="94" y="189"/>
                  </a:lnTo>
                  <a:lnTo>
                    <a:pt x="94" y="189"/>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7" name="Freeform 142"/>
            <p:cNvSpPr>
              <a:spLocks/>
            </p:cNvSpPr>
            <p:nvPr/>
          </p:nvSpPr>
          <p:spPr bwMode="auto">
            <a:xfrm>
              <a:off x="3186988" y="5998388"/>
              <a:ext cx="33203" cy="569192"/>
            </a:xfrm>
            <a:custGeom>
              <a:avLst/>
              <a:gdLst>
                <a:gd name="T0" fmla="*/ 0 w 14"/>
                <a:gd name="T1" fmla="*/ 0 h 240"/>
                <a:gd name="T2" fmla="*/ 0 w 14"/>
                <a:gd name="T3" fmla="*/ 0 h 240"/>
                <a:gd name="T4" fmla="*/ 14 w 14"/>
                <a:gd name="T5" fmla="*/ 240 h 240"/>
                <a:gd name="T6" fmla="*/ 14 w 14"/>
                <a:gd name="T7" fmla="*/ 240 h 240"/>
                <a:gd name="T8" fmla="*/ 0 w 14"/>
                <a:gd name="T9" fmla="*/ 0 h 240"/>
              </a:gdLst>
              <a:ahLst/>
              <a:cxnLst>
                <a:cxn ang="0">
                  <a:pos x="T0" y="T1"/>
                </a:cxn>
                <a:cxn ang="0">
                  <a:pos x="T2" y="T3"/>
                </a:cxn>
                <a:cxn ang="0">
                  <a:pos x="T4" y="T5"/>
                </a:cxn>
                <a:cxn ang="0">
                  <a:pos x="T6" y="T7"/>
                </a:cxn>
                <a:cxn ang="0">
                  <a:pos x="T8" y="T9"/>
                </a:cxn>
              </a:cxnLst>
              <a:rect l="0" t="0" r="r" b="b"/>
              <a:pathLst>
                <a:path w="14" h="240">
                  <a:moveTo>
                    <a:pt x="0" y="0"/>
                  </a:moveTo>
                  <a:lnTo>
                    <a:pt x="0" y="0"/>
                  </a:lnTo>
                  <a:lnTo>
                    <a:pt x="14" y="240"/>
                  </a:lnTo>
                  <a:lnTo>
                    <a:pt x="14" y="240"/>
                  </a:lnTo>
                  <a:lnTo>
                    <a:pt x="0" y="0"/>
                  </a:lnTo>
                  <a:close/>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8" name="Freeform 143"/>
            <p:cNvSpPr>
              <a:spLocks/>
            </p:cNvSpPr>
            <p:nvPr/>
          </p:nvSpPr>
          <p:spPr bwMode="auto">
            <a:xfrm>
              <a:off x="3186988" y="5998388"/>
              <a:ext cx="33203" cy="569192"/>
            </a:xfrm>
            <a:custGeom>
              <a:avLst/>
              <a:gdLst>
                <a:gd name="T0" fmla="*/ 0 w 14"/>
                <a:gd name="T1" fmla="*/ 0 h 240"/>
                <a:gd name="T2" fmla="*/ 0 w 14"/>
                <a:gd name="T3" fmla="*/ 0 h 240"/>
                <a:gd name="T4" fmla="*/ 14 w 14"/>
                <a:gd name="T5" fmla="*/ 240 h 240"/>
                <a:gd name="T6" fmla="*/ 14 w 14"/>
                <a:gd name="T7" fmla="*/ 240 h 240"/>
                <a:gd name="T8" fmla="*/ 0 w 14"/>
                <a:gd name="T9" fmla="*/ 0 h 240"/>
              </a:gdLst>
              <a:ahLst/>
              <a:cxnLst>
                <a:cxn ang="0">
                  <a:pos x="T0" y="T1"/>
                </a:cxn>
                <a:cxn ang="0">
                  <a:pos x="T2" y="T3"/>
                </a:cxn>
                <a:cxn ang="0">
                  <a:pos x="T4" y="T5"/>
                </a:cxn>
                <a:cxn ang="0">
                  <a:pos x="T6" y="T7"/>
                </a:cxn>
                <a:cxn ang="0">
                  <a:pos x="T8" y="T9"/>
                </a:cxn>
              </a:cxnLst>
              <a:rect l="0" t="0" r="r" b="b"/>
              <a:pathLst>
                <a:path w="14" h="240">
                  <a:moveTo>
                    <a:pt x="0" y="0"/>
                  </a:moveTo>
                  <a:lnTo>
                    <a:pt x="0" y="0"/>
                  </a:lnTo>
                  <a:lnTo>
                    <a:pt x="14" y="240"/>
                  </a:lnTo>
                  <a:lnTo>
                    <a:pt x="14" y="24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9" name="Freeform 144"/>
            <p:cNvSpPr>
              <a:spLocks/>
            </p:cNvSpPr>
            <p:nvPr/>
          </p:nvSpPr>
          <p:spPr bwMode="auto">
            <a:xfrm>
              <a:off x="3111096" y="4535091"/>
              <a:ext cx="545475" cy="1463297"/>
            </a:xfrm>
            <a:custGeom>
              <a:avLst/>
              <a:gdLst>
                <a:gd name="T0" fmla="*/ 1 w 230"/>
                <a:gd name="T1" fmla="*/ 0 h 617"/>
                <a:gd name="T2" fmla="*/ 0 w 230"/>
                <a:gd name="T3" fmla="*/ 463 h 617"/>
                <a:gd name="T4" fmla="*/ 23 w 230"/>
                <a:gd name="T5" fmla="*/ 576 h 617"/>
                <a:gd name="T6" fmla="*/ 94 w 230"/>
                <a:gd name="T7" fmla="*/ 529 h 617"/>
                <a:gd name="T8" fmla="*/ 30 w 230"/>
                <a:gd name="T9" fmla="*/ 610 h 617"/>
                <a:gd name="T10" fmla="*/ 32 w 230"/>
                <a:gd name="T11" fmla="*/ 617 h 617"/>
                <a:gd name="T12" fmla="*/ 32 w 230"/>
                <a:gd name="T13" fmla="*/ 617 h 617"/>
                <a:gd name="T14" fmla="*/ 32 w 230"/>
                <a:gd name="T15" fmla="*/ 615 h 617"/>
                <a:gd name="T16" fmla="*/ 230 w 230"/>
                <a:gd name="T17" fmla="*/ 615 h 617"/>
                <a:gd name="T18" fmla="*/ 136 w 230"/>
                <a:gd name="T19" fmla="*/ 426 h 617"/>
                <a:gd name="T20" fmla="*/ 115 w 230"/>
                <a:gd name="T21" fmla="*/ 383 h 617"/>
                <a:gd name="T22" fmla="*/ 113 w 230"/>
                <a:gd name="T23" fmla="*/ 377 h 617"/>
                <a:gd name="T24" fmla="*/ 113 w 230"/>
                <a:gd name="T25" fmla="*/ 377 h 617"/>
                <a:gd name="T26" fmla="*/ 113 w 230"/>
                <a:gd name="T27" fmla="*/ 375 h 617"/>
                <a:gd name="T28" fmla="*/ 188 w 230"/>
                <a:gd name="T29" fmla="*/ 375 h 617"/>
                <a:gd name="T30" fmla="*/ 177 w 230"/>
                <a:gd name="T31" fmla="*/ 358 h 617"/>
                <a:gd name="T32" fmla="*/ 154 w 230"/>
                <a:gd name="T33" fmla="*/ 317 h 617"/>
                <a:gd name="T34" fmla="*/ 152 w 230"/>
                <a:gd name="T35" fmla="*/ 315 h 617"/>
                <a:gd name="T36" fmla="*/ 115 w 230"/>
                <a:gd name="T37" fmla="*/ 251 h 617"/>
                <a:gd name="T38" fmla="*/ 63 w 230"/>
                <a:gd name="T39" fmla="*/ 167 h 617"/>
                <a:gd name="T40" fmla="*/ 65 w 230"/>
                <a:gd name="T41" fmla="*/ 167 h 617"/>
                <a:gd name="T42" fmla="*/ 65 w 230"/>
                <a:gd name="T43" fmla="*/ 167 h 617"/>
                <a:gd name="T44" fmla="*/ 102 w 230"/>
                <a:gd name="T45" fmla="*/ 167 h 617"/>
                <a:gd name="T46" fmla="*/ 131 w 230"/>
                <a:gd name="T47" fmla="*/ 167 h 617"/>
                <a:gd name="T48" fmla="*/ 5 w 230"/>
                <a:gd name="T49" fmla="*/ 3 h 617"/>
                <a:gd name="T50" fmla="*/ 1 w 230"/>
                <a:gd name="T51" fmla="*/ 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0" h="617">
                  <a:moveTo>
                    <a:pt x="1" y="0"/>
                  </a:moveTo>
                  <a:lnTo>
                    <a:pt x="0" y="463"/>
                  </a:lnTo>
                  <a:lnTo>
                    <a:pt x="23" y="576"/>
                  </a:lnTo>
                  <a:lnTo>
                    <a:pt x="94" y="529"/>
                  </a:lnTo>
                  <a:lnTo>
                    <a:pt x="30" y="610"/>
                  </a:lnTo>
                  <a:lnTo>
                    <a:pt x="32" y="617"/>
                  </a:lnTo>
                  <a:lnTo>
                    <a:pt x="32" y="617"/>
                  </a:lnTo>
                  <a:lnTo>
                    <a:pt x="32" y="615"/>
                  </a:lnTo>
                  <a:lnTo>
                    <a:pt x="230" y="615"/>
                  </a:lnTo>
                  <a:lnTo>
                    <a:pt x="136" y="426"/>
                  </a:lnTo>
                  <a:lnTo>
                    <a:pt x="115" y="383"/>
                  </a:lnTo>
                  <a:lnTo>
                    <a:pt x="113" y="377"/>
                  </a:lnTo>
                  <a:lnTo>
                    <a:pt x="113" y="377"/>
                  </a:lnTo>
                  <a:lnTo>
                    <a:pt x="113" y="375"/>
                  </a:lnTo>
                  <a:lnTo>
                    <a:pt x="188" y="375"/>
                  </a:lnTo>
                  <a:lnTo>
                    <a:pt x="177" y="358"/>
                  </a:lnTo>
                  <a:lnTo>
                    <a:pt x="154" y="317"/>
                  </a:lnTo>
                  <a:lnTo>
                    <a:pt x="152" y="315"/>
                  </a:lnTo>
                  <a:lnTo>
                    <a:pt x="115" y="251"/>
                  </a:lnTo>
                  <a:lnTo>
                    <a:pt x="63" y="167"/>
                  </a:lnTo>
                  <a:lnTo>
                    <a:pt x="65" y="167"/>
                  </a:lnTo>
                  <a:lnTo>
                    <a:pt x="65" y="167"/>
                  </a:lnTo>
                  <a:lnTo>
                    <a:pt x="102" y="167"/>
                  </a:lnTo>
                  <a:lnTo>
                    <a:pt x="131" y="167"/>
                  </a:lnTo>
                  <a:lnTo>
                    <a:pt x="5" y="3"/>
                  </a:lnTo>
                  <a:lnTo>
                    <a:pt x="1"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0" name="Freeform 145"/>
            <p:cNvSpPr>
              <a:spLocks/>
            </p:cNvSpPr>
            <p:nvPr/>
          </p:nvSpPr>
          <p:spPr bwMode="auto">
            <a:xfrm>
              <a:off x="3111096" y="4535091"/>
              <a:ext cx="545475" cy="1463297"/>
            </a:xfrm>
            <a:custGeom>
              <a:avLst/>
              <a:gdLst>
                <a:gd name="T0" fmla="*/ 1 w 230"/>
                <a:gd name="T1" fmla="*/ 0 h 617"/>
                <a:gd name="T2" fmla="*/ 0 w 230"/>
                <a:gd name="T3" fmla="*/ 463 h 617"/>
                <a:gd name="T4" fmla="*/ 23 w 230"/>
                <a:gd name="T5" fmla="*/ 576 h 617"/>
                <a:gd name="T6" fmla="*/ 94 w 230"/>
                <a:gd name="T7" fmla="*/ 529 h 617"/>
                <a:gd name="T8" fmla="*/ 30 w 230"/>
                <a:gd name="T9" fmla="*/ 610 h 617"/>
                <a:gd name="T10" fmla="*/ 32 w 230"/>
                <a:gd name="T11" fmla="*/ 617 h 617"/>
                <a:gd name="T12" fmla="*/ 32 w 230"/>
                <a:gd name="T13" fmla="*/ 617 h 617"/>
                <a:gd name="T14" fmla="*/ 32 w 230"/>
                <a:gd name="T15" fmla="*/ 615 h 617"/>
                <a:gd name="T16" fmla="*/ 230 w 230"/>
                <a:gd name="T17" fmla="*/ 615 h 617"/>
                <a:gd name="T18" fmla="*/ 136 w 230"/>
                <a:gd name="T19" fmla="*/ 426 h 617"/>
                <a:gd name="T20" fmla="*/ 115 w 230"/>
                <a:gd name="T21" fmla="*/ 383 h 617"/>
                <a:gd name="T22" fmla="*/ 113 w 230"/>
                <a:gd name="T23" fmla="*/ 377 h 617"/>
                <a:gd name="T24" fmla="*/ 113 w 230"/>
                <a:gd name="T25" fmla="*/ 377 h 617"/>
                <a:gd name="T26" fmla="*/ 113 w 230"/>
                <a:gd name="T27" fmla="*/ 375 h 617"/>
                <a:gd name="T28" fmla="*/ 188 w 230"/>
                <a:gd name="T29" fmla="*/ 375 h 617"/>
                <a:gd name="T30" fmla="*/ 177 w 230"/>
                <a:gd name="T31" fmla="*/ 358 h 617"/>
                <a:gd name="T32" fmla="*/ 154 w 230"/>
                <a:gd name="T33" fmla="*/ 317 h 617"/>
                <a:gd name="T34" fmla="*/ 152 w 230"/>
                <a:gd name="T35" fmla="*/ 315 h 617"/>
                <a:gd name="T36" fmla="*/ 115 w 230"/>
                <a:gd name="T37" fmla="*/ 251 h 617"/>
                <a:gd name="T38" fmla="*/ 63 w 230"/>
                <a:gd name="T39" fmla="*/ 167 h 617"/>
                <a:gd name="T40" fmla="*/ 65 w 230"/>
                <a:gd name="T41" fmla="*/ 167 h 617"/>
                <a:gd name="T42" fmla="*/ 65 w 230"/>
                <a:gd name="T43" fmla="*/ 167 h 617"/>
                <a:gd name="T44" fmla="*/ 102 w 230"/>
                <a:gd name="T45" fmla="*/ 167 h 617"/>
                <a:gd name="T46" fmla="*/ 131 w 230"/>
                <a:gd name="T47" fmla="*/ 167 h 617"/>
                <a:gd name="T48" fmla="*/ 5 w 230"/>
                <a:gd name="T49" fmla="*/ 3 h 617"/>
                <a:gd name="T50" fmla="*/ 1 w 230"/>
                <a:gd name="T51" fmla="*/ 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0" h="617">
                  <a:moveTo>
                    <a:pt x="1" y="0"/>
                  </a:moveTo>
                  <a:lnTo>
                    <a:pt x="0" y="463"/>
                  </a:lnTo>
                  <a:lnTo>
                    <a:pt x="23" y="576"/>
                  </a:lnTo>
                  <a:lnTo>
                    <a:pt x="94" y="529"/>
                  </a:lnTo>
                  <a:lnTo>
                    <a:pt x="30" y="610"/>
                  </a:lnTo>
                  <a:lnTo>
                    <a:pt x="32" y="617"/>
                  </a:lnTo>
                  <a:lnTo>
                    <a:pt x="32" y="617"/>
                  </a:lnTo>
                  <a:lnTo>
                    <a:pt x="32" y="615"/>
                  </a:lnTo>
                  <a:lnTo>
                    <a:pt x="230" y="615"/>
                  </a:lnTo>
                  <a:lnTo>
                    <a:pt x="136" y="426"/>
                  </a:lnTo>
                  <a:lnTo>
                    <a:pt x="115" y="383"/>
                  </a:lnTo>
                  <a:lnTo>
                    <a:pt x="113" y="377"/>
                  </a:lnTo>
                  <a:lnTo>
                    <a:pt x="113" y="377"/>
                  </a:lnTo>
                  <a:lnTo>
                    <a:pt x="113" y="375"/>
                  </a:lnTo>
                  <a:lnTo>
                    <a:pt x="188" y="375"/>
                  </a:lnTo>
                  <a:lnTo>
                    <a:pt x="177" y="358"/>
                  </a:lnTo>
                  <a:lnTo>
                    <a:pt x="154" y="317"/>
                  </a:lnTo>
                  <a:lnTo>
                    <a:pt x="152" y="315"/>
                  </a:lnTo>
                  <a:lnTo>
                    <a:pt x="115" y="251"/>
                  </a:lnTo>
                  <a:lnTo>
                    <a:pt x="63" y="167"/>
                  </a:lnTo>
                  <a:lnTo>
                    <a:pt x="65" y="167"/>
                  </a:lnTo>
                  <a:lnTo>
                    <a:pt x="65" y="167"/>
                  </a:lnTo>
                  <a:lnTo>
                    <a:pt x="102" y="167"/>
                  </a:lnTo>
                  <a:lnTo>
                    <a:pt x="131" y="167"/>
                  </a:lnTo>
                  <a:lnTo>
                    <a:pt x="5" y="3"/>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1" name="Freeform 146"/>
            <p:cNvSpPr>
              <a:spLocks/>
            </p:cNvSpPr>
            <p:nvPr/>
          </p:nvSpPr>
          <p:spPr bwMode="auto">
            <a:xfrm>
              <a:off x="3111096" y="5633156"/>
              <a:ext cx="222933" cy="934423"/>
            </a:xfrm>
            <a:custGeom>
              <a:avLst/>
              <a:gdLst>
                <a:gd name="T0" fmla="*/ 0 w 94"/>
                <a:gd name="T1" fmla="*/ 0 h 394"/>
                <a:gd name="T2" fmla="*/ 0 w 94"/>
                <a:gd name="T3" fmla="*/ 394 h 394"/>
                <a:gd name="T4" fmla="*/ 46 w 94"/>
                <a:gd name="T5" fmla="*/ 394 h 394"/>
                <a:gd name="T6" fmla="*/ 32 w 94"/>
                <a:gd name="T7" fmla="*/ 154 h 394"/>
                <a:gd name="T8" fmla="*/ 30 w 94"/>
                <a:gd name="T9" fmla="*/ 147 h 394"/>
                <a:gd name="T10" fmla="*/ 94 w 94"/>
                <a:gd name="T11" fmla="*/ 66 h 394"/>
                <a:gd name="T12" fmla="*/ 23 w 94"/>
                <a:gd name="T13" fmla="*/ 113 h 394"/>
                <a:gd name="T14" fmla="*/ 0 w 94"/>
                <a:gd name="T15" fmla="*/ 0 h 3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394">
                  <a:moveTo>
                    <a:pt x="0" y="0"/>
                  </a:moveTo>
                  <a:lnTo>
                    <a:pt x="0" y="394"/>
                  </a:lnTo>
                  <a:lnTo>
                    <a:pt x="46" y="394"/>
                  </a:lnTo>
                  <a:lnTo>
                    <a:pt x="32" y="154"/>
                  </a:lnTo>
                  <a:lnTo>
                    <a:pt x="30" y="147"/>
                  </a:lnTo>
                  <a:lnTo>
                    <a:pt x="94" y="66"/>
                  </a:lnTo>
                  <a:lnTo>
                    <a:pt x="23" y="113"/>
                  </a:lnTo>
                  <a:lnTo>
                    <a:pt x="0"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2" name="Freeform 147"/>
            <p:cNvSpPr>
              <a:spLocks/>
            </p:cNvSpPr>
            <p:nvPr/>
          </p:nvSpPr>
          <p:spPr bwMode="auto">
            <a:xfrm>
              <a:off x="3111096" y="5633156"/>
              <a:ext cx="222933" cy="934423"/>
            </a:xfrm>
            <a:custGeom>
              <a:avLst/>
              <a:gdLst>
                <a:gd name="T0" fmla="*/ 0 w 94"/>
                <a:gd name="T1" fmla="*/ 0 h 394"/>
                <a:gd name="T2" fmla="*/ 0 w 94"/>
                <a:gd name="T3" fmla="*/ 394 h 394"/>
                <a:gd name="T4" fmla="*/ 46 w 94"/>
                <a:gd name="T5" fmla="*/ 394 h 394"/>
                <a:gd name="T6" fmla="*/ 32 w 94"/>
                <a:gd name="T7" fmla="*/ 154 h 394"/>
                <a:gd name="T8" fmla="*/ 30 w 94"/>
                <a:gd name="T9" fmla="*/ 147 h 394"/>
                <a:gd name="T10" fmla="*/ 94 w 94"/>
                <a:gd name="T11" fmla="*/ 66 h 394"/>
                <a:gd name="T12" fmla="*/ 23 w 94"/>
                <a:gd name="T13" fmla="*/ 113 h 394"/>
                <a:gd name="T14" fmla="*/ 0 w 94"/>
                <a:gd name="T15" fmla="*/ 0 h 3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394">
                  <a:moveTo>
                    <a:pt x="0" y="0"/>
                  </a:moveTo>
                  <a:lnTo>
                    <a:pt x="0" y="394"/>
                  </a:lnTo>
                  <a:lnTo>
                    <a:pt x="46" y="394"/>
                  </a:lnTo>
                  <a:lnTo>
                    <a:pt x="32" y="154"/>
                  </a:lnTo>
                  <a:lnTo>
                    <a:pt x="30" y="147"/>
                  </a:lnTo>
                  <a:lnTo>
                    <a:pt x="94" y="66"/>
                  </a:lnTo>
                  <a:lnTo>
                    <a:pt x="23" y="11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3" name="Freeform 148"/>
            <p:cNvSpPr>
              <a:spLocks/>
            </p:cNvSpPr>
            <p:nvPr/>
          </p:nvSpPr>
          <p:spPr bwMode="auto">
            <a:xfrm>
              <a:off x="1261223" y="4651301"/>
              <a:ext cx="1121782" cy="1560534"/>
            </a:xfrm>
            <a:custGeom>
              <a:avLst/>
              <a:gdLst>
                <a:gd name="T0" fmla="*/ 235 w 473"/>
                <a:gd name="T1" fmla="*/ 0 h 658"/>
                <a:gd name="T2" fmla="*/ 0 w 473"/>
                <a:gd name="T3" fmla="*/ 658 h 658"/>
                <a:gd name="T4" fmla="*/ 232 w 473"/>
                <a:gd name="T5" fmla="*/ 658 h 658"/>
                <a:gd name="T6" fmla="*/ 241 w 473"/>
                <a:gd name="T7" fmla="*/ 658 h 658"/>
                <a:gd name="T8" fmla="*/ 473 w 473"/>
                <a:gd name="T9" fmla="*/ 658 h 658"/>
                <a:gd name="T10" fmla="*/ 235 w 473"/>
                <a:gd name="T11" fmla="*/ 0 h 658"/>
              </a:gdLst>
              <a:ahLst/>
              <a:cxnLst>
                <a:cxn ang="0">
                  <a:pos x="T0" y="T1"/>
                </a:cxn>
                <a:cxn ang="0">
                  <a:pos x="T2" y="T3"/>
                </a:cxn>
                <a:cxn ang="0">
                  <a:pos x="T4" y="T5"/>
                </a:cxn>
                <a:cxn ang="0">
                  <a:pos x="T6" y="T7"/>
                </a:cxn>
                <a:cxn ang="0">
                  <a:pos x="T8" y="T9"/>
                </a:cxn>
                <a:cxn ang="0">
                  <a:pos x="T10" y="T11"/>
                </a:cxn>
              </a:cxnLst>
              <a:rect l="0" t="0" r="r" b="b"/>
              <a:pathLst>
                <a:path w="473" h="658">
                  <a:moveTo>
                    <a:pt x="235" y="0"/>
                  </a:moveTo>
                  <a:lnTo>
                    <a:pt x="0" y="658"/>
                  </a:lnTo>
                  <a:lnTo>
                    <a:pt x="232" y="658"/>
                  </a:lnTo>
                  <a:lnTo>
                    <a:pt x="241" y="658"/>
                  </a:lnTo>
                  <a:lnTo>
                    <a:pt x="473" y="658"/>
                  </a:lnTo>
                  <a:lnTo>
                    <a:pt x="235" y="0"/>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4" name="Freeform 149"/>
            <p:cNvSpPr>
              <a:spLocks/>
            </p:cNvSpPr>
            <p:nvPr/>
          </p:nvSpPr>
          <p:spPr bwMode="auto">
            <a:xfrm>
              <a:off x="1261223" y="4651301"/>
              <a:ext cx="1121782" cy="1560534"/>
            </a:xfrm>
            <a:custGeom>
              <a:avLst/>
              <a:gdLst>
                <a:gd name="T0" fmla="*/ 235 w 473"/>
                <a:gd name="T1" fmla="*/ 0 h 658"/>
                <a:gd name="T2" fmla="*/ 0 w 473"/>
                <a:gd name="T3" fmla="*/ 658 h 658"/>
                <a:gd name="T4" fmla="*/ 232 w 473"/>
                <a:gd name="T5" fmla="*/ 658 h 658"/>
                <a:gd name="T6" fmla="*/ 241 w 473"/>
                <a:gd name="T7" fmla="*/ 658 h 658"/>
                <a:gd name="T8" fmla="*/ 473 w 473"/>
                <a:gd name="T9" fmla="*/ 658 h 658"/>
                <a:gd name="T10" fmla="*/ 235 w 473"/>
                <a:gd name="T11" fmla="*/ 0 h 658"/>
              </a:gdLst>
              <a:ahLst/>
              <a:cxnLst>
                <a:cxn ang="0">
                  <a:pos x="T0" y="T1"/>
                </a:cxn>
                <a:cxn ang="0">
                  <a:pos x="T2" y="T3"/>
                </a:cxn>
                <a:cxn ang="0">
                  <a:pos x="T4" y="T5"/>
                </a:cxn>
                <a:cxn ang="0">
                  <a:pos x="T6" y="T7"/>
                </a:cxn>
                <a:cxn ang="0">
                  <a:pos x="T8" y="T9"/>
                </a:cxn>
                <a:cxn ang="0">
                  <a:pos x="T10" y="T11"/>
                </a:cxn>
              </a:cxnLst>
              <a:rect l="0" t="0" r="r" b="b"/>
              <a:pathLst>
                <a:path w="473" h="658">
                  <a:moveTo>
                    <a:pt x="235" y="0"/>
                  </a:moveTo>
                  <a:lnTo>
                    <a:pt x="0" y="658"/>
                  </a:lnTo>
                  <a:lnTo>
                    <a:pt x="232" y="658"/>
                  </a:lnTo>
                  <a:lnTo>
                    <a:pt x="241" y="658"/>
                  </a:lnTo>
                  <a:lnTo>
                    <a:pt x="473" y="658"/>
                  </a:lnTo>
                  <a:lnTo>
                    <a:pt x="2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5" name="Freeform 150"/>
            <p:cNvSpPr>
              <a:spLocks/>
            </p:cNvSpPr>
            <p:nvPr/>
          </p:nvSpPr>
          <p:spPr bwMode="auto">
            <a:xfrm>
              <a:off x="1289683" y="4672645"/>
              <a:ext cx="1064863" cy="1273566"/>
            </a:xfrm>
            <a:custGeom>
              <a:avLst/>
              <a:gdLst>
                <a:gd name="T0" fmla="*/ 223 w 449"/>
                <a:gd name="T1" fmla="*/ 0 h 537"/>
                <a:gd name="T2" fmla="*/ 0 w 449"/>
                <a:gd name="T3" fmla="*/ 537 h 537"/>
                <a:gd name="T4" fmla="*/ 220 w 449"/>
                <a:gd name="T5" fmla="*/ 537 h 537"/>
                <a:gd name="T6" fmla="*/ 229 w 449"/>
                <a:gd name="T7" fmla="*/ 537 h 537"/>
                <a:gd name="T8" fmla="*/ 449 w 449"/>
                <a:gd name="T9" fmla="*/ 537 h 537"/>
                <a:gd name="T10" fmla="*/ 223 w 449"/>
                <a:gd name="T11" fmla="*/ 0 h 537"/>
              </a:gdLst>
              <a:ahLst/>
              <a:cxnLst>
                <a:cxn ang="0">
                  <a:pos x="T0" y="T1"/>
                </a:cxn>
                <a:cxn ang="0">
                  <a:pos x="T2" y="T3"/>
                </a:cxn>
                <a:cxn ang="0">
                  <a:pos x="T4" y="T5"/>
                </a:cxn>
                <a:cxn ang="0">
                  <a:pos x="T6" y="T7"/>
                </a:cxn>
                <a:cxn ang="0">
                  <a:pos x="T8" y="T9"/>
                </a:cxn>
                <a:cxn ang="0">
                  <a:pos x="T10" y="T11"/>
                </a:cxn>
              </a:cxnLst>
              <a:rect l="0" t="0" r="r" b="b"/>
              <a:pathLst>
                <a:path w="449" h="537">
                  <a:moveTo>
                    <a:pt x="223" y="0"/>
                  </a:moveTo>
                  <a:lnTo>
                    <a:pt x="0" y="537"/>
                  </a:lnTo>
                  <a:lnTo>
                    <a:pt x="220" y="537"/>
                  </a:lnTo>
                  <a:lnTo>
                    <a:pt x="229" y="537"/>
                  </a:lnTo>
                  <a:lnTo>
                    <a:pt x="449" y="537"/>
                  </a:lnTo>
                  <a:lnTo>
                    <a:pt x="223" y="0"/>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6" name="Freeform 151"/>
            <p:cNvSpPr>
              <a:spLocks/>
            </p:cNvSpPr>
            <p:nvPr/>
          </p:nvSpPr>
          <p:spPr bwMode="auto">
            <a:xfrm>
              <a:off x="1289683" y="4672645"/>
              <a:ext cx="1064863" cy="1273566"/>
            </a:xfrm>
            <a:custGeom>
              <a:avLst/>
              <a:gdLst>
                <a:gd name="T0" fmla="*/ 223 w 449"/>
                <a:gd name="T1" fmla="*/ 0 h 537"/>
                <a:gd name="T2" fmla="*/ 0 w 449"/>
                <a:gd name="T3" fmla="*/ 537 h 537"/>
                <a:gd name="T4" fmla="*/ 220 w 449"/>
                <a:gd name="T5" fmla="*/ 537 h 537"/>
                <a:gd name="T6" fmla="*/ 229 w 449"/>
                <a:gd name="T7" fmla="*/ 537 h 537"/>
                <a:gd name="T8" fmla="*/ 449 w 449"/>
                <a:gd name="T9" fmla="*/ 537 h 537"/>
                <a:gd name="T10" fmla="*/ 223 w 449"/>
                <a:gd name="T11" fmla="*/ 0 h 537"/>
              </a:gdLst>
              <a:ahLst/>
              <a:cxnLst>
                <a:cxn ang="0">
                  <a:pos x="T0" y="T1"/>
                </a:cxn>
                <a:cxn ang="0">
                  <a:pos x="T2" y="T3"/>
                </a:cxn>
                <a:cxn ang="0">
                  <a:pos x="T4" y="T5"/>
                </a:cxn>
                <a:cxn ang="0">
                  <a:pos x="T6" y="T7"/>
                </a:cxn>
                <a:cxn ang="0">
                  <a:pos x="T8" y="T9"/>
                </a:cxn>
                <a:cxn ang="0">
                  <a:pos x="T10" y="T11"/>
                </a:cxn>
              </a:cxnLst>
              <a:rect l="0" t="0" r="r" b="b"/>
              <a:pathLst>
                <a:path w="449" h="537">
                  <a:moveTo>
                    <a:pt x="223" y="0"/>
                  </a:moveTo>
                  <a:lnTo>
                    <a:pt x="0" y="537"/>
                  </a:lnTo>
                  <a:lnTo>
                    <a:pt x="220" y="537"/>
                  </a:lnTo>
                  <a:lnTo>
                    <a:pt x="229" y="537"/>
                  </a:lnTo>
                  <a:lnTo>
                    <a:pt x="449" y="537"/>
                  </a:lnTo>
                  <a:lnTo>
                    <a:pt x="2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7" name="Freeform 152"/>
            <p:cNvSpPr>
              <a:spLocks/>
            </p:cNvSpPr>
            <p:nvPr/>
          </p:nvSpPr>
          <p:spPr bwMode="auto">
            <a:xfrm>
              <a:off x="1344230" y="4677389"/>
              <a:ext cx="951024" cy="1000829"/>
            </a:xfrm>
            <a:custGeom>
              <a:avLst/>
              <a:gdLst>
                <a:gd name="T0" fmla="*/ 200 w 401"/>
                <a:gd name="T1" fmla="*/ 0 h 422"/>
                <a:gd name="T2" fmla="*/ 0 w 401"/>
                <a:gd name="T3" fmla="*/ 422 h 422"/>
                <a:gd name="T4" fmla="*/ 197 w 401"/>
                <a:gd name="T5" fmla="*/ 422 h 422"/>
                <a:gd name="T6" fmla="*/ 206 w 401"/>
                <a:gd name="T7" fmla="*/ 422 h 422"/>
                <a:gd name="T8" fmla="*/ 401 w 401"/>
                <a:gd name="T9" fmla="*/ 422 h 422"/>
                <a:gd name="T10" fmla="*/ 200 w 401"/>
                <a:gd name="T11" fmla="*/ 0 h 422"/>
              </a:gdLst>
              <a:ahLst/>
              <a:cxnLst>
                <a:cxn ang="0">
                  <a:pos x="T0" y="T1"/>
                </a:cxn>
                <a:cxn ang="0">
                  <a:pos x="T2" y="T3"/>
                </a:cxn>
                <a:cxn ang="0">
                  <a:pos x="T4" y="T5"/>
                </a:cxn>
                <a:cxn ang="0">
                  <a:pos x="T6" y="T7"/>
                </a:cxn>
                <a:cxn ang="0">
                  <a:pos x="T8" y="T9"/>
                </a:cxn>
                <a:cxn ang="0">
                  <a:pos x="T10" y="T11"/>
                </a:cxn>
              </a:cxnLst>
              <a:rect l="0" t="0" r="r" b="b"/>
              <a:pathLst>
                <a:path w="401" h="422">
                  <a:moveTo>
                    <a:pt x="200" y="0"/>
                  </a:moveTo>
                  <a:lnTo>
                    <a:pt x="0" y="422"/>
                  </a:lnTo>
                  <a:lnTo>
                    <a:pt x="197" y="422"/>
                  </a:lnTo>
                  <a:lnTo>
                    <a:pt x="206" y="422"/>
                  </a:lnTo>
                  <a:lnTo>
                    <a:pt x="401" y="422"/>
                  </a:lnTo>
                  <a:lnTo>
                    <a:pt x="200" y="0"/>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8" name="Freeform 153"/>
            <p:cNvSpPr>
              <a:spLocks/>
            </p:cNvSpPr>
            <p:nvPr/>
          </p:nvSpPr>
          <p:spPr bwMode="auto">
            <a:xfrm>
              <a:off x="1344230" y="4677389"/>
              <a:ext cx="951024" cy="1000829"/>
            </a:xfrm>
            <a:custGeom>
              <a:avLst/>
              <a:gdLst>
                <a:gd name="T0" fmla="*/ 200 w 401"/>
                <a:gd name="T1" fmla="*/ 0 h 422"/>
                <a:gd name="T2" fmla="*/ 0 w 401"/>
                <a:gd name="T3" fmla="*/ 422 h 422"/>
                <a:gd name="T4" fmla="*/ 197 w 401"/>
                <a:gd name="T5" fmla="*/ 422 h 422"/>
                <a:gd name="T6" fmla="*/ 206 w 401"/>
                <a:gd name="T7" fmla="*/ 422 h 422"/>
                <a:gd name="T8" fmla="*/ 401 w 401"/>
                <a:gd name="T9" fmla="*/ 422 h 422"/>
                <a:gd name="T10" fmla="*/ 200 w 401"/>
                <a:gd name="T11" fmla="*/ 0 h 422"/>
              </a:gdLst>
              <a:ahLst/>
              <a:cxnLst>
                <a:cxn ang="0">
                  <a:pos x="T0" y="T1"/>
                </a:cxn>
                <a:cxn ang="0">
                  <a:pos x="T2" y="T3"/>
                </a:cxn>
                <a:cxn ang="0">
                  <a:pos x="T4" y="T5"/>
                </a:cxn>
                <a:cxn ang="0">
                  <a:pos x="T6" y="T7"/>
                </a:cxn>
                <a:cxn ang="0">
                  <a:pos x="T8" y="T9"/>
                </a:cxn>
                <a:cxn ang="0">
                  <a:pos x="T10" y="T11"/>
                </a:cxn>
              </a:cxnLst>
              <a:rect l="0" t="0" r="r" b="b"/>
              <a:pathLst>
                <a:path w="401" h="422">
                  <a:moveTo>
                    <a:pt x="200" y="0"/>
                  </a:moveTo>
                  <a:lnTo>
                    <a:pt x="0" y="422"/>
                  </a:lnTo>
                  <a:lnTo>
                    <a:pt x="197" y="422"/>
                  </a:lnTo>
                  <a:lnTo>
                    <a:pt x="206" y="422"/>
                  </a:lnTo>
                  <a:lnTo>
                    <a:pt x="401" y="422"/>
                  </a:lnTo>
                  <a:lnTo>
                    <a:pt x="20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9" name="Freeform 154"/>
            <p:cNvSpPr>
              <a:spLocks/>
            </p:cNvSpPr>
            <p:nvPr/>
          </p:nvSpPr>
          <p:spPr bwMode="auto">
            <a:xfrm>
              <a:off x="1415379" y="4658416"/>
              <a:ext cx="808726" cy="680658"/>
            </a:xfrm>
            <a:custGeom>
              <a:avLst/>
              <a:gdLst>
                <a:gd name="T0" fmla="*/ 170 w 341"/>
                <a:gd name="T1" fmla="*/ 0 h 287"/>
                <a:gd name="T2" fmla="*/ 0 w 341"/>
                <a:gd name="T3" fmla="*/ 287 h 287"/>
                <a:gd name="T4" fmla="*/ 167 w 341"/>
                <a:gd name="T5" fmla="*/ 287 h 287"/>
                <a:gd name="T6" fmla="*/ 176 w 341"/>
                <a:gd name="T7" fmla="*/ 287 h 287"/>
                <a:gd name="T8" fmla="*/ 341 w 341"/>
                <a:gd name="T9" fmla="*/ 287 h 287"/>
                <a:gd name="T10" fmla="*/ 170 w 341"/>
                <a:gd name="T11" fmla="*/ 0 h 287"/>
              </a:gdLst>
              <a:ahLst/>
              <a:cxnLst>
                <a:cxn ang="0">
                  <a:pos x="T0" y="T1"/>
                </a:cxn>
                <a:cxn ang="0">
                  <a:pos x="T2" y="T3"/>
                </a:cxn>
                <a:cxn ang="0">
                  <a:pos x="T4" y="T5"/>
                </a:cxn>
                <a:cxn ang="0">
                  <a:pos x="T6" y="T7"/>
                </a:cxn>
                <a:cxn ang="0">
                  <a:pos x="T8" y="T9"/>
                </a:cxn>
                <a:cxn ang="0">
                  <a:pos x="T10" y="T11"/>
                </a:cxn>
              </a:cxnLst>
              <a:rect l="0" t="0" r="r" b="b"/>
              <a:pathLst>
                <a:path w="341" h="287">
                  <a:moveTo>
                    <a:pt x="170" y="0"/>
                  </a:moveTo>
                  <a:lnTo>
                    <a:pt x="0" y="287"/>
                  </a:lnTo>
                  <a:lnTo>
                    <a:pt x="167" y="287"/>
                  </a:lnTo>
                  <a:lnTo>
                    <a:pt x="176" y="287"/>
                  </a:lnTo>
                  <a:lnTo>
                    <a:pt x="341" y="287"/>
                  </a:lnTo>
                  <a:lnTo>
                    <a:pt x="170" y="0"/>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0" name="Freeform 155"/>
            <p:cNvSpPr>
              <a:spLocks/>
            </p:cNvSpPr>
            <p:nvPr/>
          </p:nvSpPr>
          <p:spPr bwMode="auto">
            <a:xfrm>
              <a:off x="1415379" y="4658416"/>
              <a:ext cx="808726" cy="680658"/>
            </a:xfrm>
            <a:custGeom>
              <a:avLst/>
              <a:gdLst>
                <a:gd name="T0" fmla="*/ 170 w 341"/>
                <a:gd name="T1" fmla="*/ 0 h 287"/>
                <a:gd name="T2" fmla="*/ 0 w 341"/>
                <a:gd name="T3" fmla="*/ 287 h 287"/>
                <a:gd name="T4" fmla="*/ 167 w 341"/>
                <a:gd name="T5" fmla="*/ 287 h 287"/>
                <a:gd name="T6" fmla="*/ 176 w 341"/>
                <a:gd name="T7" fmla="*/ 287 h 287"/>
                <a:gd name="T8" fmla="*/ 341 w 341"/>
                <a:gd name="T9" fmla="*/ 287 h 287"/>
                <a:gd name="T10" fmla="*/ 170 w 341"/>
                <a:gd name="T11" fmla="*/ 0 h 287"/>
              </a:gdLst>
              <a:ahLst/>
              <a:cxnLst>
                <a:cxn ang="0">
                  <a:pos x="T0" y="T1"/>
                </a:cxn>
                <a:cxn ang="0">
                  <a:pos x="T2" y="T3"/>
                </a:cxn>
                <a:cxn ang="0">
                  <a:pos x="T4" y="T5"/>
                </a:cxn>
                <a:cxn ang="0">
                  <a:pos x="T6" y="T7"/>
                </a:cxn>
                <a:cxn ang="0">
                  <a:pos x="T8" y="T9"/>
                </a:cxn>
                <a:cxn ang="0">
                  <a:pos x="T10" y="T11"/>
                </a:cxn>
              </a:cxnLst>
              <a:rect l="0" t="0" r="r" b="b"/>
              <a:pathLst>
                <a:path w="341" h="287">
                  <a:moveTo>
                    <a:pt x="170" y="0"/>
                  </a:moveTo>
                  <a:lnTo>
                    <a:pt x="0" y="287"/>
                  </a:lnTo>
                  <a:lnTo>
                    <a:pt x="167" y="287"/>
                  </a:lnTo>
                  <a:lnTo>
                    <a:pt x="176" y="287"/>
                  </a:lnTo>
                  <a:lnTo>
                    <a:pt x="341" y="287"/>
                  </a:lnTo>
                  <a:lnTo>
                    <a:pt x="17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1" name="Freeform 156"/>
            <p:cNvSpPr>
              <a:spLocks/>
            </p:cNvSpPr>
            <p:nvPr/>
          </p:nvSpPr>
          <p:spPr bwMode="auto">
            <a:xfrm>
              <a:off x="1545819" y="5272668"/>
              <a:ext cx="550219" cy="1223762"/>
            </a:xfrm>
            <a:custGeom>
              <a:avLst/>
              <a:gdLst>
                <a:gd name="T0" fmla="*/ 232 w 232"/>
                <a:gd name="T1" fmla="*/ 317 h 516"/>
                <a:gd name="T2" fmla="*/ 140 w 232"/>
                <a:gd name="T3" fmla="*/ 349 h 516"/>
                <a:gd name="T4" fmla="*/ 135 w 232"/>
                <a:gd name="T5" fmla="*/ 280 h 516"/>
                <a:gd name="T6" fmla="*/ 202 w 232"/>
                <a:gd name="T7" fmla="*/ 227 h 516"/>
                <a:gd name="T8" fmla="*/ 133 w 232"/>
                <a:gd name="T9" fmla="*/ 252 h 516"/>
                <a:gd name="T10" fmla="*/ 130 w 232"/>
                <a:gd name="T11" fmla="*/ 184 h 516"/>
                <a:gd name="T12" fmla="*/ 177 w 232"/>
                <a:gd name="T13" fmla="*/ 145 h 516"/>
                <a:gd name="T14" fmla="*/ 128 w 232"/>
                <a:gd name="T15" fmla="*/ 162 h 516"/>
                <a:gd name="T16" fmla="*/ 115 w 232"/>
                <a:gd name="T17" fmla="*/ 0 h 516"/>
                <a:gd name="T18" fmla="*/ 105 w 232"/>
                <a:gd name="T19" fmla="*/ 162 h 516"/>
                <a:gd name="T20" fmla="*/ 55 w 232"/>
                <a:gd name="T21" fmla="*/ 145 h 516"/>
                <a:gd name="T22" fmla="*/ 103 w 232"/>
                <a:gd name="T23" fmla="*/ 184 h 516"/>
                <a:gd name="T24" fmla="*/ 98 w 232"/>
                <a:gd name="T25" fmla="*/ 252 h 516"/>
                <a:gd name="T26" fmla="*/ 30 w 232"/>
                <a:gd name="T27" fmla="*/ 227 h 516"/>
                <a:gd name="T28" fmla="*/ 96 w 232"/>
                <a:gd name="T29" fmla="*/ 280 h 516"/>
                <a:gd name="T30" fmla="*/ 92 w 232"/>
                <a:gd name="T31" fmla="*/ 349 h 516"/>
                <a:gd name="T32" fmla="*/ 0 w 232"/>
                <a:gd name="T33" fmla="*/ 317 h 516"/>
                <a:gd name="T34" fmla="*/ 89 w 232"/>
                <a:gd name="T35" fmla="*/ 389 h 516"/>
                <a:gd name="T36" fmla="*/ 80 w 232"/>
                <a:gd name="T37" fmla="*/ 516 h 516"/>
                <a:gd name="T38" fmla="*/ 153 w 232"/>
                <a:gd name="T39" fmla="*/ 516 h 516"/>
                <a:gd name="T40" fmla="*/ 144 w 232"/>
                <a:gd name="T41" fmla="*/ 389 h 516"/>
                <a:gd name="T42" fmla="*/ 232 w 232"/>
                <a:gd name="T43" fmla="*/ 317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2" h="516">
                  <a:moveTo>
                    <a:pt x="232" y="317"/>
                  </a:moveTo>
                  <a:lnTo>
                    <a:pt x="140" y="349"/>
                  </a:lnTo>
                  <a:lnTo>
                    <a:pt x="135" y="280"/>
                  </a:lnTo>
                  <a:lnTo>
                    <a:pt x="202" y="227"/>
                  </a:lnTo>
                  <a:lnTo>
                    <a:pt x="133" y="252"/>
                  </a:lnTo>
                  <a:lnTo>
                    <a:pt x="130" y="184"/>
                  </a:lnTo>
                  <a:lnTo>
                    <a:pt x="177" y="145"/>
                  </a:lnTo>
                  <a:lnTo>
                    <a:pt x="128" y="162"/>
                  </a:lnTo>
                  <a:lnTo>
                    <a:pt x="115" y="0"/>
                  </a:lnTo>
                  <a:lnTo>
                    <a:pt x="105" y="162"/>
                  </a:lnTo>
                  <a:lnTo>
                    <a:pt x="55" y="145"/>
                  </a:lnTo>
                  <a:lnTo>
                    <a:pt x="103" y="184"/>
                  </a:lnTo>
                  <a:lnTo>
                    <a:pt x="98" y="252"/>
                  </a:lnTo>
                  <a:lnTo>
                    <a:pt x="30" y="227"/>
                  </a:lnTo>
                  <a:lnTo>
                    <a:pt x="96" y="280"/>
                  </a:lnTo>
                  <a:lnTo>
                    <a:pt x="92" y="349"/>
                  </a:lnTo>
                  <a:lnTo>
                    <a:pt x="0" y="317"/>
                  </a:lnTo>
                  <a:lnTo>
                    <a:pt x="89" y="389"/>
                  </a:lnTo>
                  <a:lnTo>
                    <a:pt x="80" y="516"/>
                  </a:lnTo>
                  <a:lnTo>
                    <a:pt x="153" y="516"/>
                  </a:lnTo>
                  <a:lnTo>
                    <a:pt x="144" y="389"/>
                  </a:lnTo>
                  <a:lnTo>
                    <a:pt x="232" y="317"/>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2" name="Freeform 157"/>
            <p:cNvSpPr>
              <a:spLocks/>
            </p:cNvSpPr>
            <p:nvPr/>
          </p:nvSpPr>
          <p:spPr bwMode="auto">
            <a:xfrm>
              <a:off x="1545819" y="5272668"/>
              <a:ext cx="550219" cy="1223762"/>
            </a:xfrm>
            <a:custGeom>
              <a:avLst/>
              <a:gdLst>
                <a:gd name="T0" fmla="*/ 232 w 232"/>
                <a:gd name="T1" fmla="*/ 317 h 516"/>
                <a:gd name="T2" fmla="*/ 140 w 232"/>
                <a:gd name="T3" fmla="*/ 349 h 516"/>
                <a:gd name="T4" fmla="*/ 135 w 232"/>
                <a:gd name="T5" fmla="*/ 280 h 516"/>
                <a:gd name="T6" fmla="*/ 202 w 232"/>
                <a:gd name="T7" fmla="*/ 227 h 516"/>
                <a:gd name="T8" fmla="*/ 133 w 232"/>
                <a:gd name="T9" fmla="*/ 252 h 516"/>
                <a:gd name="T10" fmla="*/ 130 w 232"/>
                <a:gd name="T11" fmla="*/ 184 h 516"/>
                <a:gd name="T12" fmla="*/ 177 w 232"/>
                <a:gd name="T13" fmla="*/ 145 h 516"/>
                <a:gd name="T14" fmla="*/ 128 w 232"/>
                <a:gd name="T15" fmla="*/ 162 h 516"/>
                <a:gd name="T16" fmla="*/ 115 w 232"/>
                <a:gd name="T17" fmla="*/ 0 h 516"/>
                <a:gd name="T18" fmla="*/ 105 w 232"/>
                <a:gd name="T19" fmla="*/ 162 h 516"/>
                <a:gd name="T20" fmla="*/ 55 w 232"/>
                <a:gd name="T21" fmla="*/ 145 h 516"/>
                <a:gd name="T22" fmla="*/ 103 w 232"/>
                <a:gd name="T23" fmla="*/ 184 h 516"/>
                <a:gd name="T24" fmla="*/ 98 w 232"/>
                <a:gd name="T25" fmla="*/ 252 h 516"/>
                <a:gd name="T26" fmla="*/ 30 w 232"/>
                <a:gd name="T27" fmla="*/ 227 h 516"/>
                <a:gd name="T28" fmla="*/ 96 w 232"/>
                <a:gd name="T29" fmla="*/ 280 h 516"/>
                <a:gd name="T30" fmla="*/ 92 w 232"/>
                <a:gd name="T31" fmla="*/ 349 h 516"/>
                <a:gd name="T32" fmla="*/ 0 w 232"/>
                <a:gd name="T33" fmla="*/ 317 h 516"/>
                <a:gd name="T34" fmla="*/ 89 w 232"/>
                <a:gd name="T35" fmla="*/ 389 h 516"/>
                <a:gd name="T36" fmla="*/ 80 w 232"/>
                <a:gd name="T37" fmla="*/ 516 h 516"/>
                <a:gd name="T38" fmla="*/ 153 w 232"/>
                <a:gd name="T39" fmla="*/ 516 h 516"/>
                <a:gd name="T40" fmla="*/ 144 w 232"/>
                <a:gd name="T41" fmla="*/ 389 h 516"/>
                <a:gd name="T42" fmla="*/ 232 w 232"/>
                <a:gd name="T43" fmla="*/ 317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2" h="516">
                  <a:moveTo>
                    <a:pt x="232" y="317"/>
                  </a:moveTo>
                  <a:lnTo>
                    <a:pt x="140" y="349"/>
                  </a:lnTo>
                  <a:lnTo>
                    <a:pt x="135" y="280"/>
                  </a:lnTo>
                  <a:lnTo>
                    <a:pt x="202" y="227"/>
                  </a:lnTo>
                  <a:lnTo>
                    <a:pt x="133" y="252"/>
                  </a:lnTo>
                  <a:lnTo>
                    <a:pt x="130" y="184"/>
                  </a:lnTo>
                  <a:lnTo>
                    <a:pt x="177" y="145"/>
                  </a:lnTo>
                  <a:lnTo>
                    <a:pt x="128" y="162"/>
                  </a:lnTo>
                  <a:lnTo>
                    <a:pt x="115" y="0"/>
                  </a:lnTo>
                  <a:lnTo>
                    <a:pt x="105" y="162"/>
                  </a:lnTo>
                  <a:lnTo>
                    <a:pt x="55" y="145"/>
                  </a:lnTo>
                  <a:lnTo>
                    <a:pt x="103" y="184"/>
                  </a:lnTo>
                  <a:lnTo>
                    <a:pt x="98" y="252"/>
                  </a:lnTo>
                  <a:lnTo>
                    <a:pt x="30" y="227"/>
                  </a:lnTo>
                  <a:lnTo>
                    <a:pt x="96" y="280"/>
                  </a:lnTo>
                  <a:lnTo>
                    <a:pt x="92" y="349"/>
                  </a:lnTo>
                  <a:lnTo>
                    <a:pt x="0" y="317"/>
                  </a:lnTo>
                  <a:lnTo>
                    <a:pt x="89" y="389"/>
                  </a:lnTo>
                  <a:lnTo>
                    <a:pt x="80" y="516"/>
                  </a:lnTo>
                  <a:lnTo>
                    <a:pt x="153" y="516"/>
                  </a:lnTo>
                  <a:lnTo>
                    <a:pt x="144" y="389"/>
                  </a:lnTo>
                  <a:lnTo>
                    <a:pt x="232" y="3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3" name="Freeform 158"/>
            <p:cNvSpPr>
              <a:spLocks noEditPoints="1"/>
            </p:cNvSpPr>
            <p:nvPr/>
          </p:nvSpPr>
          <p:spPr bwMode="auto">
            <a:xfrm>
              <a:off x="1818557" y="4646557"/>
              <a:ext cx="384204" cy="832443"/>
            </a:xfrm>
            <a:custGeom>
              <a:avLst/>
              <a:gdLst>
                <a:gd name="T0" fmla="*/ 158 w 162"/>
                <a:gd name="T1" fmla="*/ 345 h 351"/>
                <a:gd name="T2" fmla="*/ 158 w 162"/>
                <a:gd name="T3" fmla="*/ 345 h 351"/>
                <a:gd name="T4" fmla="*/ 162 w 162"/>
                <a:gd name="T5" fmla="*/ 351 h 351"/>
                <a:gd name="T6" fmla="*/ 162 w 162"/>
                <a:gd name="T7" fmla="*/ 351 h 351"/>
                <a:gd name="T8" fmla="*/ 158 w 162"/>
                <a:gd name="T9" fmla="*/ 345 h 351"/>
                <a:gd name="T10" fmla="*/ 0 w 162"/>
                <a:gd name="T11" fmla="*/ 0 h 351"/>
                <a:gd name="T12" fmla="*/ 0 w 162"/>
                <a:gd name="T13" fmla="*/ 2 h 351"/>
                <a:gd name="T14" fmla="*/ 0 w 162"/>
                <a:gd name="T15" fmla="*/ 3 h 351"/>
                <a:gd name="T16" fmla="*/ 0 w 162"/>
                <a:gd name="T17" fmla="*/ 2 h 351"/>
                <a:gd name="T18" fmla="*/ 2 w 162"/>
                <a:gd name="T19" fmla="*/ 9 h 351"/>
                <a:gd name="T20" fmla="*/ 4 w 162"/>
                <a:gd name="T21" fmla="*/ 11 h 351"/>
                <a:gd name="T22" fmla="*/ 0 w 162"/>
                <a:gd name="T23"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2" h="351">
                  <a:moveTo>
                    <a:pt x="158" y="345"/>
                  </a:moveTo>
                  <a:lnTo>
                    <a:pt x="158" y="345"/>
                  </a:lnTo>
                  <a:lnTo>
                    <a:pt x="162" y="351"/>
                  </a:lnTo>
                  <a:lnTo>
                    <a:pt x="162" y="351"/>
                  </a:lnTo>
                  <a:lnTo>
                    <a:pt x="158" y="345"/>
                  </a:lnTo>
                  <a:close/>
                  <a:moveTo>
                    <a:pt x="0" y="0"/>
                  </a:moveTo>
                  <a:lnTo>
                    <a:pt x="0" y="2"/>
                  </a:lnTo>
                  <a:lnTo>
                    <a:pt x="0" y="3"/>
                  </a:lnTo>
                  <a:lnTo>
                    <a:pt x="0" y="2"/>
                  </a:lnTo>
                  <a:lnTo>
                    <a:pt x="2" y="9"/>
                  </a:lnTo>
                  <a:lnTo>
                    <a:pt x="4" y="11"/>
                  </a:lnTo>
                  <a:lnTo>
                    <a:pt x="0" y="0"/>
                  </a:lnTo>
                  <a:close/>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4" name="Freeform 159"/>
            <p:cNvSpPr>
              <a:spLocks noEditPoints="1"/>
            </p:cNvSpPr>
            <p:nvPr/>
          </p:nvSpPr>
          <p:spPr bwMode="auto">
            <a:xfrm>
              <a:off x="1818557" y="4646557"/>
              <a:ext cx="384204" cy="832443"/>
            </a:xfrm>
            <a:custGeom>
              <a:avLst/>
              <a:gdLst>
                <a:gd name="T0" fmla="*/ 158 w 162"/>
                <a:gd name="T1" fmla="*/ 345 h 351"/>
                <a:gd name="T2" fmla="*/ 158 w 162"/>
                <a:gd name="T3" fmla="*/ 345 h 351"/>
                <a:gd name="T4" fmla="*/ 162 w 162"/>
                <a:gd name="T5" fmla="*/ 351 h 351"/>
                <a:gd name="T6" fmla="*/ 162 w 162"/>
                <a:gd name="T7" fmla="*/ 351 h 351"/>
                <a:gd name="T8" fmla="*/ 158 w 162"/>
                <a:gd name="T9" fmla="*/ 345 h 351"/>
                <a:gd name="T10" fmla="*/ 0 w 162"/>
                <a:gd name="T11" fmla="*/ 0 h 351"/>
                <a:gd name="T12" fmla="*/ 0 w 162"/>
                <a:gd name="T13" fmla="*/ 2 h 351"/>
                <a:gd name="T14" fmla="*/ 0 w 162"/>
                <a:gd name="T15" fmla="*/ 3 h 351"/>
                <a:gd name="T16" fmla="*/ 0 w 162"/>
                <a:gd name="T17" fmla="*/ 2 h 351"/>
                <a:gd name="T18" fmla="*/ 2 w 162"/>
                <a:gd name="T19" fmla="*/ 9 h 351"/>
                <a:gd name="T20" fmla="*/ 4 w 162"/>
                <a:gd name="T21" fmla="*/ 11 h 351"/>
                <a:gd name="T22" fmla="*/ 0 w 162"/>
                <a:gd name="T23"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2" h="351">
                  <a:moveTo>
                    <a:pt x="158" y="345"/>
                  </a:moveTo>
                  <a:lnTo>
                    <a:pt x="158" y="345"/>
                  </a:lnTo>
                  <a:lnTo>
                    <a:pt x="162" y="351"/>
                  </a:lnTo>
                  <a:lnTo>
                    <a:pt x="162" y="351"/>
                  </a:lnTo>
                  <a:lnTo>
                    <a:pt x="158" y="345"/>
                  </a:lnTo>
                  <a:moveTo>
                    <a:pt x="0" y="0"/>
                  </a:moveTo>
                  <a:lnTo>
                    <a:pt x="0" y="2"/>
                  </a:lnTo>
                  <a:lnTo>
                    <a:pt x="0" y="3"/>
                  </a:lnTo>
                  <a:lnTo>
                    <a:pt x="0" y="2"/>
                  </a:lnTo>
                  <a:lnTo>
                    <a:pt x="2" y="9"/>
                  </a:lnTo>
                  <a:lnTo>
                    <a:pt x="4" y="1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5" name="Freeform 160"/>
            <p:cNvSpPr>
              <a:spLocks noEditPoints="1"/>
            </p:cNvSpPr>
            <p:nvPr/>
          </p:nvSpPr>
          <p:spPr bwMode="auto">
            <a:xfrm>
              <a:off x="2133984" y="5339074"/>
              <a:ext cx="161271" cy="339143"/>
            </a:xfrm>
            <a:custGeom>
              <a:avLst/>
              <a:gdLst>
                <a:gd name="T0" fmla="*/ 29 w 68"/>
                <a:gd name="T1" fmla="*/ 59 h 143"/>
                <a:gd name="T2" fmla="*/ 29 w 68"/>
                <a:gd name="T3" fmla="*/ 59 h 143"/>
                <a:gd name="T4" fmla="*/ 68 w 68"/>
                <a:gd name="T5" fmla="*/ 143 h 143"/>
                <a:gd name="T6" fmla="*/ 68 w 68"/>
                <a:gd name="T7" fmla="*/ 143 h 143"/>
                <a:gd name="T8" fmla="*/ 29 w 68"/>
                <a:gd name="T9" fmla="*/ 59 h 143"/>
                <a:gd name="T10" fmla="*/ 34 w 68"/>
                <a:gd name="T11" fmla="*/ 0 h 143"/>
                <a:gd name="T12" fmla="*/ 0 w 68"/>
                <a:gd name="T13" fmla="*/ 0 h 143"/>
                <a:gd name="T14" fmla="*/ 25 w 68"/>
                <a:gd name="T15" fmla="*/ 53 h 143"/>
                <a:gd name="T16" fmla="*/ 25 w 68"/>
                <a:gd name="T17" fmla="*/ 53 h 143"/>
                <a:gd name="T18" fmla="*/ 4 w 68"/>
                <a:gd name="T19" fmla="*/ 8 h 143"/>
                <a:gd name="T20" fmla="*/ 38 w 68"/>
                <a:gd name="T21" fmla="*/ 8 h 143"/>
                <a:gd name="T22" fmla="*/ 34 w 68"/>
                <a:gd name="T2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143">
                  <a:moveTo>
                    <a:pt x="29" y="59"/>
                  </a:moveTo>
                  <a:lnTo>
                    <a:pt x="29" y="59"/>
                  </a:lnTo>
                  <a:lnTo>
                    <a:pt x="68" y="143"/>
                  </a:lnTo>
                  <a:lnTo>
                    <a:pt x="68" y="143"/>
                  </a:lnTo>
                  <a:lnTo>
                    <a:pt x="29" y="59"/>
                  </a:lnTo>
                  <a:close/>
                  <a:moveTo>
                    <a:pt x="34" y="0"/>
                  </a:moveTo>
                  <a:lnTo>
                    <a:pt x="0" y="0"/>
                  </a:lnTo>
                  <a:lnTo>
                    <a:pt x="25" y="53"/>
                  </a:lnTo>
                  <a:lnTo>
                    <a:pt x="25" y="53"/>
                  </a:lnTo>
                  <a:lnTo>
                    <a:pt x="4" y="8"/>
                  </a:lnTo>
                  <a:lnTo>
                    <a:pt x="38" y="8"/>
                  </a:lnTo>
                  <a:lnTo>
                    <a:pt x="34" y="0"/>
                  </a:lnTo>
                  <a:close/>
                </a:path>
              </a:pathLst>
            </a:custGeom>
            <a:solidFill>
              <a:srgbClr val="537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6" name="Freeform 161"/>
            <p:cNvSpPr>
              <a:spLocks noEditPoints="1"/>
            </p:cNvSpPr>
            <p:nvPr/>
          </p:nvSpPr>
          <p:spPr bwMode="auto">
            <a:xfrm>
              <a:off x="2133984" y="5339074"/>
              <a:ext cx="161271" cy="339143"/>
            </a:xfrm>
            <a:custGeom>
              <a:avLst/>
              <a:gdLst>
                <a:gd name="T0" fmla="*/ 29 w 68"/>
                <a:gd name="T1" fmla="*/ 59 h 143"/>
                <a:gd name="T2" fmla="*/ 29 w 68"/>
                <a:gd name="T3" fmla="*/ 59 h 143"/>
                <a:gd name="T4" fmla="*/ 68 w 68"/>
                <a:gd name="T5" fmla="*/ 143 h 143"/>
                <a:gd name="T6" fmla="*/ 68 w 68"/>
                <a:gd name="T7" fmla="*/ 143 h 143"/>
                <a:gd name="T8" fmla="*/ 29 w 68"/>
                <a:gd name="T9" fmla="*/ 59 h 143"/>
                <a:gd name="T10" fmla="*/ 34 w 68"/>
                <a:gd name="T11" fmla="*/ 0 h 143"/>
                <a:gd name="T12" fmla="*/ 0 w 68"/>
                <a:gd name="T13" fmla="*/ 0 h 143"/>
                <a:gd name="T14" fmla="*/ 25 w 68"/>
                <a:gd name="T15" fmla="*/ 53 h 143"/>
                <a:gd name="T16" fmla="*/ 25 w 68"/>
                <a:gd name="T17" fmla="*/ 53 h 143"/>
                <a:gd name="T18" fmla="*/ 4 w 68"/>
                <a:gd name="T19" fmla="*/ 8 h 143"/>
                <a:gd name="T20" fmla="*/ 38 w 68"/>
                <a:gd name="T21" fmla="*/ 8 h 143"/>
                <a:gd name="T22" fmla="*/ 34 w 68"/>
                <a:gd name="T2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143">
                  <a:moveTo>
                    <a:pt x="29" y="59"/>
                  </a:moveTo>
                  <a:lnTo>
                    <a:pt x="29" y="59"/>
                  </a:lnTo>
                  <a:lnTo>
                    <a:pt x="68" y="143"/>
                  </a:lnTo>
                  <a:lnTo>
                    <a:pt x="68" y="143"/>
                  </a:lnTo>
                  <a:lnTo>
                    <a:pt x="29" y="59"/>
                  </a:lnTo>
                  <a:moveTo>
                    <a:pt x="34" y="0"/>
                  </a:moveTo>
                  <a:lnTo>
                    <a:pt x="0" y="0"/>
                  </a:lnTo>
                  <a:lnTo>
                    <a:pt x="25" y="53"/>
                  </a:lnTo>
                  <a:lnTo>
                    <a:pt x="25" y="53"/>
                  </a:lnTo>
                  <a:lnTo>
                    <a:pt x="4" y="8"/>
                  </a:lnTo>
                  <a:lnTo>
                    <a:pt x="38" y="8"/>
                  </a:lnTo>
                  <a:lnTo>
                    <a:pt x="3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7" name="Freeform 162"/>
            <p:cNvSpPr>
              <a:spLocks/>
            </p:cNvSpPr>
            <p:nvPr/>
          </p:nvSpPr>
          <p:spPr bwMode="auto">
            <a:xfrm>
              <a:off x="2311856" y="6017361"/>
              <a:ext cx="66406" cy="184987"/>
            </a:xfrm>
            <a:custGeom>
              <a:avLst/>
              <a:gdLst>
                <a:gd name="T0" fmla="*/ 0 w 28"/>
                <a:gd name="T1" fmla="*/ 0 h 78"/>
                <a:gd name="T2" fmla="*/ 0 w 28"/>
                <a:gd name="T3" fmla="*/ 0 h 78"/>
                <a:gd name="T4" fmla="*/ 28 w 28"/>
                <a:gd name="T5" fmla="*/ 78 h 78"/>
                <a:gd name="T6" fmla="*/ 28 w 28"/>
                <a:gd name="T7" fmla="*/ 77 h 78"/>
                <a:gd name="T8" fmla="*/ 0 w 28"/>
                <a:gd name="T9" fmla="*/ 0 h 78"/>
              </a:gdLst>
              <a:ahLst/>
              <a:cxnLst>
                <a:cxn ang="0">
                  <a:pos x="T0" y="T1"/>
                </a:cxn>
                <a:cxn ang="0">
                  <a:pos x="T2" y="T3"/>
                </a:cxn>
                <a:cxn ang="0">
                  <a:pos x="T4" y="T5"/>
                </a:cxn>
                <a:cxn ang="0">
                  <a:pos x="T6" y="T7"/>
                </a:cxn>
                <a:cxn ang="0">
                  <a:pos x="T8" y="T9"/>
                </a:cxn>
              </a:cxnLst>
              <a:rect l="0" t="0" r="r" b="b"/>
              <a:pathLst>
                <a:path w="28" h="78">
                  <a:moveTo>
                    <a:pt x="0" y="0"/>
                  </a:moveTo>
                  <a:lnTo>
                    <a:pt x="0" y="0"/>
                  </a:lnTo>
                  <a:lnTo>
                    <a:pt x="28" y="78"/>
                  </a:lnTo>
                  <a:lnTo>
                    <a:pt x="28" y="77"/>
                  </a:lnTo>
                  <a:lnTo>
                    <a:pt x="0" y="0"/>
                  </a:lnTo>
                  <a:close/>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8" name="Freeform 163"/>
            <p:cNvSpPr>
              <a:spLocks/>
            </p:cNvSpPr>
            <p:nvPr/>
          </p:nvSpPr>
          <p:spPr bwMode="auto">
            <a:xfrm>
              <a:off x="2311856" y="6017361"/>
              <a:ext cx="66406" cy="184987"/>
            </a:xfrm>
            <a:custGeom>
              <a:avLst/>
              <a:gdLst>
                <a:gd name="T0" fmla="*/ 0 w 28"/>
                <a:gd name="T1" fmla="*/ 0 h 78"/>
                <a:gd name="T2" fmla="*/ 0 w 28"/>
                <a:gd name="T3" fmla="*/ 0 h 78"/>
                <a:gd name="T4" fmla="*/ 28 w 28"/>
                <a:gd name="T5" fmla="*/ 78 h 78"/>
                <a:gd name="T6" fmla="*/ 28 w 28"/>
                <a:gd name="T7" fmla="*/ 77 h 78"/>
                <a:gd name="T8" fmla="*/ 0 w 28"/>
                <a:gd name="T9" fmla="*/ 0 h 78"/>
              </a:gdLst>
              <a:ahLst/>
              <a:cxnLst>
                <a:cxn ang="0">
                  <a:pos x="T0" y="T1"/>
                </a:cxn>
                <a:cxn ang="0">
                  <a:pos x="T2" y="T3"/>
                </a:cxn>
                <a:cxn ang="0">
                  <a:pos x="T4" y="T5"/>
                </a:cxn>
                <a:cxn ang="0">
                  <a:pos x="T6" y="T7"/>
                </a:cxn>
                <a:cxn ang="0">
                  <a:pos x="T8" y="T9"/>
                </a:cxn>
              </a:cxnLst>
              <a:rect l="0" t="0" r="r" b="b"/>
              <a:pathLst>
                <a:path w="28" h="78">
                  <a:moveTo>
                    <a:pt x="0" y="0"/>
                  </a:moveTo>
                  <a:lnTo>
                    <a:pt x="0" y="0"/>
                  </a:lnTo>
                  <a:lnTo>
                    <a:pt x="28" y="78"/>
                  </a:lnTo>
                  <a:lnTo>
                    <a:pt x="28" y="7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9" name="Freeform 164"/>
            <p:cNvSpPr>
              <a:spLocks noEditPoints="1"/>
            </p:cNvSpPr>
            <p:nvPr/>
          </p:nvSpPr>
          <p:spPr bwMode="auto">
            <a:xfrm>
              <a:off x="2285768" y="5946212"/>
              <a:ext cx="97237" cy="260880"/>
            </a:xfrm>
            <a:custGeom>
              <a:avLst/>
              <a:gdLst>
                <a:gd name="T0" fmla="*/ 39 w 41"/>
                <a:gd name="T1" fmla="*/ 107 h 110"/>
                <a:gd name="T2" fmla="*/ 39 w 41"/>
                <a:gd name="T3" fmla="*/ 108 h 110"/>
                <a:gd name="T4" fmla="*/ 41 w 41"/>
                <a:gd name="T5" fmla="*/ 110 h 110"/>
                <a:gd name="T6" fmla="*/ 41 w 41"/>
                <a:gd name="T7" fmla="*/ 110 h 110"/>
                <a:gd name="T8" fmla="*/ 39 w 41"/>
                <a:gd name="T9" fmla="*/ 107 h 110"/>
                <a:gd name="T10" fmla="*/ 29 w 41"/>
                <a:gd name="T11" fmla="*/ 0 h 110"/>
                <a:gd name="T12" fmla="*/ 0 w 41"/>
                <a:gd name="T13" fmla="*/ 0 h 110"/>
                <a:gd name="T14" fmla="*/ 11 w 41"/>
                <a:gd name="T15" fmla="*/ 30 h 110"/>
                <a:gd name="T16" fmla="*/ 11 w 41"/>
                <a:gd name="T17" fmla="*/ 30 h 110"/>
                <a:gd name="T18" fmla="*/ 2 w 41"/>
                <a:gd name="T19" fmla="*/ 2 h 110"/>
                <a:gd name="T20" fmla="*/ 29 w 41"/>
                <a:gd name="T21" fmla="*/ 2 h 110"/>
                <a:gd name="T22" fmla="*/ 29 w 41"/>
                <a:gd name="T23"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110">
                  <a:moveTo>
                    <a:pt x="39" y="107"/>
                  </a:moveTo>
                  <a:lnTo>
                    <a:pt x="39" y="108"/>
                  </a:lnTo>
                  <a:lnTo>
                    <a:pt x="41" y="110"/>
                  </a:lnTo>
                  <a:lnTo>
                    <a:pt x="41" y="110"/>
                  </a:lnTo>
                  <a:lnTo>
                    <a:pt x="39" y="107"/>
                  </a:lnTo>
                  <a:close/>
                  <a:moveTo>
                    <a:pt x="29" y="0"/>
                  </a:moveTo>
                  <a:lnTo>
                    <a:pt x="0" y="0"/>
                  </a:lnTo>
                  <a:lnTo>
                    <a:pt x="11" y="30"/>
                  </a:lnTo>
                  <a:lnTo>
                    <a:pt x="11" y="30"/>
                  </a:lnTo>
                  <a:lnTo>
                    <a:pt x="2" y="2"/>
                  </a:lnTo>
                  <a:lnTo>
                    <a:pt x="29" y="2"/>
                  </a:lnTo>
                  <a:lnTo>
                    <a:pt x="29" y="0"/>
                  </a:lnTo>
                  <a:close/>
                </a:path>
              </a:pathLst>
            </a:custGeom>
            <a:solidFill>
              <a:srgbClr val="537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0" name="Freeform 165"/>
            <p:cNvSpPr>
              <a:spLocks noEditPoints="1"/>
            </p:cNvSpPr>
            <p:nvPr/>
          </p:nvSpPr>
          <p:spPr bwMode="auto">
            <a:xfrm>
              <a:off x="2285768" y="5946212"/>
              <a:ext cx="97237" cy="260880"/>
            </a:xfrm>
            <a:custGeom>
              <a:avLst/>
              <a:gdLst>
                <a:gd name="T0" fmla="*/ 39 w 41"/>
                <a:gd name="T1" fmla="*/ 107 h 110"/>
                <a:gd name="T2" fmla="*/ 39 w 41"/>
                <a:gd name="T3" fmla="*/ 108 h 110"/>
                <a:gd name="T4" fmla="*/ 41 w 41"/>
                <a:gd name="T5" fmla="*/ 110 h 110"/>
                <a:gd name="T6" fmla="*/ 41 w 41"/>
                <a:gd name="T7" fmla="*/ 110 h 110"/>
                <a:gd name="T8" fmla="*/ 39 w 41"/>
                <a:gd name="T9" fmla="*/ 107 h 110"/>
                <a:gd name="T10" fmla="*/ 29 w 41"/>
                <a:gd name="T11" fmla="*/ 0 h 110"/>
                <a:gd name="T12" fmla="*/ 0 w 41"/>
                <a:gd name="T13" fmla="*/ 0 h 110"/>
                <a:gd name="T14" fmla="*/ 11 w 41"/>
                <a:gd name="T15" fmla="*/ 30 h 110"/>
                <a:gd name="T16" fmla="*/ 11 w 41"/>
                <a:gd name="T17" fmla="*/ 30 h 110"/>
                <a:gd name="T18" fmla="*/ 2 w 41"/>
                <a:gd name="T19" fmla="*/ 2 h 110"/>
                <a:gd name="T20" fmla="*/ 29 w 41"/>
                <a:gd name="T21" fmla="*/ 2 h 110"/>
                <a:gd name="T22" fmla="*/ 29 w 41"/>
                <a:gd name="T23"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110">
                  <a:moveTo>
                    <a:pt x="39" y="107"/>
                  </a:moveTo>
                  <a:lnTo>
                    <a:pt x="39" y="108"/>
                  </a:lnTo>
                  <a:lnTo>
                    <a:pt x="41" y="110"/>
                  </a:lnTo>
                  <a:lnTo>
                    <a:pt x="41" y="110"/>
                  </a:lnTo>
                  <a:lnTo>
                    <a:pt x="39" y="107"/>
                  </a:lnTo>
                  <a:moveTo>
                    <a:pt x="29" y="0"/>
                  </a:moveTo>
                  <a:lnTo>
                    <a:pt x="0" y="0"/>
                  </a:lnTo>
                  <a:lnTo>
                    <a:pt x="11" y="30"/>
                  </a:lnTo>
                  <a:lnTo>
                    <a:pt x="11" y="30"/>
                  </a:lnTo>
                  <a:lnTo>
                    <a:pt x="2" y="2"/>
                  </a:lnTo>
                  <a:lnTo>
                    <a:pt x="29" y="2"/>
                  </a:lnTo>
                  <a:lnTo>
                    <a:pt x="2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1" name="Freeform 166"/>
            <p:cNvSpPr>
              <a:spLocks/>
            </p:cNvSpPr>
            <p:nvPr/>
          </p:nvSpPr>
          <p:spPr bwMode="auto">
            <a:xfrm>
              <a:off x="1892077" y="6247409"/>
              <a:ext cx="16601" cy="249021"/>
            </a:xfrm>
            <a:custGeom>
              <a:avLst/>
              <a:gdLst>
                <a:gd name="T0" fmla="*/ 0 w 7"/>
                <a:gd name="T1" fmla="*/ 0 h 105"/>
                <a:gd name="T2" fmla="*/ 0 w 7"/>
                <a:gd name="T3" fmla="*/ 0 h 105"/>
                <a:gd name="T4" fmla="*/ 7 w 7"/>
                <a:gd name="T5" fmla="*/ 105 h 105"/>
                <a:gd name="T6" fmla="*/ 7 w 7"/>
                <a:gd name="T7" fmla="*/ 105 h 105"/>
                <a:gd name="T8" fmla="*/ 0 w 7"/>
                <a:gd name="T9" fmla="*/ 0 h 105"/>
              </a:gdLst>
              <a:ahLst/>
              <a:cxnLst>
                <a:cxn ang="0">
                  <a:pos x="T0" y="T1"/>
                </a:cxn>
                <a:cxn ang="0">
                  <a:pos x="T2" y="T3"/>
                </a:cxn>
                <a:cxn ang="0">
                  <a:pos x="T4" y="T5"/>
                </a:cxn>
                <a:cxn ang="0">
                  <a:pos x="T6" y="T7"/>
                </a:cxn>
                <a:cxn ang="0">
                  <a:pos x="T8" y="T9"/>
                </a:cxn>
              </a:cxnLst>
              <a:rect l="0" t="0" r="r" b="b"/>
              <a:pathLst>
                <a:path w="7" h="105">
                  <a:moveTo>
                    <a:pt x="0" y="0"/>
                  </a:moveTo>
                  <a:lnTo>
                    <a:pt x="0" y="0"/>
                  </a:lnTo>
                  <a:lnTo>
                    <a:pt x="7" y="105"/>
                  </a:lnTo>
                  <a:lnTo>
                    <a:pt x="7" y="105"/>
                  </a:lnTo>
                  <a:lnTo>
                    <a:pt x="0" y="0"/>
                  </a:lnTo>
                  <a:close/>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2" name="Freeform 167"/>
            <p:cNvSpPr>
              <a:spLocks/>
            </p:cNvSpPr>
            <p:nvPr/>
          </p:nvSpPr>
          <p:spPr bwMode="auto">
            <a:xfrm>
              <a:off x="1892077" y="6247409"/>
              <a:ext cx="16601" cy="249021"/>
            </a:xfrm>
            <a:custGeom>
              <a:avLst/>
              <a:gdLst>
                <a:gd name="T0" fmla="*/ 0 w 7"/>
                <a:gd name="T1" fmla="*/ 0 h 105"/>
                <a:gd name="T2" fmla="*/ 0 w 7"/>
                <a:gd name="T3" fmla="*/ 0 h 105"/>
                <a:gd name="T4" fmla="*/ 7 w 7"/>
                <a:gd name="T5" fmla="*/ 105 h 105"/>
                <a:gd name="T6" fmla="*/ 7 w 7"/>
                <a:gd name="T7" fmla="*/ 105 h 105"/>
                <a:gd name="T8" fmla="*/ 0 w 7"/>
                <a:gd name="T9" fmla="*/ 0 h 105"/>
              </a:gdLst>
              <a:ahLst/>
              <a:cxnLst>
                <a:cxn ang="0">
                  <a:pos x="T0" y="T1"/>
                </a:cxn>
                <a:cxn ang="0">
                  <a:pos x="T2" y="T3"/>
                </a:cxn>
                <a:cxn ang="0">
                  <a:pos x="T4" y="T5"/>
                </a:cxn>
                <a:cxn ang="0">
                  <a:pos x="T6" y="T7"/>
                </a:cxn>
                <a:cxn ang="0">
                  <a:pos x="T8" y="T9"/>
                </a:cxn>
              </a:cxnLst>
              <a:rect l="0" t="0" r="r" b="b"/>
              <a:pathLst>
                <a:path w="7" h="105">
                  <a:moveTo>
                    <a:pt x="0" y="0"/>
                  </a:moveTo>
                  <a:lnTo>
                    <a:pt x="0" y="0"/>
                  </a:lnTo>
                  <a:lnTo>
                    <a:pt x="7" y="105"/>
                  </a:lnTo>
                  <a:lnTo>
                    <a:pt x="7" y="105"/>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3" name="Freeform 168"/>
            <p:cNvSpPr>
              <a:spLocks/>
            </p:cNvSpPr>
            <p:nvPr/>
          </p:nvSpPr>
          <p:spPr bwMode="auto">
            <a:xfrm>
              <a:off x="1887334" y="6211835"/>
              <a:ext cx="4743" cy="35574"/>
            </a:xfrm>
            <a:custGeom>
              <a:avLst/>
              <a:gdLst>
                <a:gd name="T0" fmla="*/ 0 w 2"/>
                <a:gd name="T1" fmla="*/ 0 h 15"/>
                <a:gd name="T2" fmla="*/ 0 w 2"/>
                <a:gd name="T3" fmla="*/ 0 h 15"/>
                <a:gd name="T4" fmla="*/ 2 w 2"/>
                <a:gd name="T5" fmla="*/ 15 h 15"/>
                <a:gd name="T6" fmla="*/ 2 w 2"/>
                <a:gd name="T7" fmla="*/ 15 h 15"/>
                <a:gd name="T8" fmla="*/ 0 w 2"/>
                <a:gd name="T9" fmla="*/ 0 h 15"/>
              </a:gdLst>
              <a:ahLst/>
              <a:cxnLst>
                <a:cxn ang="0">
                  <a:pos x="T0" y="T1"/>
                </a:cxn>
                <a:cxn ang="0">
                  <a:pos x="T2" y="T3"/>
                </a:cxn>
                <a:cxn ang="0">
                  <a:pos x="T4" y="T5"/>
                </a:cxn>
                <a:cxn ang="0">
                  <a:pos x="T6" y="T7"/>
                </a:cxn>
                <a:cxn ang="0">
                  <a:pos x="T8" y="T9"/>
                </a:cxn>
              </a:cxnLst>
              <a:rect l="0" t="0" r="r" b="b"/>
              <a:pathLst>
                <a:path w="2" h="15">
                  <a:moveTo>
                    <a:pt x="0" y="0"/>
                  </a:moveTo>
                  <a:lnTo>
                    <a:pt x="0" y="0"/>
                  </a:lnTo>
                  <a:lnTo>
                    <a:pt x="2" y="15"/>
                  </a:lnTo>
                  <a:lnTo>
                    <a:pt x="2" y="15"/>
                  </a:lnTo>
                  <a:lnTo>
                    <a:pt x="0" y="0"/>
                  </a:lnTo>
                  <a:close/>
                </a:path>
              </a:pathLst>
            </a:custGeom>
            <a:solidFill>
              <a:srgbClr val="537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4" name="Freeform 169"/>
            <p:cNvSpPr>
              <a:spLocks/>
            </p:cNvSpPr>
            <p:nvPr/>
          </p:nvSpPr>
          <p:spPr bwMode="auto">
            <a:xfrm>
              <a:off x="1887334" y="6211835"/>
              <a:ext cx="4743" cy="35574"/>
            </a:xfrm>
            <a:custGeom>
              <a:avLst/>
              <a:gdLst>
                <a:gd name="T0" fmla="*/ 0 w 2"/>
                <a:gd name="T1" fmla="*/ 0 h 15"/>
                <a:gd name="T2" fmla="*/ 0 w 2"/>
                <a:gd name="T3" fmla="*/ 0 h 15"/>
                <a:gd name="T4" fmla="*/ 2 w 2"/>
                <a:gd name="T5" fmla="*/ 15 h 15"/>
                <a:gd name="T6" fmla="*/ 2 w 2"/>
                <a:gd name="T7" fmla="*/ 15 h 15"/>
                <a:gd name="T8" fmla="*/ 0 w 2"/>
                <a:gd name="T9" fmla="*/ 0 h 15"/>
              </a:gdLst>
              <a:ahLst/>
              <a:cxnLst>
                <a:cxn ang="0">
                  <a:pos x="T0" y="T1"/>
                </a:cxn>
                <a:cxn ang="0">
                  <a:pos x="T2" y="T3"/>
                </a:cxn>
                <a:cxn ang="0">
                  <a:pos x="T4" y="T5"/>
                </a:cxn>
                <a:cxn ang="0">
                  <a:pos x="T6" y="T7"/>
                </a:cxn>
                <a:cxn ang="0">
                  <a:pos x="T8" y="T9"/>
                </a:cxn>
              </a:cxnLst>
              <a:rect l="0" t="0" r="r" b="b"/>
              <a:pathLst>
                <a:path w="2" h="15">
                  <a:moveTo>
                    <a:pt x="0" y="0"/>
                  </a:moveTo>
                  <a:lnTo>
                    <a:pt x="0" y="0"/>
                  </a:lnTo>
                  <a:lnTo>
                    <a:pt x="2" y="15"/>
                  </a:lnTo>
                  <a:lnTo>
                    <a:pt x="2" y="15"/>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5" name="Freeform 170"/>
            <p:cNvSpPr>
              <a:spLocks noEditPoints="1"/>
            </p:cNvSpPr>
            <p:nvPr/>
          </p:nvSpPr>
          <p:spPr bwMode="auto">
            <a:xfrm>
              <a:off x="1818557" y="4651301"/>
              <a:ext cx="564448" cy="1560534"/>
            </a:xfrm>
            <a:custGeom>
              <a:avLst/>
              <a:gdLst>
                <a:gd name="T0" fmla="*/ 197 w 238"/>
                <a:gd name="T1" fmla="*/ 546 h 658"/>
                <a:gd name="T2" fmla="*/ 22 w 238"/>
                <a:gd name="T3" fmla="*/ 546 h 658"/>
                <a:gd name="T4" fmla="*/ 25 w 238"/>
                <a:gd name="T5" fmla="*/ 611 h 658"/>
                <a:gd name="T6" fmla="*/ 117 w 238"/>
                <a:gd name="T7" fmla="*/ 579 h 658"/>
                <a:gd name="T8" fmla="*/ 29 w 238"/>
                <a:gd name="T9" fmla="*/ 651 h 658"/>
                <a:gd name="T10" fmla="*/ 29 w 238"/>
                <a:gd name="T11" fmla="*/ 658 h 658"/>
                <a:gd name="T12" fmla="*/ 29 w 238"/>
                <a:gd name="T13" fmla="*/ 658 h 658"/>
                <a:gd name="T14" fmla="*/ 29 w 238"/>
                <a:gd name="T15" fmla="*/ 656 h 658"/>
                <a:gd name="T16" fmla="*/ 238 w 238"/>
                <a:gd name="T17" fmla="*/ 656 h 658"/>
                <a:gd name="T18" fmla="*/ 236 w 238"/>
                <a:gd name="T19" fmla="*/ 654 h 658"/>
                <a:gd name="T20" fmla="*/ 208 w 238"/>
                <a:gd name="T21" fmla="*/ 576 h 658"/>
                <a:gd name="T22" fmla="*/ 197 w 238"/>
                <a:gd name="T23" fmla="*/ 546 h 658"/>
                <a:gd name="T24" fmla="*/ 0 w 238"/>
                <a:gd name="T25" fmla="*/ 0 h 658"/>
                <a:gd name="T26" fmla="*/ 0 w 238"/>
                <a:gd name="T27" fmla="*/ 1 h 658"/>
                <a:gd name="T28" fmla="*/ 0 w 238"/>
                <a:gd name="T29" fmla="*/ 3 h 658"/>
                <a:gd name="T30" fmla="*/ 0 w 238"/>
                <a:gd name="T31" fmla="*/ 3 h 658"/>
                <a:gd name="T32" fmla="*/ 2 w 238"/>
                <a:gd name="T33" fmla="*/ 7 h 658"/>
                <a:gd name="T34" fmla="*/ 0 w 238"/>
                <a:gd name="T35" fmla="*/ 0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658">
                  <a:moveTo>
                    <a:pt x="197" y="546"/>
                  </a:moveTo>
                  <a:lnTo>
                    <a:pt x="22" y="546"/>
                  </a:lnTo>
                  <a:lnTo>
                    <a:pt x="25" y="611"/>
                  </a:lnTo>
                  <a:lnTo>
                    <a:pt x="117" y="579"/>
                  </a:lnTo>
                  <a:lnTo>
                    <a:pt x="29" y="651"/>
                  </a:lnTo>
                  <a:lnTo>
                    <a:pt x="29" y="658"/>
                  </a:lnTo>
                  <a:lnTo>
                    <a:pt x="29" y="658"/>
                  </a:lnTo>
                  <a:lnTo>
                    <a:pt x="29" y="656"/>
                  </a:lnTo>
                  <a:lnTo>
                    <a:pt x="238" y="656"/>
                  </a:lnTo>
                  <a:lnTo>
                    <a:pt x="236" y="654"/>
                  </a:lnTo>
                  <a:lnTo>
                    <a:pt x="208" y="576"/>
                  </a:lnTo>
                  <a:lnTo>
                    <a:pt x="197" y="546"/>
                  </a:lnTo>
                  <a:close/>
                  <a:moveTo>
                    <a:pt x="0" y="0"/>
                  </a:moveTo>
                  <a:lnTo>
                    <a:pt x="0" y="1"/>
                  </a:lnTo>
                  <a:lnTo>
                    <a:pt x="0" y="3"/>
                  </a:lnTo>
                  <a:lnTo>
                    <a:pt x="0" y="3"/>
                  </a:lnTo>
                  <a:lnTo>
                    <a:pt x="2" y="7"/>
                  </a:lnTo>
                  <a:lnTo>
                    <a:pt x="0"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6" name="Freeform 171"/>
            <p:cNvSpPr>
              <a:spLocks noEditPoints="1"/>
            </p:cNvSpPr>
            <p:nvPr/>
          </p:nvSpPr>
          <p:spPr bwMode="auto">
            <a:xfrm>
              <a:off x="1818557" y="4651301"/>
              <a:ext cx="564448" cy="1560534"/>
            </a:xfrm>
            <a:custGeom>
              <a:avLst/>
              <a:gdLst>
                <a:gd name="T0" fmla="*/ 197 w 238"/>
                <a:gd name="T1" fmla="*/ 546 h 658"/>
                <a:gd name="T2" fmla="*/ 22 w 238"/>
                <a:gd name="T3" fmla="*/ 546 h 658"/>
                <a:gd name="T4" fmla="*/ 25 w 238"/>
                <a:gd name="T5" fmla="*/ 611 h 658"/>
                <a:gd name="T6" fmla="*/ 117 w 238"/>
                <a:gd name="T7" fmla="*/ 579 h 658"/>
                <a:gd name="T8" fmla="*/ 29 w 238"/>
                <a:gd name="T9" fmla="*/ 651 h 658"/>
                <a:gd name="T10" fmla="*/ 29 w 238"/>
                <a:gd name="T11" fmla="*/ 658 h 658"/>
                <a:gd name="T12" fmla="*/ 29 w 238"/>
                <a:gd name="T13" fmla="*/ 658 h 658"/>
                <a:gd name="T14" fmla="*/ 29 w 238"/>
                <a:gd name="T15" fmla="*/ 656 h 658"/>
                <a:gd name="T16" fmla="*/ 238 w 238"/>
                <a:gd name="T17" fmla="*/ 656 h 658"/>
                <a:gd name="T18" fmla="*/ 236 w 238"/>
                <a:gd name="T19" fmla="*/ 654 h 658"/>
                <a:gd name="T20" fmla="*/ 208 w 238"/>
                <a:gd name="T21" fmla="*/ 576 h 658"/>
                <a:gd name="T22" fmla="*/ 197 w 238"/>
                <a:gd name="T23" fmla="*/ 546 h 658"/>
                <a:gd name="T24" fmla="*/ 0 w 238"/>
                <a:gd name="T25" fmla="*/ 0 h 658"/>
                <a:gd name="T26" fmla="*/ 0 w 238"/>
                <a:gd name="T27" fmla="*/ 1 h 658"/>
                <a:gd name="T28" fmla="*/ 0 w 238"/>
                <a:gd name="T29" fmla="*/ 3 h 658"/>
                <a:gd name="T30" fmla="*/ 0 w 238"/>
                <a:gd name="T31" fmla="*/ 3 h 658"/>
                <a:gd name="T32" fmla="*/ 2 w 238"/>
                <a:gd name="T33" fmla="*/ 7 h 658"/>
                <a:gd name="T34" fmla="*/ 0 w 238"/>
                <a:gd name="T35" fmla="*/ 0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658">
                  <a:moveTo>
                    <a:pt x="197" y="546"/>
                  </a:moveTo>
                  <a:lnTo>
                    <a:pt x="22" y="546"/>
                  </a:lnTo>
                  <a:lnTo>
                    <a:pt x="25" y="611"/>
                  </a:lnTo>
                  <a:lnTo>
                    <a:pt x="117" y="579"/>
                  </a:lnTo>
                  <a:lnTo>
                    <a:pt x="29" y="651"/>
                  </a:lnTo>
                  <a:lnTo>
                    <a:pt x="29" y="658"/>
                  </a:lnTo>
                  <a:lnTo>
                    <a:pt x="29" y="658"/>
                  </a:lnTo>
                  <a:lnTo>
                    <a:pt x="29" y="656"/>
                  </a:lnTo>
                  <a:lnTo>
                    <a:pt x="238" y="656"/>
                  </a:lnTo>
                  <a:lnTo>
                    <a:pt x="236" y="654"/>
                  </a:lnTo>
                  <a:lnTo>
                    <a:pt x="208" y="576"/>
                  </a:lnTo>
                  <a:lnTo>
                    <a:pt x="197" y="546"/>
                  </a:lnTo>
                  <a:moveTo>
                    <a:pt x="0" y="0"/>
                  </a:moveTo>
                  <a:lnTo>
                    <a:pt x="0" y="1"/>
                  </a:lnTo>
                  <a:lnTo>
                    <a:pt x="0" y="3"/>
                  </a:lnTo>
                  <a:lnTo>
                    <a:pt x="0" y="3"/>
                  </a:lnTo>
                  <a:lnTo>
                    <a:pt x="2" y="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7" name="Freeform 172"/>
            <p:cNvSpPr>
              <a:spLocks/>
            </p:cNvSpPr>
            <p:nvPr/>
          </p:nvSpPr>
          <p:spPr bwMode="auto">
            <a:xfrm>
              <a:off x="1854131" y="5678217"/>
              <a:ext cx="500414" cy="267994"/>
            </a:xfrm>
            <a:custGeom>
              <a:avLst/>
              <a:gdLst>
                <a:gd name="T0" fmla="*/ 163 w 211"/>
                <a:gd name="T1" fmla="*/ 0 h 113"/>
                <a:gd name="T2" fmla="*/ 14 w 211"/>
                <a:gd name="T3" fmla="*/ 0 h 113"/>
                <a:gd name="T4" fmla="*/ 0 w 211"/>
                <a:gd name="T5" fmla="*/ 13 h 113"/>
                <a:gd name="T6" fmla="*/ 3 w 211"/>
                <a:gd name="T7" fmla="*/ 81 h 113"/>
                <a:gd name="T8" fmla="*/ 72 w 211"/>
                <a:gd name="T9" fmla="*/ 56 h 113"/>
                <a:gd name="T10" fmla="*/ 5 w 211"/>
                <a:gd name="T11" fmla="*/ 109 h 113"/>
                <a:gd name="T12" fmla="*/ 7 w 211"/>
                <a:gd name="T13" fmla="*/ 113 h 113"/>
                <a:gd name="T14" fmla="*/ 182 w 211"/>
                <a:gd name="T15" fmla="*/ 113 h 113"/>
                <a:gd name="T16" fmla="*/ 211 w 211"/>
                <a:gd name="T17" fmla="*/ 113 h 113"/>
                <a:gd name="T18" fmla="*/ 163 w 211"/>
                <a:gd name="T19"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113">
                  <a:moveTo>
                    <a:pt x="163" y="0"/>
                  </a:moveTo>
                  <a:lnTo>
                    <a:pt x="14" y="0"/>
                  </a:lnTo>
                  <a:lnTo>
                    <a:pt x="0" y="13"/>
                  </a:lnTo>
                  <a:lnTo>
                    <a:pt x="3" y="81"/>
                  </a:lnTo>
                  <a:lnTo>
                    <a:pt x="72" y="56"/>
                  </a:lnTo>
                  <a:lnTo>
                    <a:pt x="5" y="109"/>
                  </a:lnTo>
                  <a:lnTo>
                    <a:pt x="7" y="113"/>
                  </a:lnTo>
                  <a:lnTo>
                    <a:pt x="182" y="113"/>
                  </a:lnTo>
                  <a:lnTo>
                    <a:pt x="211" y="113"/>
                  </a:lnTo>
                  <a:lnTo>
                    <a:pt x="163"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8" name="Freeform 173"/>
            <p:cNvSpPr>
              <a:spLocks/>
            </p:cNvSpPr>
            <p:nvPr/>
          </p:nvSpPr>
          <p:spPr bwMode="auto">
            <a:xfrm>
              <a:off x="1854131" y="5678217"/>
              <a:ext cx="500414" cy="267994"/>
            </a:xfrm>
            <a:custGeom>
              <a:avLst/>
              <a:gdLst>
                <a:gd name="T0" fmla="*/ 163 w 211"/>
                <a:gd name="T1" fmla="*/ 0 h 113"/>
                <a:gd name="T2" fmla="*/ 14 w 211"/>
                <a:gd name="T3" fmla="*/ 0 h 113"/>
                <a:gd name="T4" fmla="*/ 0 w 211"/>
                <a:gd name="T5" fmla="*/ 13 h 113"/>
                <a:gd name="T6" fmla="*/ 3 w 211"/>
                <a:gd name="T7" fmla="*/ 81 h 113"/>
                <a:gd name="T8" fmla="*/ 72 w 211"/>
                <a:gd name="T9" fmla="*/ 56 h 113"/>
                <a:gd name="T10" fmla="*/ 5 w 211"/>
                <a:gd name="T11" fmla="*/ 109 h 113"/>
                <a:gd name="T12" fmla="*/ 7 w 211"/>
                <a:gd name="T13" fmla="*/ 113 h 113"/>
                <a:gd name="T14" fmla="*/ 182 w 211"/>
                <a:gd name="T15" fmla="*/ 113 h 113"/>
                <a:gd name="T16" fmla="*/ 211 w 211"/>
                <a:gd name="T17" fmla="*/ 113 h 113"/>
                <a:gd name="T18" fmla="*/ 163 w 211"/>
                <a:gd name="T19"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113">
                  <a:moveTo>
                    <a:pt x="163" y="0"/>
                  </a:moveTo>
                  <a:lnTo>
                    <a:pt x="14" y="0"/>
                  </a:lnTo>
                  <a:lnTo>
                    <a:pt x="0" y="13"/>
                  </a:lnTo>
                  <a:lnTo>
                    <a:pt x="3" y="81"/>
                  </a:lnTo>
                  <a:lnTo>
                    <a:pt x="72" y="56"/>
                  </a:lnTo>
                  <a:lnTo>
                    <a:pt x="5" y="109"/>
                  </a:lnTo>
                  <a:lnTo>
                    <a:pt x="7" y="113"/>
                  </a:lnTo>
                  <a:lnTo>
                    <a:pt x="182" y="113"/>
                  </a:lnTo>
                  <a:lnTo>
                    <a:pt x="211" y="113"/>
                  </a:lnTo>
                  <a:lnTo>
                    <a:pt x="16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9" name="Freeform 174"/>
            <p:cNvSpPr>
              <a:spLocks/>
            </p:cNvSpPr>
            <p:nvPr/>
          </p:nvSpPr>
          <p:spPr bwMode="auto">
            <a:xfrm>
              <a:off x="1828043" y="5339074"/>
              <a:ext cx="467211" cy="339143"/>
            </a:xfrm>
            <a:custGeom>
              <a:avLst/>
              <a:gdLst>
                <a:gd name="T0" fmla="*/ 129 w 197"/>
                <a:gd name="T1" fmla="*/ 0 h 143"/>
                <a:gd name="T2" fmla="*/ 2 w 197"/>
                <a:gd name="T3" fmla="*/ 0 h 143"/>
                <a:gd name="T4" fmla="*/ 0 w 197"/>
                <a:gd name="T5" fmla="*/ 0 h 143"/>
                <a:gd name="T6" fmla="*/ 9 w 197"/>
                <a:gd name="T7" fmla="*/ 134 h 143"/>
                <a:gd name="T8" fmla="*/ 58 w 197"/>
                <a:gd name="T9" fmla="*/ 117 h 143"/>
                <a:gd name="T10" fmla="*/ 25 w 197"/>
                <a:gd name="T11" fmla="*/ 143 h 143"/>
                <a:gd name="T12" fmla="*/ 174 w 197"/>
                <a:gd name="T13" fmla="*/ 143 h 143"/>
                <a:gd name="T14" fmla="*/ 174 w 197"/>
                <a:gd name="T15" fmla="*/ 143 h 143"/>
                <a:gd name="T16" fmla="*/ 197 w 197"/>
                <a:gd name="T17" fmla="*/ 143 h 143"/>
                <a:gd name="T18" fmla="*/ 158 w 197"/>
                <a:gd name="T19" fmla="*/ 59 h 143"/>
                <a:gd name="T20" fmla="*/ 154 w 197"/>
                <a:gd name="T21" fmla="*/ 53 h 143"/>
                <a:gd name="T22" fmla="*/ 129 w 197"/>
                <a:gd name="T2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7" h="143">
                  <a:moveTo>
                    <a:pt x="129" y="0"/>
                  </a:moveTo>
                  <a:lnTo>
                    <a:pt x="2" y="0"/>
                  </a:lnTo>
                  <a:lnTo>
                    <a:pt x="0" y="0"/>
                  </a:lnTo>
                  <a:lnTo>
                    <a:pt x="9" y="134"/>
                  </a:lnTo>
                  <a:lnTo>
                    <a:pt x="58" y="117"/>
                  </a:lnTo>
                  <a:lnTo>
                    <a:pt x="25" y="143"/>
                  </a:lnTo>
                  <a:lnTo>
                    <a:pt x="174" y="143"/>
                  </a:lnTo>
                  <a:lnTo>
                    <a:pt x="174" y="143"/>
                  </a:lnTo>
                  <a:lnTo>
                    <a:pt x="197" y="143"/>
                  </a:lnTo>
                  <a:lnTo>
                    <a:pt x="158" y="59"/>
                  </a:lnTo>
                  <a:lnTo>
                    <a:pt x="154" y="53"/>
                  </a:lnTo>
                  <a:lnTo>
                    <a:pt x="129"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0" name="Freeform 175"/>
            <p:cNvSpPr>
              <a:spLocks/>
            </p:cNvSpPr>
            <p:nvPr/>
          </p:nvSpPr>
          <p:spPr bwMode="auto">
            <a:xfrm>
              <a:off x="1828043" y="5339074"/>
              <a:ext cx="467211" cy="339143"/>
            </a:xfrm>
            <a:custGeom>
              <a:avLst/>
              <a:gdLst>
                <a:gd name="T0" fmla="*/ 129 w 197"/>
                <a:gd name="T1" fmla="*/ 0 h 143"/>
                <a:gd name="T2" fmla="*/ 2 w 197"/>
                <a:gd name="T3" fmla="*/ 0 h 143"/>
                <a:gd name="T4" fmla="*/ 0 w 197"/>
                <a:gd name="T5" fmla="*/ 0 h 143"/>
                <a:gd name="T6" fmla="*/ 9 w 197"/>
                <a:gd name="T7" fmla="*/ 134 h 143"/>
                <a:gd name="T8" fmla="*/ 58 w 197"/>
                <a:gd name="T9" fmla="*/ 117 h 143"/>
                <a:gd name="T10" fmla="*/ 25 w 197"/>
                <a:gd name="T11" fmla="*/ 143 h 143"/>
                <a:gd name="T12" fmla="*/ 174 w 197"/>
                <a:gd name="T13" fmla="*/ 143 h 143"/>
                <a:gd name="T14" fmla="*/ 174 w 197"/>
                <a:gd name="T15" fmla="*/ 143 h 143"/>
                <a:gd name="T16" fmla="*/ 197 w 197"/>
                <a:gd name="T17" fmla="*/ 143 h 143"/>
                <a:gd name="T18" fmla="*/ 158 w 197"/>
                <a:gd name="T19" fmla="*/ 59 h 143"/>
                <a:gd name="T20" fmla="*/ 154 w 197"/>
                <a:gd name="T21" fmla="*/ 53 h 143"/>
                <a:gd name="T22" fmla="*/ 129 w 197"/>
                <a:gd name="T2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7" h="143">
                  <a:moveTo>
                    <a:pt x="129" y="0"/>
                  </a:moveTo>
                  <a:lnTo>
                    <a:pt x="2" y="0"/>
                  </a:lnTo>
                  <a:lnTo>
                    <a:pt x="0" y="0"/>
                  </a:lnTo>
                  <a:lnTo>
                    <a:pt x="9" y="134"/>
                  </a:lnTo>
                  <a:lnTo>
                    <a:pt x="58" y="117"/>
                  </a:lnTo>
                  <a:lnTo>
                    <a:pt x="25" y="143"/>
                  </a:lnTo>
                  <a:lnTo>
                    <a:pt x="174" y="143"/>
                  </a:lnTo>
                  <a:lnTo>
                    <a:pt x="174" y="143"/>
                  </a:lnTo>
                  <a:lnTo>
                    <a:pt x="197" y="143"/>
                  </a:lnTo>
                  <a:lnTo>
                    <a:pt x="158" y="59"/>
                  </a:lnTo>
                  <a:lnTo>
                    <a:pt x="154" y="53"/>
                  </a:lnTo>
                  <a:lnTo>
                    <a:pt x="12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1" name="Freeform 176"/>
            <p:cNvSpPr>
              <a:spLocks/>
            </p:cNvSpPr>
            <p:nvPr/>
          </p:nvSpPr>
          <p:spPr bwMode="auto">
            <a:xfrm>
              <a:off x="1818557" y="4658416"/>
              <a:ext cx="396062" cy="680658"/>
            </a:xfrm>
            <a:custGeom>
              <a:avLst/>
              <a:gdLst>
                <a:gd name="T0" fmla="*/ 0 w 167"/>
                <a:gd name="T1" fmla="*/ 0 h 287"/>
                <a:gd name="T2" fmla="*/ 0 w 167"/>
                <a:gd name="T3" fmla="*/ 0 h 287"/>
                <a:gd name="T4" fmla="*/ 0 w 167"/>
                <a:gd name="T5" fmla="*/ 280 h 287"/>
                <a:gd name="T6" fmla="*/ 0 w 167"/>
                <a:gd name="T7" fmla="*/ 259 h 287"/>
                <a:gd name="T8" fmla="*/ 4 w 167"/>
                <a:gd name="T9" fmla="*/ 287 h 287"/>
                <a:gd name="T10" fmla="*/ 6 w 167"/>
                <a:gd name="T11" fmla="*/ 287 h 287"/>
                <a:gd name="T12" fmla="*/ 133 w 167"/>
                <a:gd name="T13" fmla="*/ 287 h 287"/>
                <a:gd name="T14" fmla="*/ 167 w 167"/>
                <a:gd name="T15" fmla="*/ 287 h 287"/>
                <a:gd name="T16" fmla="*/ 11 w 167"/>
                <a:gd name="T17" fmla="*/ 27 h 287"/>
                <a:gd name="T18" fmla="*/ 4 w 167"/>
                <a:gd name="T19" fmla="*/ 6 h 287"/>
                <a:gd name="T20" fmla="*/ 2 w 167"/>
                <a:gd name="T21" fmla="*/ 4 h 287"/>
                <a:gd name="T22" fmla="*/ 0 w 167"/>
                <a:gd name="T23" fmla="*/ 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7" h="287">
                  <a:moveTo>
                    <a:pt x="0" y="0"/>
                  </a:moveTo>
                  <a:lnTo>
                    <a:pt x="0" y="0"/>
                  </a:lnTo>
                  <a:lnTo>
                    <a:pt x="0" y="280"/>
                  </a:lnTo>
                  <a:lnTo>
                    <a:pt x="0" y="259"/>
                  </a:lnTo>
                  <a:lnTo>
                    <a:pt x="4" y="287"/>
                  </a:lnTo>
                  <a:lnTo>
                    <a:pt x="6" y="287"/>
                  </a:lnTo>
                  <a:lnTo>
                    <a:pt x="133" y="287"/>
                  </a:lnTo>
                  <a:lnTo>
                    <a:pt x="167" y="287"/>
                  </a:lnTo>
                  <a:lnTo>
                    <a:pt x="11" y="27"/>
                  </a:lnTo>
                  <a:lnTo>
                    <a:pt x="4" y="6"/>
                  </a:lnTo>
                  <a:lnTo>
                    <a:pt x="2" y="4"/>
                  </a:lnTo>
                  <a:lnTo>
                    <a:pt x="0"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2" name="Freeform 177"/>
            <p:cNvSpPr>
              <a:spLocks/>
            </p:cNvSpPr>
            <p:nvPr/>
          </p:nvSpPr>
          <p:spPr bwMode="auto">
            <a:xfrm>
              <a:off x="1818557" y="4658416"/>
              <a:ext cx="396062" cy="680658"/>
            </a:xfrm>
            <a:custGeom>
              <a:avLst/>
              <a:gdLst>
                <a:gd name="T0" fmla="*/ 0 w 167"/>
                <a:gd name="T1" fmla="*/ 0 h 287"/>
                <a:gd name="T2" fmla="*/ 0 w 167"/>
                <a:gd name="T3" fmla="*/ 0 h 287"/>
                <a:gd name="T4" fmla="*/ 0 w 167"/>
                <a:gd name="T5" fmla="*/ 280 h 287"/>
                <a:gd name="T6" fmla="*/ 0 w 167"/>
                <a:gd name="T7" fmla="*/ 259 h 287"/>
                <a:gd name="T8" fmla="*/ 4 w 167"/>
                <a:gd name="T9" fmla="*/ 287 h 287"/>
                <a:gd name="T10" fmla="*/ 6 w 167"/>
                <a:gd name="T11" fmla="*/ 287 h 287"/>
                <a:gd name="T12" fmla="*/ 133 w 167"/>
                <a:gd name="T13" fmla="*/ 287 h 287"/>
                <a:gd name="T14" fmla="*/ 167 w 167"/>
                <a:gd name="T15" fmla="*/ 287 h 287"/>
                <a:gd name="T16" fmla="*/ 11 w 167"/>
                <a:gd name="T17" fmla="*/ 27 h 287"/>
                <a:gd name="T18" fmla="*/ 4 w 167"/>
                <a:gd name="T19" fmla="*/ 6 h 287"/>
                <a:gd name="T20" fmla="*/ 2 w 167"/>
                <a:gd name="T21" fmla="*/ 4 h 287"/>
                <a:gd name="T22" fmla="*/ 0 w 167"/>
                <a:gd name="T23" fmla="*/ 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7" h="287">
                  <a:moveTo>
                    <a:pt x="0" y="0"/>
                  </a:moveTo>
                  <a:lnTo>
                    <a:pt x="0" y="0"/>
                  </a:lnTo>
                  <a:lnTo>
                    <a:pt x="0" y="280"/>
                  </a:lnTo>
                  <a:lnTo>
                    <a:pt x="0" y="259"/>
                  </a:lnTo>
                  <a:lnTo>
                    <a:pt x="4" y="287"/>
                  </a:lnTo>
                  <a:lnTo>
                    <a:pt x="6" y="287"/>
                  </a:lnTo>
                  <a:lnTo>
                    <a:pt x="133" y="287"/>
                  </a:lnTo>
                  <a:lnTo>
                    <a:pt x="167" y="287"/>
                  </a:lnTo>
                  <a:lnTo>
                    <a:pt x="11" y="27"/>
                  </a:lnTo>
                  <a:lnTo>
                    <a:pt x="4" y="6"/>
                  </a:lnTo>
                  <a:lnTo>
                    <a:pt x="2" y="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3" name="Freeform 178"/>
            <p:cNvSpPr>
              <a:spLocks/>
            </p:cNvSpPr>
            <p:nvPr/>
          </p:nvSpPr>
          <p:spPr bwMode="auto">
            <a:xfrm>
              <a:off x="1818557" y="5272668"/>
              <a:ext cx="277481" cy="1223762"/>
            </a:xfrm>
            <a:custGeom>
              <a:avLst/>
              <a:gdLst>
                <a:gd name="T0" fmla="*/ 0 w 117"/>
                <a:gd name="T1" fmla="*/ 0 h 516"/>
                <a:gd name="T2" fmla="*/ 0 w 117"/>
                <a:gd name="T3" fmla="*/ 21 h 516"/>
                <a:gd name="T4" fmla="*/ 0 w 117"/>
                <a:gd name="T5" fmla="*/ 516 h 516"/>
                <a:gd name="T6" fmla="*/ 38 w 117"/>
                <a:gd name="T7" fmla="*/ 516 h 516"/>
                <a:gd name="T8" fmla="*/ 31 w 117"/>
                <a:gd name="T9" fmla="*/ 411 h 516"/>
                <a:gd name="T10" fmla="*/ 29 w 117"/>
                <a:gd name="T11" fmla="*/ 396 h 516"/>
                <a:gd name="T12" fmla="*/ 29 w 117"/>
                <a:gd name="T13" fmla="*/ 389 h 516"/>
                <a:gd name="T14" fmla="*/ 117 w 117"/>
                <a:gd name="T15" fmla="*/ 317 h 516"/>
                <a:gd name="T16" fmla="*/ 25 w 117"/>
                <a:gd name="T17" fmla="*/ 349 h 516"/>
                <a:gd name="T18" fmla="*/ 22 w 117"/>
                <a:gd name="T19" fmla="*/ 284 h 516"/>
                <a:gd name="T20" fmla="*/ 20 w 117"/>
                <a:gd name="T21" fmla="*/ 280 h 516"/>
                <a:gd name="T22" fmla="*/ 87 w 117"/>
                <a:gd name="T23" fmla="*/ 227 h 516"/>
                <a:gd name="T24" fmla="*/ 18 w 117"/>
                <a:gd name="T25" fmla="*/ 252 h 516"/>
                <a:gd name="T26" fmla="*/ 15 w 117"/>
                <a:gd name="T27" fmla="*/ 184 h 516"/>
                <a:gd name="T28" fmla="*/ 29 w 117"/>
                <a:gd name="T29" fmla="*/ 171 h 516"/>
                <a:gd name="T30" fmla="*/ 62 w 117"/>
                <a:gd name="T31" fmla="*/ 145 h 516"/>
                <a:gd name="T32" fmla="*/ 13 w 117"/>
                <a:gd name="T33" fmla="*/ 162 h 516"/>
                <a:gd name="T34" fmla="*/ 4 w 117"/>
                <a:gd name="T35" fmla="*/ 28 h 516"/>
                <a:gd name="T36" fmla="*/ 0 w 117"/>
                <a:gd name="T37"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516">
                  <a:moveTo>
                    <a:pt x="0" y="0"/>
                  </a:moveTo>
                  <a:lnTo>
                    <a:pt x="0" y="21"/>
                  </a:lnTo>
                  <a:lnTo>
                    <a:pt x="0" y="516"/>
                  </a:lnTo>
                  <a:lnTo>
                    <a:pt x="38" y="516"/>
                  </a:lnTo>
                  <a:lnTo>
                    <a:pt x="31" y="411"/>
                  </a:lnTo>
                  <a:lnTo>
                    <a:pt x="29" y="396"/>
                  </a:lnTo>
                  <a:lnTo>
                    <a:pt x="29" y="389"/>
                  </a:lnTo>
                  <a:lnTo>
                    <a:pt x="117" y="317"/>
                  </a:lnTo>
                  <a:lnTo>
                    <a:pt x="25" y="349"/>
                  </a:lnTo>
                  <a:lnTo>
                    <a:pt x="22" y="284"/>
                  </a:lnTo>
                  <a:lnTo>
                    <a:pt x="20" y="280"/>
                  </a:lnTo>
                  <a:lnTo>
                    <a:pt x="87" y="227"/>
                  </a:lnTo>
                  <a:lnTo>
                    <a:pt x="18" y="252"/>
                  </a:lnTo>
                  <a:lnTo>
                    <a:pt x="15" y="184"/>
                  </a:lnTo>
                  <a:lnTo>
                    <a:pt x="29" y="171"/>
                  </a:lnTo>
                  <a:lnTo>
                    <a:pt x="62" y="145"/>
                  </a:lnTo>
                  <a:lnTo>
                    <a:pt x="13" y="162"/>
                  </a:lnTo>
                  <a:lnTo>
                    <a:pt x="4" y="28"/>
                  </a:lnTo>
                  <a:lnTo>
                    <a:pt x="0"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4" name="Freeform 179"/>
            <p:cNvSpPr>
              <a:spLocks/>
            </p:cNvSpPr>
            <p:nvPr/>
          </p:nvSpPr>
          <p:spPr bwMode="auto">
            <a:xfrm>
              <a:off x="1818557" y="5272668"/>
              <a:ext cx="277481" cy="1223762"/>
            </a:xfrm>
            <a:custGeom>
              <a:avLst/>
              <a:gdLst>
                <a:gd name="T0" fmla="*/ 0 w 117"/>
                <a:gd name="T1" fmla="*/ 0 h 516"/>
                <a:gd name="T2" fmla="*/ 0 w 117"/>
                <a:gd name="T3" fmla="*/ 21 h 516"/>
                <a:gd name="T4" fmla="*/ 0 w 117"/>
                <a:gd name="T5" fmla="*/ 516 h 516"/>
                <a:gd name="T6" fmla="*/ 38 w 117"/>
                <a:gd name="T7" fmla="*/ 516 h 516"/>
                <a:gd name="T8" fmla="*/ 31 w 117"/>
                <a:gd name="T9" fmla="*/ 411 h 516"/>
                <a:gd name="T10" fmla="*/ 29 w 117"/>
                <a:gd name="T11" fmla="*/ 396 h 516"/>
                <a:gd name="T12" fmla="*/ 29 w 117"/>
                <a:gd name="T13" fmla="*/ 389 h 516"/>
                <a:gd name="T14" fmla="*/ 117 w 117"/>
                <a:gd name="T15" fmla="*/ 317 h 516"/>
                <a:gd name="T16" fmla="*/ 25 w 117"/>
                <a:gd name="T17" fmla="*/ 349 h 516"/>
                <a:gd name="T18" fmla="*/ 22 w 117"/>
                <a:gd name="T19" fmla="*/ 284 h 516"/>
                <a:gd name="T20" fmla="*/ 20 w 117"/>
                <a:gd name="T21" fmla="*/ 280 h 516"/>
                <a:gd name="T22" fmla="*/ 87 w 117"/>
                <a:gd name="T23" fmla="*/ 227 h 516"/>
                <a:gd name="T24" fmla="*/ 18 w 117"/>
                <a:gd name="T25" fmla="*/ 252 h 516"/>
                <a:gd name="T26" fmla="*/ 15 w 117"/>
                <a:gd name="T27" fmla="*/ 184 h 516"/>
                <a:gd name="T28" fmla="*/ 29 w 117"/>
                <a:gd name="T29" fmla="*/ 171 h 516"/>
                <a:gd name="T30" fmla="*/ 62 w 117"/>
                <a:gd name="T31" fmla="*/ 145 h 516"/>
                <a:gd name="T32" fmla="*/ 13 w 117"/>
                <a:gd name="T33" fmla="*/ 162 h 516"/>
                <a:gd name="T34" fmla="*/ 4 w 117"/>
                <a:gd name="T35" fmla="*/ 28 h 516"/>
                <a:gd name="T36" fmla="*/ 0 w 117"/>
                <a:gd name="T37"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516">
                  <a:moveTo>
                    <a:pt x="0" y="0"/>
                  </a:moveTo>
                  <a:lnTo>
                    <a:pt x="0" y="21"/>
                  </a:lnTo>
                  <a:lnTo>
                    <a:pt x="0" y="516"/>
                  </a:lnTo>
                  <a:lnTo>
                    <a:pt x="38" y="516"/>
                  </a:lnTo>
                  <a:lnTo>
                    <a:pt x="31" y="411"/>
                  </a:lnTo>
                  <a:lnTo>
                    <a:pt x="29" y="396"/>
                  </a:lnTo>
                  <a:lnTo>
                    <a:pt x="29" y="389"/>
                  </a:lnTo>
                  <a:lnTo>
                    <a:pt x="117" y="317"/>
                  </a:lnTo>
                  <a:lnTo>
                    <a:pt x="25" y="349"/>
                  </a:lnTo>
                  <a:lnTo>
                    <a:pt x="22" y="284"/>
                  </a:lnTo>
                  <a:lnTo>
                    <a:pt x="20" y="280"/>
                  </a:lnTo>
                  <a:lnTo>
                    <a:pt x="87" y="227"/>
                  </a:lnTo>
                  <a:lnTo>
                    <a:pt x="18" y="252"/>
                  </a:lnTo>
                  <a:lnTo>
                    <a:pt x="15" y="184"/>
                  </a:lnTo>
                  <a:lnTo>
                    <a:pt x="29" y="171"/>
                  </a:lnTo>
                  <a:lnTo>
                    <a:pt x="62" y="145"/>
                  </a:lnTo>
                  <a:lnTo>
                    <a:pt x="13" y="162"/>
                  </a:lnTo>
                  <a:lnTo>
                    <a:pt x="4" y="28"/>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5" name="Freeform 180"/>
            <p:cNvSpPr>
              <a:spLocks/>
            </p:cNvSpPr>
            <p:nvPr/>
          </p:nvSpPr>
          <p:spPr bwMode="auto">
            <a:xfrm>
              <a:off x="402693" y="4921667"/>
              <a:ext cx="702003" cy="1558162"/>
            </a:xfrm>
            <a:custGeom>
              <a:avLst/>
              <a:gdLst>
                <a:gd name="T0" fmla="*/ 296 w 296"/>
                <a:gd name="T1" fmla="*/ 405 h 657"/>
                <a:gd name="T2" fmla="*/ 181 w 296"/>
                <a:gd name="T3" fmla="*/ 447 h 657"/>
                <a:gd name="T4" fmla="*/ 174 w 296"/>
                <a:gd name="T5" fmla="*/ 358 h 657"/>
                <a:gd name="T6" fmla="*/ 259 w 296"/>
                <a:gd name="T7" fmla="*/ 291 h 657"/>
                <a:gd name="T8" fmla="*/ 172 w 296"/>
                <a:gd name="T9" fmla="*/ 321 h 657"/>
                <a:gd name="T10" fmla="*/ 165 w 296"/>
                <a:gd name="T11" fmla="*/ 235 h 657"/>
                <a:gd name="T12" fmla="*/ 227 w 296"/>
                <a:gd name="T13" fmla="*/ 186 h 657"/>
                <a:gd name="T14" fmla="*/ 163 w 296"/>
                <a:gd name="T15" fmla="*/ 206 h 657"/>
                <a:gd name="T16" fmla="*/ 149 w 296"/>
                <a:gd name="T17" fmla="*/ 0 h 657"/>
                <a:gd name="T18" fmla="*/ 135 w 296"/>
                <a:gd name="T19" fmla="*/ 206 h 657"/>
                <a:gd name="T20" fmla="*/ 69 w 296"/>
                <a:gd name="T21" fmla="*/ 186 h 657"/>
                <a:gd name="T22" fmla="*/ 131 w 296"/>
                <a:gd name="T23" fmla="*/ 235 h 657"/>
                <a:gd name="T24" fmla="*/ 126 w 296"/>
                <a:gd name="T25" fmla="*/ 321 h 657"/>
                <a:gd name="T26" fmla="*/ 39 w 296"/>
                <a:gd name="T27" fmla="*/ 291 h 657"/>
                <a:gd name="T28" fmla="*/ 124 w 296"/>
                <a:gd name="T29" fmla="*/ 358 h 657"/>
                <a:gd name="T30" fmla="*/ 117 w 296"/>
                <a:gd name="T31" fmla="*/ 447 h 657"/>
                <a:gd name="T32" fmla="*/ 0 w 296"/>
                <a:gd name="T33" fmla="*/ 405 h 657"/>
                <a:gd name="T34" fmla="*/ 113 w 296"/>
                <a:gd name="T35" fmla="*/ 495 h 657"/>
                <a:gd name="T36" fmla="*/ 103 w 296"/>
                <a:gd name="T37" fmla="*/ 657 h 657"/>
                <a:gd name="T38" fmla="*/ 195 w 296"/>
                <a:gd name="T39" fmla="*/ 657 h 657"/>
                <a:gd name="T40" fmla="*/ 183 w 296"/>
                <a:gd name="T41" fmla="*/ 495 h 657"/>
                <a:gd name="T42" fmla="*/ 296 w 296"/>
                <a:gd name="T43" fmla="*/ 405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6" h="657">
                  <a:moveTo>
                    <a:pt x="296" y="405"/>
                  </a:moveTo>
                  <a:lnTo>
                    <a:pt x="181" y="447"/>
                  </a:lnTo>
                  <a:lnTo>
                    <a:pt x="174" y="358"/>
                  </a:lnTo>
                  <a:lnTo>
                    <a:pt x="259" y="291"/>
                  </a:lnTo>
                  <a:lnTo>
                    <a:pt x="172" y="321"/>
                  </a:lnTo>
                  <a:lnTo>
                    <a:pt x="165" y="235"/>
                  </a:lnTo>
                  <a:lnTo>
                    <a:pt x="227" y="186"/>
                  </a:lnTo>
                  <a:lnTo>
                    <a:pt x="163" y="206"/>
                  </a:lnTo>
                  <a:lnTo>
                    <a:pt x="149" y="0"/>
                  </a:lnTo>
                  <a:lnTo>
                    <a:pt x="135" y="206"/>
                  </a:lnTo>
                  <a:lnTo>
                    <a:pt x="69" y="186"/>
                  </a:lnTo>
                  <a:lnTo>
                    <a:pt x="131" y="235"/>
                  </a:lnTo>
                  <a:lnTo>
                    <a:pt x="126" y="321"/>
                  </a:lnTo>
                  <a:lnTo>
                    <a:pt x="39" y="291"/>
                  </a:lnTo>
                  <a:lnTo>
                    <a:pt x="124" y="358"/>
                  </a:lnTo>
                  <a:lnTo>
                    <a:pt x="117" y="447"/>
                  </a:lnTo>
                  <a:lnTo>
                    <a:pt x="0" y="405"/>
                  </a:lnTo>
                  <a:lnTo>
                    <a:pt x="113" y="495"/>
                  </a:lnTo>
                  <a:lnTo>
                    <a:pt x="103" y="657"/>
                  </a:lnTo>
                  <a:lnTo>
                    <a:pt x="195" y="657"/>
                  </a:lnTo>
                  <a:lnTo>
                    <a:pt x="183" y="495"/>
                  </a:lnTo>
                  <a:lnTo>
                    <a:pt x="296" y="405"/>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6" name="Freeform 181"/>
            <p:cNvSpPr>
              <a:spLocks/>
            </p:cNvSpPr>
            <p:nvPr/>
          </p:nvSpPr>
          <p:spPr bwMode="auto">
            <a:xfrm>
              <a:off x="402693" y="4921667"/>
              <a:ext cx="702003" cy="1558162"/>
            </a:xfrm>
            <a:custGeom>
              <a:avLst/>
              <a:gdLst>
                <a:gd name="T0" fmla="*/ 296 w 296"/>
                <a:gd name="T1" fmla="*/ 405 h 657"/>
                <a:gd name="T2" fmla="*/ 181 w 296"/>
                <a:gd name="T3" fmla="*/ 447 h 657"/>
                <a:gd name="T4" fmla="*/ 174 w 296"/>
                <a:gd name="T5" fmla="*/ 358 h 657"/>
                <a:gd name="T6" fmla="*/ 259 w 296"/>
                <a:gd name="T7" fmla="*/ 291 h 657"/>
                <a:gd name="T8" fmla="*/ 172 w 296"/>
                <a:gd name="T9" fmla="*/ 321 h 657"/>
                <a:gd name="T10" fmla="*/ 165 w 296"/>
                <a:gd name="T11" fmla="*/ 235 h 657"/>
                <a:gd name="T12" fmla="*/ 227 w 296"/>
                <a:gd name="T13" fmla="*/ 186 h 657"/>
                <a:gd name="T14" fmla="*/ 163 w 296"/>
                <a:gd name="T15" fmla="*/ 206 h 657"/>
                <a:gd name="T16" fmla="*/ 149 w 296"/>
                <a:gd name="T17" fmla="*/ 0 h 657"/>
                <a:gd name="T18" fmla="*/ 135 w 296"/>
                <a:gd name="T19" fmla="*/ 206 h 657"/>
                <a:gd name="T20" fmla="*/ 69 w 296"/>
                <a:gd name="T21" fmla="*/ 186 h 657"/>
                <a:gd name="T22" fmla="*/ 131 w 296"/>
                <a:gd name="T23" fmla="*/ 235 h 657"/>
                <a:gd name="T24" fmla="*/ 126 w 296"/>
                <a:gd name="T25" fmla="*/ 321 h 657"/>
                <a:gd name="T26" fmla="*/ 39 w 296"/>
                <a:gd name="T27" fmla="*/ 291 h 657"/>
                <a:gd name="T28" fmla="*/ 124 w 296"/>
                <a:gd name="T29" fmla="*/ 358 h 657"/>
                <a:gd name="T30" fmla="*/ 117 w 296"/>
                <a:gd name="T31" fmla="*/ 447 h 657"/>
                <a:gd name="T32" fmla="*/ 0 w 296"/>
                <a:gd name="T33" fmla="*/ 405 h 657"/>
                <a:gd name="T34" fmla="*/ 113 w 296"/>
                <a:gd name="T35" fmla="*/ 495 h 657"/>
                <a:gd name="T36" fmla="*/ 103 w 296"/>
                <a:gd name="T37" fmla="*/ 657 h 657"/>
                <a:gd name="T38" fmla="*/ 195 w 296"/>
                <a:gd name="T39" fmla="*/ 657 h 657"/>
                <a:gd name="T40" fmla="*/ 183 w 296"/>
                <a:gd name="T41" fmla="*/ 495 h 657"/>
                <a:gd name="T42" fmla="*/ 296 w 296"/>
                <a:gd name="T43" fmla="*/ 405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6" h="657">
                  <a:moveTo>
                    <a:pt x="296" y="405"/>
                  </a:moveTo>
                  <a:lnTo>
                    <a:pt x="181" y="447"/>
                  </a:lnTo>
                  <a:lnTo>
                    <a:pt x="174" y="358"/>
                  </a:lnTo>
                  <a:lnTo>
                    <a:pt x="259" y="291"/>
                  </a:lnTo>
                  <a:lnTo>
                    <a:pt x="172" y="321"/>
                  </a:lnTo>
                  <a:lnTo>
                    <a:pt x="165" y="235"/>
                  </a:lnTo>
                  <a:lnTo>
                    <a:pt x="227" y="186"/>
                  </a:lnTo>
                  <a:lnTo>
                    <a:pt x="163" y="206"/>
                  </a:lnTo>
                  <a:lnTo>
                    <a:pt x="149" y="0"/>
                  </a:lnTo>
                  <a:lnTo>
                    <a:pt x="135" y="206"/>
                  </a:lnTo>
                  <a:lnTo>
                    <a:pt x="69" y="186"/>
                  </a:lnTo>
                  <a:lnTo>
                    <a:pt x="131" y="235"/>
                  </a:lnTo>
                  <a:lnTo>
                    <a:pt x="126" y="321"/>
                  </a:lnTo>
                  <a:lnTo>
                    <a:pt x="39" y="291"/>
                  </a:lnTo>
                  <a:lnTo>
                    <a:pt x="124" y="358"/>
                  </a:lnTo>
                  <a:lnTo>
                    <a:pt x="117" y="447"/>
                  </a:lnTo>
                  <a:lnTo>
                    <a:pt x="0" y="405"/>
                  </a:lnTo>
                  <a:lnTo>
                    <a:pt x="113" y="495"/>
                  </a:lnTo>
                  <a:lnTo>
                    <a:pt x="103" y="657"/>
                  </a:lnTo>
                  <a:lnTo>
                    <a:pt x="195" y="657"/>
                  </a:lnTo>
                  <a:lnTo>
                    <a:pt x="183" y="495"/>
                  </a:lnTo>
                  <a:lnTo>
                    <a:pt x="296" y="40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7" name="Freeform 182"/>
            <p:cNvSpPr>
              <a:spLocks/>
            </p:cNvSpPr>
            <p:nvPr/>
          </p:nvSpPr>
          <p:spPr bwMode="auto">
            <a:xfrm>
              <a:off x="37461" y="4108197"/>
              <a:ext cx="1437209" cy="1996914"/>
            </a:xfrm>
            <a:custGeom>
              <a:avLst/>
              <a:gdLst>
                <a:gd name="T0" fmla="*/ 301 w 606"/>
                <a:gd name="T1" fmla="*/ 0 h 842"/>
                <a:gd name="T2" fmla="*/ 0 w 606"/>
                <a:gd name="T3" fmla="*/ 842 h 842"/>
                <a:gd name="T4" fmla="*/ 296 w 606"/>
                <a:gd name="T5" fmla="*/ 842 h 842"/>
                <a:gd name="T6" fmla="*/ 308 w 606"/>
                <a:gd name="T7" fmla="*/ 842 h 842"/>
                <a:gd name="T8" fmla="*/ 606 w 606"/>
                <a:gd name="T9" fmla="*/ 842 h 842"/>
                <a:gd name="T10" fmla="*/ 301 w 606"/>
                <a:gd name="T11" fmla="*/ 0 h 842"/>
              </a:gdLst>
              <a:ahLst/>
              <a:cxnLst>
                <a:cxn ang="0">
                  <a:pos x="T0" y="T1"/>
                </a:cxn>
                <a:cxn ang="0">
                  <a:pos x="T2" y="T3"/>
                </a:cxn>
                <a:cxn ang="0">
                  <a:pos x="T4" y="T5"/>
                </a:cxn>
                <a:cxn ang="0">
                  <a:pos x="T6" y="T7"/>
                </a:cxn>
                <a:cxn ang="0">
                  <a:pos x="T8" y="T9"/>
                </a:cxn>
                <a:cxn ang="0">
                  <a:pos x="T10" y="T11"/>
                </a:cxn>
              </a:cxnLst>
              <a:rect l="0" t="0" r="r" b="b"/>
              <a:pathLst>
                <a:path w="606" h="842">
                  <a:moveTo>
                    <a:pt x="301" y="0"/>
                  </a:moveTo>
                  <a:lnTo>
                    <a:pt x="0" y="842"/>
                  </a:lnTo>
                  <a:lnTo>
                    <a:pt x="296" y="842"/>
                  </a:lnTo>
                  <a:lnTo>
                    <a:pt x="308" y="842"/>
                  </a:lnTo>
                  <a:lnTo>
                    <a:pt x="606" y="842"/>
                  </a:lnTo>
                  <a:lnTo>
                    <a:pt x="301" y="0"/>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8" name="Freeform 183"/>
            <p:cNvSpPr>
              <a:spLocks/>
            </p:cNvSpPr>
            <p:nvPr/>
          </p:nvSpPr>
          <p:spPr bwMode="auto">
            <a:xfrm>
              <a:off x="37461" y="4108197"/>
              <a:ext cx="1437209" cy="1996914"/>
            </a:xfrm>
            <a:custGeom>
              <a:avLst/>
              <a:gdLst>
                <a:gd name="T0" fmla="*/ 301 w 606"/>
                <a:gd name="T1" fmla="*/ 0 h 842"/>
                <a:gd name="T2" fmla="*/ 0 w 606"/>
                <a:gd name="T3" fmla="*/ 842 h 842"/>
                <a:gd name="T4" fmla="*/ 296 w 606"/>
                <a:gd name="T5" fmla="*/ 842 h 842"/>
                <a:gd name="T6" fmla="*/ 308 w 606"/>
                <a:gd name="T7" fmla="*/ 842 h 842"/>
                <a:gd name="T8" fmla="*/ 606 w 606"/>
                <a:gd name="T9" fmla="*/ 842 h 842"/>
                <a:gd name="T10" fmla="*/ 301 w 606"/>
                <a:gd name="T11" fmla="*/ 0 h 842"/>
              </a:gdLst>
              <a:ahLst/>
              <a:cxnLst>
                <a:cxn ang="0">
                  <a:pos x="T0" y="T1"/>
                </a:cxn>
                <a:cxn ang="0">
                  <a:pos x="T2" y="T3"/>
                </a:cxn>
                <a:cxn ang="0">
                  <a:pos x="T4" y="T5"/>
                </a:cxn>
                <a:cxn ang="0">
                  <a:pos x="T6" y="T7"/>
                </a:cxn>
                <a:cxn ang="0">
                  <a:pos x="T8" y="T9"/>
                </a:cxn>
                <a:cxn ang="0">
                  <a:pos x="T10" y="T11"/>
                </a:cxn>
              </a:cxnLst>
              <a:rect l="0" t="0" r="r" b="b"/>
              <a:pathLst>
                <a:path w="606" h="842">
                  <a:moveTo>
                    <a:pt x="301" y="0"/>
                  </a:moveTo>
                  <a:lnTo>
                    <a:pt x="0" y="842"/>
                  </a:lnTo>
                  <a:lnTo>
                    <a:pt x="296" y="842"/>
                  </a:lnTo>
                  <a:lnTo>
                    <a:pt x="308" y="842"/>
                  </a:lnTo>
                  <a:lnTo>
                    <a:pt x="606" y="842"/>
                  </a:lnTo>
                  <a:lnTo>
                    <a:pt x="30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9" name="Freeform 184"/>
            <p:cNvSpPr>
              <a:spLocks/>
            </p:cNvSpPr>
            <p:nvPr/>
          </p:nvSpPr>
          <p:spPr bwMode="auto">
            <a:xfrm>
              <a:off x="75408" y="4139028"/>
              <a:ext cx="1361317" cy="1629311"/>
            </a:xfrm>
            <a:custGeom>
              <a:avLst/>
              <a:gdLst>
                <a:gd name="T0" fmla="*/ 285 w 574"/>
                <a:gd name="T1" fmla="*/ 0 h 687"/>
                <a:gd name="T2" fmla="*/ 0 w 574"/>
                <a:gd name="T3" fmla="*/ 687 h 687"/>
                <a:gd name="T4" fmla="*/ 280 w 574"/>
                <a:gd name="T5" fmla="*/ 687 h 687"/>
                <a:gd name="T6" fmla="*/ 292 w 574"/>
                <a:gd name="T7" fmla="*/ 687 h 687"/>
                <a:gd name="T8" fmla="*/ 574 w 574"/>
                <a:gd name="T9" fmla="*/ 687 h 687"/>
                <a:gd name="T10" fmla="*/ 285 w 574"/>
                <a:gd name="T11" fmla="*/ 0 h 687"/>
              </a:gdLst>
              <a:ahLst/>
              <a:cxnLst>
                <a:cxn ang="0">
                  <a:pos x="T0" y="T1"/>
                </a:cxn>
                <a:cxn ang="0">
                  <a:pos x="T2" y="T3"/>
                </a:cxn>
                <a:cxn ang="0">
                  <a:pos x="T4" y="T5"/>
                </a:cxn>
                <a:cxn ang="0">
                  <a:pos x="T6" y="T7"/>
                </a:cxn>
                <a:cxn ang="0">
                  <a:pos x="T8" y="T9"/>
                </a:cxn>
                <a:cxn ang="0">
                  <a:pos x="T10" y="T11"/>
                </a:cxn>
              </a:cxnLst>
              <a:rect l="0" t="0" r="r" b="b"/>
              <a:pathLst>
                <a:path w="574" h="687">
                  <a:moveTo>
                    <a:pt x="285" y="0"/>
                  </a:moveTo>
                  <a:lnTo>
                    <a:pt x="0" y="687"/>
                  </a:lnTo>
                  <a:lnTo>
                    <a:pt x="280" y="687"/>
                  </a:lnTo>
                  <a:lnTo>
                    <a:pt x="292" y="687"/>
                  </a:lnTo>
                  <a:lnTo>
                    <a:pt x="574" y="687"/>
                  </a:lnTo>
                  <a:lnTo>
                    <a:pt x="285" y="0"/>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0" name="Freeform 185"/>
            <p:cNvSpPr>
              <a:spLocks/>
            </p:cNvSpPr>
            <p:nvPr/>
          </p:nvSpPr>
          <p:spPr bwMode="auto">
            <a:xfrm>
              <a:off x="75408" y="4139028"/>
              <a:ext cx="1361317" cy="1629311"/>
            </a:xfrm>
            <a:custGeom>
              <a:avLst/>
              <a:gdLst>
                <a:gd name="T0" fmla="*/ 285 w 574"/>
                <a:gd name="T1" fmla="*/ 0 h 687"/>
                <a:gd name="T2" fmla="*/ 0 w 574"/>
                <a:gd name="T3" fmla="*/ 687 h 687"/>
                <a:gd name="T4" fmla="*/ 280 w 574"/>
                <a:gd name="T5" fmla="*/ 687 h 687"/>
                <a:gd name="T6" fmla="*/ 292 w 574"/>
                <a:gd name="T7" fmla="*/ 687 h 687"/>
                <a:gd name="T8" fmla="*/ 574 w 574"/>
                <a:gd name="T9" fmla="*/ 687 h 687"/>
                <a:gd name="T10" fmla="*/ 285 w 574"/>
                <a:gd name="T11" fmla="*/ 0 h 687"/>
              </a:gdLst>
              <a:ahLst/>
              <a:cxnLst>
                <a:cxn ang="0">
                  <a:pos x="T0" y="T1"/>
                </a:cxn>
                <a:cxn ang="0">
                  <a:pos x="T2" y="T3"/>
                </a:cxn>
                <a:cxn ang="0">
                  <a:pos x="T4" y="T5"/>
                </a:cxn>
                <a:cxn ang="0">
                  <a:pos x="T6" y="T7"/>
                </a:cxn>
                <a:cxn ang="0">
                  <a:pos x="T8" y="T9"/>
                </a:cxn>
                <a:cxn ang="0">
                  <a:pos x="T10" y="T11"/>
                </a:cxn>
              </a:cxnLst>
              <a:rect l="0" t="0" r="r" b="b"/>
              <a:pathLst>
                <a:path w="574" h="687">
                  <a:moveTo>
                    <a:pt x="285" y="0"/>
                  </a:moveTo>
                  <a:lnTo>
                    <a:pt x="0" y="687"/>
                  </a:lnTo>
                  <a:lnTo>
                    <a:pt x="280" y="687"/>
                  </a:lnTo>
                  <a:lnTo>
                    <a:pt x="292" y="687"/>
                  </a:lnTo>
                  <a:lnTo>
                    <a:pt x="574" y="687"/>
                  </a:lnTo>
                  <a:lnTo>
                    <a:pt x="28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1" name="Freeform 186"/>
            <p:cNvSpPr>
              <a:spLocks/>
            </p:cNvSpPr>
            <p:nvPr/>
          </p:nvSpPr>
          <p:spPr bwMode="auto">
            <a:xfrm>
              <a:off x="146556" y="4165116"/>
              <a:ext cx="1214275" cy="1280681"/>
            </a:xfrm>
            <a:custGeom>
              <a:avLst/>
              <a:gdLst>
                <a:gd name="T0" fmla="*/ 255 w 512"/>
                <a:gd name="T1" fmla="*/ 0 h 540"/>
                <a:gd name="T2" fmla="*/ 0 w 512"/>
                <a:gd name="T3" fmla="*/ 540 h 540"/>
                <a:gd name="T4" fmla="*/ 252 w 512"/>
                <a:gd name="T5" fmla="*/ 540 h 540"/>
                <a:gd name="T6" fmla="*/ 262 w 512"/>
                <a:gd name="T7" fmla="*/ 540 h 540"/>
                <a:gd name="T8" fmla="*/ 512 w 512"/>
                <a:gd name="T9" fmla="*/ 540 h 540"/>
                <a:gd name="T10" fmla="*/ 255 w 512"/>
                <a:gd name="T11" fmla="*/ 0 h 540"/>
              </a:gdLst>
              <a:ahLst/>
              <a:cxnLst>
                <a:cxn ang="0">
                  <a:pos x="T0" y="T1"/>
                </a:cxn>
                <a:cxn ang="0">
                  <a:pos x="T2" y="T3"/>
                </a:cxn>
                <a:cxn ang="0">
                  <a:pos x="T4" y="T5"/>
                </a:cxn>
                <a:cxn ang="0">
                  <a:pos x="T6" y="T7"/>
                </a:cxn>
                <a:cxn ang="0">
                  <a:pos x="T8" y="T9"/>
                </a:cxn>
                <a:cxn ang="0">
                  <a:pos x="T10" y="T11"/>
                </a:cxn>
              </a:cxnLst>
              <a:rect l="0" t="0" r="r" b="b"/>
              <a:pathLst>
                <a:path w="512" h="540">
                  <a:moveTo>
                    <a:pt x="255" y="0"/>
                  </a:moveTo>
                  <a:lnTo>
                    <a:pt x="0" y="540"/>
                  </a:lnTo>
                  <a:lnTo>
                    <a:pt x="252" y="540"/>
                  </a:lnTo>
                  <a:lnTo>
                    <a:pt x="262" y="540"/>
                  </a:lnTo>
                  <a:lnTo>
                    <a:pt x="512" y="540"/>
                  </a:lnTo>
                  <a:lnTo>
                    <a:pt x="255" y="0"/>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2" name="Freeform 187"/>
            <p:cNvSpPr>
              <a:spLocks/>
            </p:cNvSpPr>
            <p:nvPr/>
          </p:nvSpPr>
          <p:spPr bwMode="auto">
            <a:xfrm>
              <a:off x="146556" y="4165116"/>
              <a:ext cx="1214275" cy="1280681"/>
            </a:xfrm>
            <a:custGeom>
              <a:avLst/>
              <a:gdLst>
                <a:gd name="T0" fmla="*/ 255 w 512"/>
                <a:gd name="T1" fmla="*/ 0 h 540"/>
                <a:gd name="T2" fmla="*/ 0 w 512"/>
                <a:gd name="T3" fmla="*/ 540 h 540"/>
                <a:gd name="T4" fmla="*/ 252 w 512"/>
                <a:gd name="T5" fmla="*/ 540 h 540"/>
                <a:gd name="T6" fmla="*/ 262 w 512"/>
                <a:gd name="T7" fmla="*/ 540 h 540"/>
                <a:gd name="T8" fmla="*/ 512 w 512"/>
                <a:gd name="T9" fmla="*/ 540 h 540"/>
                <a:gd name="T10" fmla="*/ 255 w 512"/>
                <a:gd name="T11" fmla="*/ 0 h 540"/>
              </a:gdLst>
              <a:ahLst/>
              <a:cxnLst>
                <a:cxn ang="0">
                  <a:pos x="T0" y="T1"/>
                </a:cxn>
                <a:cxn ang="0">
                  <a:pos x="T2" y="T3"/>
                </a:cxn>
                <a:cxn ang="0">
                  <a:pos x="T4" y="T5"/>
                </a:cxn>
                <a:cxn ang="0">
                  <a:pos x="T6" y="T7"/>
                </a:cxn>
                <a:cxn ang="0">
                  <a:pos x="T8" y="T9"/>
                </a:cxn>
                <a:cxn ang="0">
                  <a:pos x="T10" y="T11"/>
                </a:cxn>
              </a:cxnLst>
              <a:rect l="0" t="0" r="r" b="b"/>
              <a:pathLst>
                <a:path w="512" h="540">
                  <a:moveTo>
                    <a:pt x="255" y="0"/>
                  </a:moveTo>
                  <a:lnTo>
                    <a:pt x="0" y="540"/>
                  </a:lnTo>
                  <a:lnTo>
                    <a:pt x="252" y="540"/>
                  </a:lnTo>
                  <a:lnTo>
                    <a:pt x="262" y="540"/>
                  </a:lnTo>
                  <a:lnTo>
                    <a:pt x="512" y="540"/>
                  </a:lnTo>
                  <a:lnTo>
                    <a:pt x="25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3" name="Freeform 188"/>
            <p:cNvSpPr>
              <a:spLocks/>
            </p:cNvSpPr>
            <p:nvPr/>
          </p:nvSpPr>
          <p:spPr bwMode="auto">
            <a:xfrm>
              <a:off x="239050" y="4146143"/>
              <a:ext cx="1034031" cy="872761"/>
            </a:xfrm>
            <a:custGeom>
              <a:avLst/>
              <a:gdLst>
                <a:gd name="T0" fmla="*/ 216 w 436"/>
                <a:gd name="T1" fmla="*/ 0 h 368"/>
                <a:gd name="T2" fmla="*/ 0 w 436"/>
                <a:gd name="T3" fmla="*/ 368 h 368"/>
                <a:gd name="T4" fmla="*/ 213 w 436"/>
                <a:gd name="T5" fmla="*/ 368 h 368"/>
                <a:gd name="T6" fmla="*/ 223 w 436"/>
                <a:gd name="T7" fmla="*/ 368 h 368"/>
                <a:gd name="T8" fmla="*/ 436 w 436"/>
                <a:gd name="T9" fmla="*/ 368 h 368"/>
                <a:gd name="T10" fmla="*/ 216 w 436"/>
                <a:gd name="T11" fmla="*/ 0 h 368"/>
              </a:gdLst>
              <a:ahLst/>
              <a:cxnLst>
                <a:cxn ang="0">
                  <a:pos x="T0" y="T1"/>
                </a:cxn>
                <a:cxn ang="0">
                  <a:pos x="T2" y="T3"/>
                </a:cxn>
                <a:cxn ang="0">
                  <a:pos x="T4" y="T5"/>
                </a:cxn>
                <a:cxn ang="0">
                  <a:pos x="T6" y="T7"/>
                </a:cxn>
                <a:cxn ang="0">
                  <a:pos x="T8" y="T9"/>
                </a:cxn>
                <a:cxn ang="0">
                  <a:pos x="T10" y="T11"/>
                </a:cxn>
              </a:cxnLst>
              <a:rect l="0" t="0" r="r" b="b"/>
              <a:pathLst>
                <a:path w="436" h="368">
                  <a:moveTo>
                    <a:pt x="216" y="0"/>
                  </a:moveTo>
                  <a:lnTo>
                    <a:pt x="0" y="368"/>
                  </a:lnTo>
                  <a:lnTo>
                    <a:pt x="213" y="368"/>
                  </a:lnTo>
                  <a:lnTo>
                    <a:pt x="223" y="368"/>
                  </a:lnTo>
                  <a:lnTo>
                    <a:pt x="436" y="368"/>
                  </a:lnTo>
                  <a:lnTo>
                    <a:pt x="216" y="0"/>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4" name="Freeform 189"/>
            <p:cNvSpPr>
              <a:spLocks/>
            </p:cNvSpPr>
            <p:nvPr/>
          </p:nvSpPr>
          <p:spPr bwMode="auto">
            <a:xfrm>
              <a:off x="239050" y="4146143"/>
              <a:ext cx="1034031" cy="872761"/>
            </a:xfrm>
            <a:custGeom>
              <a:avLst/>
              <a:gdLst>
                <a:gd name="T0" fmla="*/ 216 w 436"/>
                <a:gd name="T1" fmla="*/ 0 h 368"/>
                <a:gd name="T2" fmla="*/ 0 w 436"/>
                <a:gd name="T3" fmla="*/ 368 h 368"/>
                <a:gd name="T4" fmla="*/ 213 w 436"/>
                <a:gd name="T5" fmla="*/ 368 h 368"/>
                <a:gd name="T6" fmla="*/ 223 w 436"/>
                <a:gd name="T7" fmla="*/ 368 h 368"/>
                <a:gd name="T8" fmla="*/ 436 w 436"/>
                <a:gd name="T9" fmla="*/ 368 h 368"/>
                <a:gd name="T10" fmla="*/ 216 w 436"/>
                <a:gd name="T11" fmla="*/ 0 h 368"/>
              </a:gdLst>
              <a:ahLst/>
              <a:cxnLst>
                <a:cxn ang="0">
                  <a:pos x="T0" y="T1"/>
                </a:cxn>
                <a:cxn ang="0">
                  <a:pos x="T2" y="T3"/>
                </a:cxn>
                <a:cxn ang="0">
                  <a:pos x="T4" y="T5"/>
                </a:cxn>
                <a:cxn ang="0">
                  <a:pos x="T6" y="T7"/>
                </a:cxn>
                <a:cxn ang="0">
                  <a:pos x="T8" y="T9"/>
                </a:cxn>
                <a:cxn ang="0">
                  <a:pos x="T10" y="T11"/>
                </a:cxn>
              </a:cxnLst>
              <a:rect l="0" t="0" r="r" b="b"/>
              <a:pathLst>
                <a:path w="436" h="368">
                  <a:moveTo>
                    <a:pt x="216" y="0"/>
                  </a:moveTo>
                  <a:lnTo>
                    <a:pt x="0" y="368"/>
                  </a:lnTo>
                  <a:lnTo>
                    <a:pt x="213" y="368"/>
                  </a:lnTo>
                  <a:lnTo>
                    <a:pt x="223" y="368"/>
                  </a:lnTo>
                  <a:lnTo>
                    <a:pt x="436" y="368"/>
                  </a:lnTo>
                  <a:lnTo>
                    <a:pt x="21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9" name="Freeform 194"/>
            <p:cNvSpPr>
              <a:spLocks/>
            </p:cNvSpPr>
            <p:nvPr/>
          </p:nvSpPr>
          <p:spPr bwMode="auto">
            <a:xfrm>
              <a:off x="1159243" y="5018904"/>
              <a:ext cx="113838" cy="147041"/>
            </a:xfrm>
            <a:custGeom>
              <a:avLst/>
              <a:gdLst>
                <a:gd name="T0" fmla="*/ 46 w 48"/>
                <a:gd name="T1" fmla="*/ 0 h 62"/>
                <a:gd name="T2" fmla="*/ 0 w 48"/>
                <a:gd name="T3" fmla="*/ 0 h 62"/>
                <a:gd name="T4" fmla="*/ 30 w 48"/>
                <a:gd name="T5" fmla="*/ 62 h 62"/>
                <a:gd name="T6" fmla="*/ 30 w 48"/>
                <a:gd name="T7" fmla="*/ 60 h 62"/>
                <a:gd name="T8" fmla="*/ 4 w 48"/>
                <a:gd name="T9" fmla="*/ 2 h 62"/>
                <a:gd name="T10" fmla="*/ 48 w 48"/>
                <a:gd name="T11" fmla="*/ 2 h 62"/>
                <a:gd name="T12" fmla="*/ 46 w 48"/>
                <a:gd name="T13" fmla="*/ 0 h 62"/>
              </a:gdLst>
              <a:ahLst/>
              <a:cxnLst>
                <a:cxn ang="0">
                  <a:pos x="T0" y="T1"/>
                </a:cxn>
                <a:cxn ang="0">
                  <a:pos x="T2" y="T3"/>
                </a:cxn>
                <a:cxn ang="0">
                  <a:pos x="T4" y="T5"/>
                </a:cxn>
                <a:cxn ang="0">
                  <a:pos x="T6" y="T7"/>
                </a:cxn>
                <a:cxn ang="0">
                  <a:pos x="T8" y="T9"/>
                </a:cxn>
                <a:cxn ang="0">
                  <a:pos x="T10" y="T11"/>
                </a:cxn>
                <a:cxn ang="0">
                  <a:pos x="T12" y="T13"/>
                </a:cxn>
              </a:cxnLst>
              <a:rect l="0" t="0" r="r" b="b"/>
              <a:pathLst>
                <a:path w="48" h="62">
                  <a:moveTo>
                    <a:pt x="46" y="0"/>
                  </a:moveTo>
                  <a:lnTo>
                    <a:pt x="0" y="0"/>
                  </a:lnTo>
                  <a:lnTo>
                    <a:pt x="30" y="62"/>
                  </a:lnTo>
                  <a:lnTo>
                    <a:pt x="30" y="60"/>
                  </a:lnTo>
                  <a:lnTo>
                    <a:pt x="4" y="2"/>
                  </a:lnTo>
                  <a:lnTo>
                    <a:pt x="48" y="2"/>
                  </a:lnTo>
                  <a:lnTo>
                    <a:pt x="46" y="0"/>
                  </a:lnTo>
                  <a:close/>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0" name="Freeform 195"/>
            <p:cNvSpPr>
              <a:spLocks/>
            </p:cNvSpPr>
            <p:nvPr/>
          </p:nvSpPr>
          <p:spPr bwMode="auto">
            <a:xfrm>
              <a:off x="1159243" y="5018904"/>
              <a:ext cx="113838" cy="147041"/>
            </a:xfrm>
            <a:custGeom>
              <a:avLst/>
              <a:gdLst>
                <a:gd name="T0" fmla="*/ 46 w 48"/>
                <a:gd name="T1" fmla="*/ 0 h 62"/>
                <a:gd name="T2" fmla="*/ 0 w 48"/>
                <a:gd name="T3" fmla="*/ 0 h 62"/>
                <a:gd name="T4" fmla="*/ 30 w 48"/>
                <a:gd name="T5" fmla="*/ 62 h 62"/>
                <a:gd name="T6" fmla="*/ 30 w 48"/>
                <a:gd name="T7" fmla="*/ 60 h 62"/>
                <a:gd name="T8" fmla="*/ 4 w 48"/>
                <a:gd name="T9" fmla="*/ 2 h 62"/>
                <a:gd name="T10" fmla="*/ 48 w 48"/>
                <a:gd name="T11" fmla="*/ 2 h 62"/>
                <a:gd name="T12" fmla="*/ 46 w 48"/>
                <a:gd name="T13" fmla="*/ 0 h 62"/>
              </a:gdLst>
              <a:ahLst/>
              <a:cxnLst>
                <a:cxn ang="0">
                  <a:pos x="T0" y="T1"/>
                </a:cxn>
                <a:cxn ang="0">
                  <a:pos x="T2" y="T3"/>
                </a:cxn>
                <a:cxn ang="0">
                  <a:pos x="T4" y="T5"/>
                </a:cxn>
                <a:cxn ang="0">
                  <a:pos x="T6" y="T7"/>
                </a:cxn>
                <a:cxn ang="0">
                  <a:pos x="T8" y="T9"/>
                </a:cxn>
                <a:cxn ang="0">
                  <a:pos x="T10" y="T11"/>
                </a:cxn>
                <a:cxn ang="0">
                  <a:pos x="T12" y="T13"/>
                </a:cxn>
              </a:cxnLst>
              <a:rect l="0" t="0" r="r" b="b"/>
              <a:pathLst>
                <a:path w="48" h="62">
                  <a:moveTo>
                    <a:pt x="46" y="0"/>
                  </a:moveTo>
                  <a:lnTo>
                    <a:pt x="0" y="0"/>
                  </a:lnTo>
                  <a:lnTo>
                    <a:pt x="30" y="62"/>
                  </a:lnTo>
                  <a:lnTo>
                    <a:pt x="30" y="60"/>
                  </a:lnTo>
                  <a:lnTo>
                    <a:pt x="4" y="2"/>
                  </a:lnTo>
                  <a:lnTo>
                    <a:pt x="48" y="2"/>
                  </a:lnTo>
                  <a:lnTo>
                    <a:pt x="4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1" name="Freeform 196"/>
            <p:cNvSpPr>
              <a:spLocks noEditPoints="1"/>
            </p:cNvSpPr>
            <p:nvPr/>
          </p:nvSpPr>
          <p:spPr bwMode="auto">
            <a:xfrm>
              <a:off x="1230392" y="5161202"/>
              <a:ext cx="130440" cy="618996"/>
            </a:xfrm>
            <a:custGeom>
              <a:avLst/>
              <a:gdLst>
                <a:gd name="T0" fmla="*/ 55 w 55"/>
                <a:gd name="T1" fmla="*/ 256 h 261"/>
                <a:gd name="T2" fmla="*/ 52 w 55"/>
                <a:gd name="T3" fmla="*/ 256 h 261"/>
                <a:gd name="T4" fmla="*/ 53 w 55"/>
                <a:gd name="T5" fmla="*/ 261 h 261"/>
                <a:gd name="T6" fmla="*/ 55 w 55"/>
                <a:gd name="T7" fmla="*/ 256 h 261"/>
                <a:gd name="T8" fmla="*/ 0 w 55"/>
                <a:gd name="T9" fmla="*/ 0 h 261"/>
                <a:gd name="T10" fmla="*/ 0 w 55"/>
                <a:gd name="T11" fmla="*/ 2 h 261"/>
                <a:gd name="T12" fmla="*/ 53 w 55"/>
                <a:gd name="T13" fmla="*/ 117 h 261"/>
                <a:gd name="T14" fmla="*/ 55 w 55"/>
                <a:gd name="T15" fmla="*/ 117 h 261"/>
                <a:gd name="T16" fmla="*/ 0 w 55"/>
                <a:gd name="T17"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261">
                  <a:moveTo>
                    <a:pt x="55" y="256"/>
                  </a:moveTo>
                  <a:lnTo>
                    <a:pt x="52" y="256"/>
                  </a:lnTo>
                  <a:lnTo>
                    <a:pt x="53" y="261"/>
                  </a:lnTo>
                  <a:lnTo>
                    <a:pt x="55" y="256"/>
                  </a:lnTo>
                  <a:close/>
                  <a:moveTo>
                    <a:pt x="0" y="0"/>
                  </a:moveTo>
                  <a:lnTo>
                    <a:pt x="0" y="2"/>
                  </a:lnTo>
                  <a:lnTo>
                    <a:pt x="53" y="117"/>
                  </a:lnTo>
                  <a:lnTo>
                    <a:pt x="55" y="117"/>
                  </a:lnTo>
                  <a:lnTo>
                    <a:pt x="0" y="0"/>
                  </a:lnTo>
                  <a:close/>
                </a:path>
              </a:pathLst>
            </a:custGeom>
            <a:solidFill>
              <a:srgbClr val="537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2" name="Freeform 197"/>
            <p:cNvSpPr>
              <a:spLocks noEditPoints="1"/>
            </p:cNvSpPr>
            <p:nvPr/>
          </p:nvSpPr>
          <p:spPr bwMode="auto">
            <a:xfrm>
              <a:off x="1230392" y="5161202"/>
              <a:ext cx="130440" cy="618996"/>
            </a:xfrm>
            <a:custGeom>
              <a:avLst/>
              <a:gdLst>
                <a:gd name="T0" fmla="*/ 55 w 55"/>
                <a:gd name="T1" fmla="*/ 256 h 261"/>
                <a:gd name="T2" fmla="*/ 52 w 55"/>
                <a:gd name="T3" fmla="*/ 256 h 261"/>
                <a:gd name="T4" fmla="*/ 53 w 55"/>
                <a:gd name="T5" fmla="*/ 261 h 261"/>
                <a:gd name="T6" fmla="*/ 55 w 55"/>
                <a:gd name="T7" fmla="*/ 256 h 261"/>
                <a:gd name="T8" fmla="*/ 0 w 55"/>
                <a:gd name="T9" fmla="*/ 0 h 261"/>
                <a:gd name="T10" fmla="*/ 0 w 55"/>
                <a:gd name="T11" fmla="*/ 2 h 261"/>
                <a:gd name="T12" fmla="*/ 53 w 55"/>
                <a:gd name="T13" fmla="*/ 117 h 261"/>
                <a:gd name="T14" fmla="*/ 55 w 55"/>
                <a:gd name="T15" fmla="*/ 117 h 261"/>
                <a:gd name="T16" fmla="*/ 0 w 55"/>
                <a:gd name="T17"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261">
                  <a:moveTo>
                    <a:pt x="55" y="256"/>
                  </a:moveTo>
                  <a:lnTo>
                    <a:pt x="52" y="256"/>
                  </a:lnTo>
                  <a:lnTo>
                    <a:pt x="53" y="261"/>
                  </a:lnTo>
                  <a:lnTo>
                    <a:pt x="55" y="256"/>
                  </a:lnTo>
                  <a:moveTo>
                    <a:pt x="0" y="0"/>
                  </a:moveTo>
                  <a:lnTo>
                    <a:pt x="0" y="2"/>
                  </a:lnTo>
                  <a:lnTo>
                    <a:pt x="53" y="117"/>
                  </a:lnTo>
                  <a:lnTo>
                    <a:pt x="55" y="11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3" name="Freeform 198"/>
            <p:cNvSpPr>
              <a:spLocks/>
            </p:cNvSpPr>
            <p:nvPr/>
          </p:nvSpPr>
          <p:spPr bwMode="auto">
            <a:xfrm>
              <a:off x="1356089" y="5768339"/>
              <a:ext cx="80635" cy="16601"/>
            </a:xfrm>
            <a:custGeom>
              <a:avLst/>
              <a:gdLst>
                <a:gd name="T0" fmla="*/ 31 w 34"/>
                <a:gd name="T1" fmla="*/ 0 h 7"/>
                <a:gd name="T2" fmla="*/ 2 w 34"/>
                <a:gd name="T3" fmla="*/ 0 h 7"/>
                <a:gd name="T4" fmla="*/ 0 w 34"/>
                <a:gd name="T5" fmla="*/ 5 h 7"/>
                <a:gd name="T6" fmla="*/ 0 w 34"/>
                <a:gd name="T7" fmla="*/ 7 h 7"/>
                <a:gd name="T8" fmla="*/ 34 w 34"/>
                <a:gd name="T9" fmla="*/ 7 h 7"/>
                <a:gd name="T10" fmla="*/ 31 w 34"/>
                <a:gd name="T11" fmla="*/ 0 h 7"/>
              </a:gdLst>
              <a:ahLst/>
              <a:cxnLst>
                <a:cxn ang="0">
                  <a:pos x="T0" y="T1"/>
                </a:cxn>
                <a:cxn ang="0">
                  <a:pos x="T2" y="T3"/>
                </a:cxn>
                <a:cxn ang="0">
                  <a:pos x="T4" y="T5"/>
                </a:cxn>
                <a:cxn ang="0">
                  <a:pos x="T6" y="T7"/>
                </a:cxn>
                <a:cxn ang="0">
                  <a:pos x="T8" y="T9"/>
                </a:cxn>
                <a:cxn ang="0">
                  <a:pos x="T10" y="T11"/>
                </a:cxn>
              </a:cxnLst>
              <a:rect l="0" t="0" r="r" b="b"/>
              <a:pathLst>
                <a:path w="34" h="7">
                  <a:moveTo>
                    <a:pt x="31" y="0"/>
                  </a:moveTo>
                  <a:lnTo>
                    <a:pt x="2" y="0"/>
                  </a:lnTo>
                  <a:lnTo>
                    <a:pt x="0" y="5"/>
                  </a:lnTo>
                  <a:lnTo>
                    <a:pt x="0" y="7"/>
                  </a:lnTo>
                  <a:lnTo>
                    <a:pt x="34" y="7"/>
                  </a:lnTo>
                  <a:lnTo>
                    <a:pt x="31"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4" name="Freeform 199"/>
            <p:cNvSpPr>
              <a:spLocks/>
            </p:cNvSpPr>
            <p:nvPr/>
          </p:nvSpPr>
          <p:spPr bwMode="auto">
            <a:xfrm>
              <a:off x="1356089" y="5768339"/>
              <a:ext cx="80635" cy="16601"/>
            </a:xfrm>
            <a:custGeom>
              <a:avLst/>
              <a:gdLst>
                <a:gd name="T0" fmla="*/ 31 w 34"/>
                <a:gd name="T1" fmla="*/ 0 h 7"/>
                <a:gd name="T2" fmla="*/ 2 w 34"/>
                <a:gd name="T3" fmla="*/ 0 h 7"/>
                <a:gd name="T4" fmla="*/ 0 w 34"/>
                <a:gd name="T5" fmla="*/ 5 h 7"/>
                <a:gd name="T6" fmla="*/ 0 w 34"/>
                <a:gd name="T7" fmla="*/ 7 h 7"/>
                <a:gd name="T8" fmla="*/ 34 w 34"/>
                <a:gd name="T9" fmla="*/ 7 h 7"/>
                <a:gd name="T10" fmla="*/ 31 w 34"/>
                <a:gd name="T11" fmla="*/ 0 h 7"/>
              </a:gdLst>
              <a:ahLst/>
              <a:cxnLst>
                <a:cxn ang="0">
                  <a:pos x="T0" y="T1"/>
                </a:cxn>
                <a:cxn ang="0">
                  <a:pos x="T2" y="T3"/>
                </a:cxn>
                <a:cxn ang="0">
                  <a:pos x="T4" y="T5"/>
                </a:cxn>
                <a:cxn ang="0">
                  <a:pos x="T6" y="T7"/>
                </a:cxn>
                <a:cxn ang="0">
                  <a:pos x="T8" y="T9"/>
                </a:cxn>
                <a:cxn ang="0">
                  <a:pos x="T10" y="T11"/>
                </a:cxn>
              </a:cxnLst>
              <a:rect l="0" t="0" r="r" b="b"/>
              <a:pathLst>
                <a:path w="34" h="7">
                  <a:moveTo>
                    <a:pt x="31" y="0"/>
                  </a:moveTo>
                  <a:lnTo>
                    <a:pt x="2" y="0"/>
                  </a:lnTo>
                  <a:lnTo>
                    <a:pt x="0" y="5"/>
                  </a:lnTo>
                  <a:lnTo>
                    <a:pt x="0" y="7"/>
                  </a:lnTo>
                  <a:lnTo>
                    <a:pt x="34" y="7"/>
                  </a:lnTo>
                  <a:lnTo>
                    <a:pt x="3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5" name="Freeform 200"/>
            <p:cNvSpPr>
              <a:spLocks/>
            </p:cNvSpPr>
            <p:nvPr/>
          </p:nvSpPr>
          <p:spPr bwMode="auto">
            <a:xfrm>
              <a:off x="839073" y="6105111"/>
              <a:ext cx="73521" cy="14230"/>
            </a:xfrm>
            <a:custGeom>
              <a:avLst/>
              <a:gdLst>
                <a:gd name="T0" fmla="*/ 31 w 31"/>
                <a:gd name="T1" fmla="*/ 0 h 6"/>
                <a:gd name="T2" fmla="*/ 0 w 31"/>
                <a:gd name="T3" fmla="*/ 0 h 6"/>
                <a:gd name="T4" fmla="*/ 0 w 31"/>
                <a:gd name="T5" fmla="*/ 6 h 6"/>
                <a:gd name="T6" fmla="*/ 29 w 31"/>
                <a:gd name="T7" fmla="*/ 6 h 6"/>
                <a:gd name="T8" fmla="*/ 31 w 31"/>
                <a:gd name="T9" fmla="*/ 0 h 6"/>
              </a:gdLst>
              <a:ahLst/>
              <a:cxnLst>
                <a:cxn ang="0">
                  <a:pos x="T0" y="T1"/>
                </a:cxn>
                <a:cxn ang="0">
                  <a:pos x="T2" y="T3"/>
                </a:cxn>
                <a:cxn ang="0">
                  <a:pos x="T4" y="T5"/>
                </a:cxn>
                <a:cxn ang="0">
                  <a:pos x="T6" y="T7"/>
                </a:cxn>
                <a:cxn ang="0">
                  <a:pos x="T8" y="T9"/>
                </a:cxn>
              </a:cxnLst>
              <a:rect l="0" t="0" r="r" b="b"/>
              <a:pathLst>
                <a:path w="31" h="6">
                  <a:moveTo>
                    <a:pt x="31" y="0"/>
                  </a:moveTo>
                  <a:lnTo>
                    <a:pt x="0" y="0"/>
                  </a:lnTo>
                  <a:lnTo>
                    <a:pt x="0" y="6"/>
                  </a:lnTo>
                  <a:lnTo>
                    <a:pt x="29" y="6"/>
                  </a:lnTo>
                  <a:lnTo>
                    <a:pt x="31" y="0"/>
                  </a:lnTo>
                  <a:close/>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6" name="Freeform 201"/>
            <p:cNvSpPr>
              <a:spLocks/>
            </p:cNvSpPr>
            <p:nvPr/>
          </p:nvSpPr>
          <p:spPr bwMode="auto">
            <a:xfrm>
              <a:off x="839073" y="6105111"/>
              <a:ext cx="73521" cy="14230"/>
            </a:xfrm>
            <a:custGeom>
              <a:avLst/>
              <a:gdLst>
                <a:gd name="T0" fmla="*/ 31 w 31"/>
                <a:gd name="T1" fmla="*/ 0 h 6"/>
                <a:gd name="T2" fmla="*/ 0 w 31"/>
                <a:gd name="T3" fmla="*/ 0 h 6"/>
                <a:gd name="T4" fmla="*/ 0 w 31"/>
                <a:gd name="T5" fmla="*/ 6 h 6"/>
                <a:gd name="T6" fmla="*/ 29 w 31"/>
                <a:gd name="T7" fmla="*/ 6 h 6"/>
                <a:gd name="T8" fmla="*/ 31 w 31"/>
                <a:gd name="T9" fmla="*/ 0 h 6"/>
              </a:gdLst>
              <a:ahLst/>
              <a:cxnLst>
                <a:cxn ang="0">
                  <a:pos x="T0" y="T1"/>
                </a:cxn>
                <a:cxn ang="0">
                  <a:pos x="T2" y="T3"/>
                </a:cxn>
                <a:cxn ang="0">
                  <a:pos x="T4" y="T5"/>
                </a:cxn>
                <a:cxn ang="0">
                  <a:pos x="T6" y="T7"/>
                </a:cxn>
                <a:cxn ang="0">
                  <a:pos x="T8" y="T9"/>
                </a:cxn>
              </a:cxnLst>
              <a:rect l="0" t="0" r="r" b="b"/>
              <a:pathLst>
                <a:path w="31" h="6">
                  <a:moveTo>
                    <a:pt x="31" y="0"/>
                  </a:moveTo>
                  <a:lnTo>
                    <a:pt x="0" y="0"/>
                  </a:lnTo>
                  <a:lnTo>
                    <a:pt x="0" y="6"/>
                  </a:lnTo>
                  <a:lnTo>
                    <a:pt x="29" y="6"/>
                  </a:lnTo>
                  <a:lnTo>
                    <a:pt x="3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7" name="Freeform 202"/>
            <p:cNvSpPr>
              <a:spLocks/>
            </p:cNvSpPr>
            <p:nvPr/>
          </p:nvSpPr>
          <p:spPr bwMode="auto">
            <a:xfrm>
              <a:off x="907850" y="6105111"/>
              <a:ext cx="391319" cy="14230"/>
            </a:xfrm>
            <a:custGeom>
              <a:avLst/>
              <a:gdLst>
                <a:gd name="T0" fmla="*/ 165 w 165"/>
                <a:gd name="T1" fmla="*/ 0 h 6"/>
                <a:gd name="T2" fmla="*/ 2 w 165"/>
                <a:gd name="T3" fmla="*/ 0 h 6"/>
                <a:gd name="T4" fmla="*/ 0 w 165"/>
                <a:gd name="T5" fmla="*/ 6 h 6"/>
                <a:gd name="T6" fmla="*/ 163 w 165"/>
                <a:gd name="T7" fmla="*/ 6 h 6"/>
                <a:gd name="T8" fmla="*/ 165 w 165"/>
                <a:gd name="T9" fmla="*/ 0 h 6"/>
              </a:gdLst>
              <a:ahLst/>
              <a:cxnLst>
                <a:cxn ang="0">
                  <a:pos x="T0" y="T1"/>
                </a:cxn>
                <a:cxn ang="0">
                  <a:pos x="T2" y="T3"/>
                </a:cxn>
                <a:cxn ang="0">
                  <a:pos x="T4" y="T5"/>
                </a:cxn>
                <a:cxn ang="0">
                  <a:pos x="T6" y="T7"/>
                </a:cxn>
                <a:cxn ang="0">
                  <a:pos x="T8" y="T9"/>
                </a:cxn>
              </a:cxnLst>
              <a:rect l="0" t="0" r="r" b="b"/>
              <a:pathLst>
                <a:path w="165" h="6">
                  <a:moveTo>
                    <a:pt x="165" y="0"/>
                  </a:moveTo>
                  <a:lnTo>
                    <a:pt x="2" y="0"/>
                  </a:lnTo>
                  <a:lnTo>
                    <a:pt x="0" y="6"/>
                  </a:lnTo>
                  <a:lnTo>
                    <a:pt x="163" y="6"/>
                  </a:lnTo>
                  <a:lnTo>
                    <a:pt x="165" y="0"/>
                  </a:lnTo>
                  <a:close/>
                </a:path>
              </a:pathLst>
            </a:custGeom>
            <a:solidFill>
              <a:srgbClr val="537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8" name="Freeform 203"/>
            <p:cNvSpPr>
              <a:spLocks/>
            </p:cNvSpPr>
            <p:nvPr/>
          </p:nvSpPr>
          <p:spPr bwMode="auto">
            <a:xfrm>
              <a:off x="907850" y="6105111"/>
              <a:ext cx="391319" cy="14230"/>
            </a:xfrm>
            <a:custGeom>
              <a:avLst/>
              <a:gdLst>
                <a:gd name="T0" fmla="*/ 165 w 165"/>
                <a:gd name="T1" fmla="*/ 0 h 6"/>
                <a:gd name="T2" fmla="*/ 2 w 165"/>
                <a:gd name="T3" fmla="*/ 0 h 6"/>
                <a:gd name="T4" fmla="*/ 0 w 165"/>
                <a:gd name="T5" fmla="*/ 6 h 6"/>
                <a:gd name="T6" fmla="*/ 163 w 165"/>
                <a:gd name="T7" fmla="*/ 6 h 6"/>
                <a:gd name="T8" fmla="*/ 165 w 165"/>
                <a:gd name="T9" fmla="*/ 0 h 6"/>
              </a:gdLst>
              <a:ahLst/>
              <a:cxnLst>
                <a:cxn ang="0">
                  <a:pos x="T0" y="T1"/>
                </a:cxn>
                <a:cxn ang="0">
                  <a:pos x="T2" y="T3"/>
                </a:cxn>
                <a:cxn ang="0">
                  <a:pos x="T4" y="T5"/>
                </a:cxn>
                <a:cxn ang="0">
                  <a:pos x="T6" y="T7"/>
                </a:cxn>
                <a:cxn ang="0">
                  <a:pos x="T8" y="T9"/>
                </a:cxn>
              </a:cxnLst>
              <a:rect l="0" t="0" r="r" b="b"/>
              <a:pathLst>
                <a:path w="165" h="6">
                  <a:moveTo>
                    <a:pt x="165" y="0"/>
                  </a:moveTo>
                  <a:lnTo>
                    <a:pt x="2" y="0"/>
                  </a:lnTo>
                  <a:lnTo>
                    <a:pt x="0" y="6"/>
                  </a:lnTo>
                  <a:lnTo>
                    <a:pt x="163" y="6"/>
                  </a:lnTo>
                  <a:lnTo>
                    <a:pt x="16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9" name="Freeform 204"/>
            <p:cNvSpPr>
              <a:spLocks/>
            </p:cNvSpPr>
            <p:nvPr/>
          </p:nvSpPr>
          <p:spPr bwMode="auto">
            <a:xfrm>
              <a:off x="1294426" y="6105111"/>
              <a:ext cx="180244" cy="14230"/>
            </a:xfrm>
            <a:custGeom>
              <a:avLst/>
              <a:gdLst>
                <a:gd name="T0" fmla="*/ 74 w 76"/>
                <a:gd name="T1" fmla="*/ 0 h 6"/>
                <a:gd name="T2" fmla="*/ 2 w 76"/>
                <a:gd name="T3" fmla="*/ 0 h 6"/>
                <a:gd name="T4" fmla="*/ 0 w 76"/>
                <a:gd name="T5" fmla="*/ 6 h 6"/>
                <a:gd name="T6" fmla="*/ 76 w 76"/>
                <a:gd name="T7" fmla="*/ 6 h 6"/>
                <a:gd name="T8" fmla="*/ 74 w 76"/>
                <a:gd name="T9" fmla="*/ 0 h 6"/>
              </a:gdLst>
              <a:ahLst/>
              <a:cxnLst>
                <a:cxn ang="0">
                  <a:pos x="T0" y="T1"/>
                </a:cxn>
                <a:cxn ang="0">
                  <a:pos x="T2" y="T3"/>
                </a:cxn>
                <a:cxn ang="0">
                  <a:pos x="T4" y="T5"/>
                </a:cxn>
                <a:cxn ang="0">
                  <a:pos x="T6" y="T7"/>
                </a:cxn>
                <a:cxn ang="0">
                  <a:pos x="T8" y="T9"/>
                </a:cxn>
              </a:cxnLst>
              <a:rect l="0" t="0" r="r" b="b"/>
              <a:pathLst>
                <a:path w="76" h="6">
                  <a:moveTo>
                    <a:pt x="74" y="0"/>
                  </a:moveTo>
                  <a:lnTo>
                    <a:pt x="2" y="0"/>
                  </a:lnTo>
                  <a:lnTo>
                    <a:pt x="0" y="6"/>
                  </a:lnTo>
                  <a:lnTo>
                    <a:pt x="76" y="6"/>
                  </a:lnTo>
                  <a:lnTo>
                    <a:pt x="74"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206"/>
            <p:cNvSpPr>
              <a:spLocks/>
            </p:cNvSpPr>
            <p:nvPr/>
          </p:nvSpPr>
          <p:spPr bwMode="auto">
            <a:xfrm>
              <a:off x="1294426" y="6105112"/>
              <a:ext cx="180244" cy="14230"/>
            </a:xfrm>
            <a:custGeom>
              <a:avLst/>
              <a:gdLst>
                <a:gd name="T0" fmla="*/ 74 w 76"/>
                <a:gd name="T1" fmla="*/ 0 h 6"/>
                <a:gd name="T2" fmla="*/ 2 w 76"/>
                <a:gd name="T3" fmla="*/ 0 h 6"/>
                <a:gd name="T4" fmla="*/ 0 w 76"/>
                <a:gd name="T5" fmla="*/ 6 h 6"/>
                <a:gd name="T6" fmla="*/ 76 w 76"/>
                <a:gd name="T7" fmla="*/ 6 h 6"/>
                <a:gd name="T8" fmla="*/ 74 w 76"/>
                <a:gd name="T9" fmla="*/ 0 h 6"/>
              </a:gdLst>
              <a:ahLst/>
              <a:cxnLst>
                <a:cxn ang="0">
                  <a:pos x="T0" y="T1"/>
                </a:cxn>
                <a:cxn ang="0">
                  <a:pos x="T2" y="T3"/>
                </a:cxn>
                <a:cxn ang="0">
                  <a:pos x="T4" y="T5"/>
                </a:cxn>
                <a:cxn ang="0">
                  <a:pos x="T6" y="T7"/>
                </a:cxn>
                <a:cxn ang="0">
                  <a:pos x="T8" y="T9"/>
                </a:cxn>
              </a:cxnLst>
              <a:rect l="0" t="0" r="r" b="b"/>
              <a:pathLst>
                <a:path w="76" h="6">
                  <a:moveTo>
                    <a:pt x="74" y="0"/>
                  </a:moveTo>
                  <a:lnTo>
                    <a:pt x="2" y="0"/>
                  </a:lnTo>
                  <a:lnTo>
                    <a:pt x="0" y="6"/>
                  </a:lnTo>
                  <a:lnTo>
                    <a:pt x="76" y="6"/>
                  </a:lnTo>
                  <a:lnTo>
                    <a:pt x="7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Rectangle 207"/>
            <p:cNvSpPr>
              <a:spLocks noChangeArrowheads="1"/>
            </p:cNvSpPr>
            <p:nvPr/>
          </p:nvSpPr>
          <p:spPr bwMode="auto">
            <a:xfrm>
              <a:off x="734721" y="6479830"/>
              <a:ext cx="130440" cy="9487"/>
            </a:xfrm>
            <a:prstGeom prst="rect">
              <a:avLst/>
            </a:prstGeom>
            <a:solidFill>
              <a:srgbClr val="4F71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Rectangle 208"/>
            <p:cNvSpPr>
              <a:spLocks noChangeArrowheads="1"/>
            </p:cNvSpPr>
            <p:nvPr/>
          </p:nvSpPr>
          <p:spPr bwMode="auto">
            <a:xfrm>
              <a:off x="734721" y="6479830"/>
              <a:ext cx="130440" cy="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209"/>
            <p:cNvSpPr>
              <a:spLocks/>
            </p:cNvSpPr>
            <p:nvPr/>
          </p:nvSpPr>
          <p:spPr bwMode="auto">
            <a:xfrm>
              <a:off x="734721" y="6105112"/>
              <a:ext cx="130440" cy="374718"/>
            </a:xfrm>
            <a:custGeom>
              <a:avLst/>
              <a:gdLst>
                <a:gd name="T0" fmla="*/ 44 w 55"/>
                <a:gd name="T1" fmla="*/ 0 h 158"/>
                <a:gd name="T2" fmla="*/ 14 w 55"/>
                <a:gd name="T3" fmla="*/ 0 h 158"/>
                <a:gd name="T4" fmla="*/ 2 w 55"/>
                <a:gd name="T5" fmla="*/ 0 h 158"/>
                <a:gd name="T6" fmla="*/ 0 w 55"/>
                <a:gd name="T7" fmla="*/ 0 h 158"/>
                <a:gd name="T8" fmla="*/ 0 w 55"/>
                <a:gd name="T9" fmla="*/ 158 h 158"/>
                <a:gd name="T10" fmla="*/ 55 w 55"/>
                <a:gd name="T11" fmla="*/ 158 h 158"/>
                <a:gd name="T12" fmla="*/ 44 w 55"/>
                <a:gd name="T13" fmla="*/ 6 h 158"/>
                <a:gd name="T14" fmla="*/ 44 w 55"/>
                <a:gd name="T15" fmla="*/ 6 h 158"/>
                <a:gd name="T16" fmla="*/ 44 w 55"/>
                <a:gd name="T17"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158">
                  <a:moveTo>
                    <a:pt x="44" y="0"/>
                  </a:moveTo>
                  <a:lnTo>
                    <a:pt x="14" y="0"/>
                  </a:lnTo>
                  <a:lnTo>
                    <a:pt x="2" y="0"/>
                  </a:lnTo>
                  <a:lnTo>
                    <a:pt x="0" y="0"/>
                  </a:lnTo>
                  <a:lnTo>
                    <a:pt x="0" y="158"/>
                  </a:lnTo>
                  <a:lnTo>
                    <a:pt x="55" y="158"/>
                  </a:lnTo>
                  <a:lnTo>
                    <a:pt x="44" y="6"/>
                  </a:lnTo>
                  <a:lnTo>
                    <a:pt x="44" y="6"/>
                  </a:lnTo>
                  <a:lnTo>
                    <a:pt x="44"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210"/>
            <p:cNvSpPr>
              <a:spLocks/>
            </p:cNvSpPr>
            <p:nvPr/>
          </p:nvSpPr>
          <p:spPr bwMode="auto">
            <a:xfrm>
              <a:off x="734721" y="6105112"/>
              <a:ext cx="130440" cy="374718"/>
            </a:xfrm>
            <a:custGeom>
              <a:avLst/>
              <a:gdLst>
                <a:gd name="T0" fmla="*/ 44 w 55"/>
                <a:gd name="T1" fmla="*/ 0 h 158"/>
                <a:gd name="T2" fmla="*/ 14 w 55"/>
                <a:gd name="T3" fmla="*/ 0 h 158"/>
                <a:gd name="T4" fmla="*/ 2 w 55"/>
                <a:gd name="T5" fmla="*/ 0 h 158"/>
                <a:gd name="T6" fmla="*/ 0 w 55"/>
                <a:gd name="T7" fmla="*/ 0 h 158"/>
                <a:gd name="T8" fmla="*/ 0 w 55"/>
                <a:gd name="T9" fmla="*/ 158 h 158"/>
                <a:gd name="T10" fmla="*/ 55 w 55"/>
                <a:gd name="T11" fmla="*/ 158 h 158"/>
                <a:gd name="T12" fmla="*/ 44 w 55"/>
                <a:gd name="T13" fmla="*/ 6 h 158"/>
                <a:gd name="T14" fmla="*/ 44 w 55"/>
                <a:gd name="T15" fmla="*/ 6 h 158"/>
                <a:gd name="T16" fmla="*/ 44 w 55"/>
                <a:gd name="T17"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158">
                  <a:moveTo>
                    <a:pt x="44" y="0"/>
                  </a:moveTo>
                  <a:lnTo>
                    <a:pt x="14" y="0"/>
                  </a:lnTo>
                  <a:lnTo>
                    <a:pt x="2" y="0"/>
                  </a:lnTo>
                  <a:lnTo>
                    <a:pt x="0" y="0"/>
                  </a:lnTo>
                  <a:lnTo>
                    <a:pt x="0" y="158"/>
                  </a:lnTo>
                  <a:lnTo>
                    <a:pt x="55" y="158"/>
                  </a:lnTo>
                  <a:lnTo>
                    <a:pt x="44" y="6"/>
                  </a:lnTo>
                  <a:lnTo>
                    <a:pt x="44" y="6"/>
                  </a:lnTo>
                  <a:lnTo>
                    <a:pt x="4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211"/>
            <p:cNvSpPr>
              <a:spLocks/>
            </p:cNvSpPr>
            <p:nvPr/>
          </p:nvSpPr>
          <p:spPr bwMode="auto">
            <a:xfrm>
              <a:off x="734721" y="5768340"/>
              <a:ext cx="735206" cy="336772"/>
            </a:xfrm>
            <a:custGeom>
              <a:avLst/>
              <a:gdLst>
                <a:gd name="T0" fmla="*/ 261 w 310"/>
                <a:gd name="T1" fmla="*/ 0 h 142"/>
                <a:gd name="T2" fmla="*/ 14 w 310"/>
                <a:gd name="T3" fmla="*/ 0 h 142"/>
                <a:gd name="T4" fmla="*/ 2 w 310"/>
                <a:gd name="T5" fmla="*/ 0 h 142"/>
                <a:gd name="T6" fmla="*/ 0 w 310"/>
                <a:gd name="T7" fmla="*/ 0 h 142"/>
                <a:gd name="T8" fmla="*/ 0 w 310"/>
                <a:gd name="T9" fmla="*/ 142 h 142"/>
                <a:gd name="T10" fmla="*/ 2 w 310"/>
                <a:gd name="T11" fmla="*/ 142 h 142"/>
                <a:gd name="T12" fmla="*/ 14 w 310"/>
                <a:gd name="T13" fmla="*/ 142 h 142"/>
                <a:gd name="T14" fmla="*/ 44 w 310"/>
                <a:gd name="T15" fmla="*/ 142 h 142"/>
                <a:gd name="T16" fmla="*/ 75 w 310"/>
                <a:gd name="T17" fmla="*/ 142 h 142"/>
                <a:gd name="T18" fmla="*/ 238 w 310"/>
                <a:gd name="T19" fmla="*/ 142 h 142"/>
                <a:gd name="T20" fmla="*/ 310 w 310"/>
                <a:gd name="T21" fmla="*/ 142 h 142"/>
                <a:gd name="T22" fmla="*/ 261 w 310"/>
                <a:gd name="T23" fmla="*/ 7 h 142"/>
                <a:gd name="T24" fmla="*/ 262 w 310"/>
                <a:gd name="T25" fmla="*/ 7 h 142"/>
                <a:gd name="T26" fmla="*/ 262 w 310"/>
                <a:gd name="T27" fmla="*/ 5 h 142"/>
                <a:gd name="T28" fmla="*/ 261 w 310"/>
                <a:gd name="T2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0" h="142">
                  <a:moveTo>
                    <a:pt x="261" y="0"/>
                  </a:moveTo>
                  <a:lnTo>
                    <a:pt x="14" y="0"/>
                  </a:lnTo>
                  <a:lnTo>
                    <a:pt x="2" y="0"/>
                  </a:lnTo>
                  <a:lnTo>
                    <a:pt x="0" y="0"/>
                  </a:lnTo>
                  <a:lnTo>
                    <a:pt x="0" y="142"/>
                  </a:lnTo>
                  <a:lnTo>
                    <a:pt x="2" y="142"/>
                  </a:lnTo>
                  <a:lnTo>
                    <a:pt x="14" y="142"/>
                  </a:lnTo>
                  <a:lnTo>
                    <a:pt x="44" y="142"/>
                  </a:lnTo>
                  <a:lnTo>
                    <a:pt x="75" y="142"/>
                  </a:lnTo>
                  <a:lnTo>
                    <a:pt x="238" y="142"/>
                  </a:lnTo>
                  <a:lnTo>
                    <a:pt x="310" y="142"/>
                  </a:lnTo>
                  <a:lnTo>
                    <a:pt x="261" y="7"/>
                  </a:lnTo>
                  <a:lnTo>
                    <a:pt x="262" y="7"/>
                  </a:lnTo>
                  <a:lnTo>
                    <a:pt x="262" y="5"/>
                  </a:lnTo>
                  <a:lnTo>
                    <a:pt x="261" y="0"/>
                  </a:lnTo>
                  <a:close/>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212"/>
            <p:cNvSpPr>
              <a:spLocks/>
            </p:cNvSpPr>
            <p:nvPr/>
          </p:nvSpPr>
          <p:spPr bwMode="auto">
            <a:xfrm>
              <a:off x="734721" y="5768340"/>
              <a:ext cx="735206" cy="336772"/>
            </a:xfrm>
            <a:custGeom>
              <a:avLst/>
              <a:gdLst>
                <a:gd name="T0" fmla="*/ 261 w 310"/>
                <a:gd name="T1" fmla="*/ 0 h 142"/>
                <a:gd name="T2" fmla="*/ 14 w 310"/>
                <a:gd name="T3" fmla="*/ 0 h 142"/>
                <a:gd name="T4" fmla="*/ 2 w 310"/>
                <a:gd name="T5" fmla="*/ 0 h 142"/>
                <a:gd name="T6" fmla="*/ 0 w 310"/>
                <a:gd name="T7" fmla="*/ 0 h 142"/>
                <a:gd name="T8" fmla="*/ 0 w 310"/>
                <a:gd name="T9" fmla="*/ 142 h 142"/>
                <a:gd name="T10" fmla="*/ 2 w 310"/>
                <a:gd name="T11" fmla="*/ 142 h 142"/>
                <a:gd name="T12" fmla="*/ 14 w 310"/>
                <a:gd name="T13" fmla="*/ 142 h 142"/>
                <a:gd name="T14" fmla="*/ 44 w 310"/>
                <a:gd name="T15" fmla="*/ 142 h 142"/>
                <a:gd name="T16" fmla="*/ 75 w 310"/>
                <a:gd name="T17" fmla="*/ 142 h 142"/>
                <a:gd name="T18" fmla="*/ 238 w 310"/>
                <a:gd name="T19" fmla="*/ 142 h 142"/>
                <a:gd name="T20" fmla="*/ 310 w 310"/>
                <a:gd name="T21" fmla="*/ 142 h 142"/>
                <a:gd name="T22" fmla="*/ 261 w 310"/>
                <a:gd name="T23" fmla="*/ 7 h 142"/>
                <a:gd name="T24" fmla="*/ 262 w 310"/>
                <a:gd name="T25" fmla="*/ 7 h 142"/>
                <a:gd name="T26" fmla="*/ 262 w 310"/>
                <a:gd name="T27" fmla="*/ 5 h 142"/>
                <a:gd name="T28" fmla="*/ 261 w 310"/>
                <a:gd name="T2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0" h="142">
                  <a:moveTo>
                    <a:pt x="261" y="0"/>
                  </a:moveTo>
                  <a:lnTo>
                    <a:pt x="14" y="0"/>
                  </a:lnTo>
                  <a:lnTo>
                    <a:pt x="2" y="0"/>
                  </a:lnTo>
                  <a:lnTo>
                    <a:pt x="0" y="0"/>
                  </a:lnTo>
                  <a:lnTo>
                    <a:pt x="0" y="142"/>
                  </a:lnTo>
                  <a:lnTo>
                    <a:pt x="2" y="142"/>
                  </a:lnTo>
                  <a:lnTo>
                    <a:pt x="14" y="142"/>
                  </a:lnTo>
                  <a:lnTo>
                    <a:pt x="44" y="142"/>
                  </a:lnTo>
                  <a:lnTo>
                    <a:pt x="75" y="142"/>
                  </a:lnTo>
                  <a:lnTo>
                    <a:pt x="238" y="142"/>
                  </a:lnTo>
                  <a:lnTo>
                    <a:pt x="310" y="142"/>
                  </a:lnTo>
                  <a:lnTo>
                    <a:pt x="261" y="7"/>
                  </a:lnTo>
                  <a:lnTo>
                    <a:pt x="262" y="7"/>
                  </a:lnTo>
                  <a:lnTo>
                    <a:pt x="262" y="5"/>
                  </a:lnTo>
                  <a:lnTo>
                    <a:pt x="2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213"/>
            <p:cNvSpPr>
              <a:spLocks/>
            </p:cNvSpPr>
            <p:nvPr/>
          </p:nvSpPr>
          <p:spPr bwMode="auto">
            <a:xfrm>
              <a:off x="734721" y="5445798"/>
              <a:ext cx="694888" cy="322542"/>
            </a:xfrm>
            <a:custGeom>
              <a:avLst/>
              <a:gdLst>
                <a:gd name="T0" fmla="*/ 236 w 293"/>
                <a:gd name="T1" fmla="*/ 0 h 136"/>
                <a:gd name="T2" fmla="*/ 14 w 293"/>
                <a:gd name="T3" fmla="*/ 0 h 136"/>
                <a:gd name="T4" fmla="*/ 4 w 293"/>
                <a:gd name="T5" fmla="*/ 0 h 136"/>
                <a:gd name="T6" fmla="*/ 0 w 293"/>
                <a:gd name="T7" fmla="*/ 0 h 136"/>
                <a:gd name="T8" fmla="*/ 0 w 293"/>
                <a:gd name="T9" fmla="*/ 136 h 136"/>
                <a:gd name="T10" fmla="*/ 2 w 293"/>
                <a:gd name="T11" fmla="*/ 136 h 136"/>
                <a:gd name="T12" fmla="*/ 14 w 293"/>
                <a:gd name="T13" fmla="*/ 136 h 136"/>
                <a:gd name="T14" fmla="*/ 261 w 293"/>
                <a:gd name="T15" fmla="*/ 136 h 136"/>
                <a:gd name="T16" fmla="*/ 264 w 293"/>
                <a:gd name="T17" fmla="*/ 136 h 136"/>
                <a:gd name="T18" fmla="*/ 293 w 293"/>
                <a:gd name="T19" fmla="*/ 136 h 136"/>
                <a:gd name="T20" fmla="*/ 236 w 293"/>
                <a:gd name="T21"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3" h="136">
                  <a:moveTo>
                    <a:pt x="236" y="0"/>
                  </a:moveTo>
                  <a:lnTo>
                    <a:pt x="14" y="0"/>
                  </a:lnTo>
                  <a:lnTo>
                    <a:pt x="4" y="0"/>
                  </a:lnTo>
                  <a:lnTo>
                    <a:pt x="0" y="0"/>
                  </a:lnTo>
                  <a:lnTo>
                    <a:pt x="0" y="136"/>
                  </a:lnTo>
                  <a:lnTo>
                    <a:pt x="2" y="136"/>
                  </a:lnTo>
                  <a:lnTo>
                    <a:pt x="14" y="136"/>
                  </a:lnTo>
                  <a:lnTo>
                    <a:pt x="261" y="136"/>
                  </a:lnTo>
                  <a:lnTo>
                    <a:pt x="264" y="136"/>
                  </a:lnTo>
                  <a:lnTo>
                    <a:pt x="293" y="136"/>
                  </a:lnTo>
                  <a:lnTo>
                    <a:pt x="236"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214"/>
            <p:cNvSpPr>
              <a:spLocks/>
            </p:cNvSpPr>
            <p:nvPr/>
          </p:nvSpPr>
          <p:spPr bwMode="auto">
            <a:xfrm>
              <a:off x="734721" y="5445798"/>
              <a:ext cx="694888" cy="322542"/>
            </a:xfrm>
            <a:custGeom>
              <a:avLst/>
              <a:gdLst>
                <a:gd name="T0" fmla="*/ 236 w 293"/>
                <a:gd name="T1" fmla="*/ 0 h 136"/>
                <a:gd name="T2" fmla="*/ 14 w 293"/>
                <a:gd name="T3" fmla="*/ 0 h 136"/>
                <a:gd name="T4" fmla="*/ 4 w 293"/>
                <a:gd name="T5" fmla="*/ 0 h 136"/>
                <a:gd name="T6" fmla="*/ 0 w 293"/>
                <a:gd name="T7" fmla="*/ 0 h 136"/>
                <a:gd name="T8" fmla="*/ 0 w 293"/>
                <a:gd name="T9" fmla="*/ 136 h 136"/>
                <a:gd name="T10" fmla="*/ 2 w 293"/>
                <a:gd name="T11" fmla="*/ 136 h 136"/>
                <a:gd name="T12" fmla="*/ 14 w 293"/>
                <a:gd name="T13" fmla="*/ 136 h 136"/>
                <a:gd name="T14" fmla="*/ 261 w 293"/>
                <a:gd name="T15" fmla="*/ 136 h 136"/>
                <a:gd name="T16" fmla="*/ 264 w 293"/>
                <a:gd name="T17" fmla="*/ 136 h 136"/>
                <a:gd name="T18" fmla="*/ 293 w 293"/>
                <a:gd name="T19" fmla="*/ 136 h 136"/>
                <a:gd name="T20" fmla="*/ 236 w 293"/>
                <a:gd name="T21"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3" h="136">
                  <a:moveTo>
                    <a:pt x="236" y="0"/>
                  </a:moveTo>
                  <a:lnTo>
                    <a:pt x="14" y="0"/>
                  </a:lnTo>
                  <a:lnTo>
                    <a:pt x="4" y="0"/>
                  </a:lnTo>
                  <a:lnTo>
                    <a:pt x="0" y="0"/>
                  </a:lnTo>
                  <a:lnTo>
                    <a:pt x="0" y="136"/>
                  </a:lnTo>
                  <a:lnTo>
                    <a:pt x="2" y="136"/>
                  </a:lnTo>
                  <a:lnTo>
                    <a:pt x="14" y="136"/>
                  </a:lnTo>
                  <a:lnTo>
                    <a:pt x="261" y="136"/>
                  </a:lnTo>
                  <a:lnTo>
                    <a:pt x="264" y="136"/>
                  </a:lnTo>
                  <a:lnTo>
                    <a:pt x="293" y="136"/>
                  </a:lnTo>
                  <a:lnTo>
                    <a:pt x="2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215"/>
            <p:cNvSpPr>
              <a:spLocks/>
            </p:cNvSpPr>
            <p:nvPr/>
          </p:nvSpPr>
          <p:spPr bwMode="auto">
            <a:xfrm>
              <a:off x="734721" y="5018904"/>
              <a:ext cx="621368" cy="426894"/>
            </a:xfrm>
            <a:custGeom>
              <a:avLst/>
              <a:gdLst>
                <a:gd name="T0" fmla="*/ 179 w 262"/>
                <a:gd name="T1" fmla="*/ 0 h 180"/>
                <a:gd name="T2" fmla="*/ 14 w 262"/>
                <a:gd name="T3" fmla="*/ 0 h 180"/>
                <a:gd name="T4" fmla="*/ 4 w 262"/>
                <a:gd name="T5" fmla="*/ 0 h 180"/>
                <a:gd name="T6" fmla="*/ 0 w 262"/>
                <a:gd name="T7" fmla="*/ 0 h 180"/>
                <a:gd name="T8" fmla="*/ 0 w 262"/>
                <a:gd name="T9" fmla="*/ 180 h 180"/>
                <a:gd name="T10" fmla="*/ 4 w 262"/>
                <a:gd name="T11" fmla="*/ 180 h 180"/>
                <a:gd name="T12" fmla="*/ 14 w 262"/>
                <a:gd name="T13" fmla="*/ 180 h 180"/>
                <a:gd name="T14" fmla="*/ 236 w 262"/>
                <a:gd name="T15" fmla="*/ 180 h 180"/>
                <a:gd name="T16" fmla="*/ 234 w 262"/>
                <a:gd name="T17" fmla="*/ 177 h 180"/>
                <a:gd name="T18" fmla="*/ 262 w 262"/>
                <a:gd name="T19" fmla="*/ 177 h 180"/>
                <a:gd name="T20" fmla="*/ 209 w 262"/>
                <a:gd name="T21" fmla="*/ 62 h 180"/>
                <a:gd name="T22" fmla="*/ 179 w 262"/>
                <a:gd name="T23"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2" h="180">
                  <a:moveTo>
                    <a:pt x="179" y="0"/>
                  </a:moveTo>
                  <a:lnTo>
                    <a:pt x="14" y="0"/>
                  </a:lnTo>
                  <a:lnTo>
                    <a:pt x="4" y="0"/>
                  </a:lnTo>
                  <a:lnTo>
                    <a:pt x="0" y="0"/>
                  </a:lnTo>
                  <a:lnTo>
                    <a:pt x="0" y="180"/>
                  </a:lnTo>
                  <a:lnTo>
                    <a:pt x="4" y="180"/>
                  </a:lnTo>
                  <a:lnTo>
                    <a:pt x="14" y="180"/>
                  </a:lnTo>
                  <a:lnTo>
                    <a:pt x="236" y="180"/>
                  </a:lnTo>
                  <a:lnTo>
                    <a:pt x="234" y="177"/>
                  </a:lnTo>
                  <a:lnTo>
                    <a:pt x="262" y="177"/>
                  </a:lnTo>
                  <a:lnTo>
                    <a:pt x="209" y="62"/>
                  </a:lnTo>
                  <a:lnTo>
                    <a:pt x="179" y="0"/>
                  </a:lnTo>
                  <a:close/>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216"/>
            <p:cNvSpPr>
              <a:spLocks/>
            </p:cNvSpPr>
            <p:nvPr/>
          </p:nvSpPr>
          <p:spPr bwMode="auto">
            <a:xfrm>
              <a:off x="734721" y="5018904"/>
              <a:ext cx="621368" cy="426894"/>
            </a:xfrm>
            <a:custGeom>
              <a:avLst/>
              <a:gdLst>
                <a:gd name="T0" fmla="*/ 179 w 262"/>
                <a:gd name="T1" fmla="*/ 0 h 180"/>
                <a:gd name="T2" fmla="*/ 14 w 262"/>
                <a:gd name="T3" fmla="*/ 0 h 180"/>
                <a:gd name="T4" fmla="*/ 4 w 262"/>
                <a:gd name="T5" fmla="*/ 0 h 180"/>
                <a:gd name="T6" fmla="*/ 0 w 262"/>
                <a:gd name="T7" fmla="*/ 0 h 180"/>
                <a:gd name="T8" fmla="*/ 0 w 262"/>
                <a:gd name="T9" fmla="*/ 180 h 180"/>
                <a:gd name="T10" fmla="*/ 4 w 262"/>
                <a:gd name="T11" fmla="*/ 180 h 180"/>
                <a:gd name="T12" fmla="*/ 14 w 262"/>
                <a:gd name="T13" fmla="*/ 180 h 180"/>
                <a:gd name="T14" fmla="*/ 236 w 262"/>
                <a:gd name="T15" fmla="*/ 180 h 180"/>
                <a:gd name="T16" fmla="*/ 234 w 262"/>
                <a:gd name="T17" fmla="*/ 177 h 180"/>
                <a:gd name="T18" fmla="*/ 262 w 262"/>
                <a:gd name="T19" fmla="*/ 177 h 180"/>
                <a:gd name="T20" fmla="*/ 209 w 262"/>
                <a:gd name="T21" fmla="*/ 62 h 180"/>
                <a:gd name="T22" fmla="*/ 179 w 262"/>
                <a:gd name="T23"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2" h="180">
                  <a:moveTo>
                    <a:pt x="179" y="0"/>
                  </a:moveTo>
                  <a:lnTo>
                    <a:pt x="14" y="0"/>
                  </a:lnTo>
                  <a:lnTo>
                    <a:pt x="4" y="0"/>
                  </a:lnTo>
                  <a:lnTo>
                    <a:pt x="0" y="0"/>
                  </a:lnTo>
                  <a:lnTo>
                    <a:pt x="0" y="180"/>
                  </a:lnTo>
                  <a:lnTo>
                    <a:pt x="4" y="180"/>
                  </a:lnTo>
                  <a:lnTo>
                    <a:pt x="14" y="180"/>
                  </a:lnTo>
                  <a:lnTo>
                    <a:pt x="236" y="180"/>
                  </a:lnTo>
                  <a:lnTo>
                    <a:pt x="234" y="177"/>
                  </a:lnTo>
                  <a:lnTo>
                    <a:pt x="262" y="177"/>
                  </a:lnTo>
                  <a:lnTo>
                    <a:pt x="209" y="62"/>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217"/>
            <p:cNvSpPr>
              <a:spLocks/>
            </p:cNvSpPr>
            <p:nvPr/>
          </p:nvSpPr>
          <p:spPr bwMode="auto">
            <a:xfrm>
              <a:off x="734721" y="4146144"/>
              <a:ext cx="533617" cy="872761"/>
            </a:xfrm>
            <a:custGeom>
              <a:avLst/>
              <a:gdLst>
                <a:gd name="T0" fmla="*/ 7 w 225"/>
                <a:gd name="T1" fmla="*/ 0 h 368"/>
                <a:gd name="T2" fmla="*/ 0 w 225"/>
                <a:gd name="T3" fmla="*/ 12 h 368"/>
                <a:gd name="T4" fmla="*/ 0 w 225"/>
                <a:gd name="T5" fmla="*/ 14 h 368"/>
                <a:gd name="T6" fmla="*/ 0 w 225"/>
                <a:gd name="T7" fmla="*/ 368 h 368"/>
                <a:gd name="T8" fmla="*/ 4 w 225"/>
                <a:gd name="T9" fmla="*/ 368 h 368"/>
                <a:gd name="T10" fmla="*/ 14 w 225"/>
                <a:gd name="T11" fmla="*/ 368 h 368"/>
                <a:gd name="T12" fmla="*/ 179 w 225"/>
                <a:gd name="T13" fmla="*/ 368 h 368"/>
                <a:gd name="T14" fmla="*/ 225 w 225"/>
                <a:gd name="T15" fmla="*/ 368 h 368"/>
                <a:gd name="T16" fmla="*/ 20 w 225"/>
                <a:gd name="T17" fmla="*/ 23 h 368"/>
                <a:gd name="T18" fmla="*/ 18 w 225"/>
                <a:gd name="T19" fmla="*/ 17 h 368"/>
                <a:gd name="T20" fmla="*/ 12 w 225"/>
                <a:gd name="T21" fmla="*/ 8 h 368"/>
                <a:gd name="T22" fmla="*/ 7 w 225"/>
                <a:gd name="T23" fmla="*/ 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 h="368">
                  <a:moveTo>
                    <a:pt x="7" y="0"/>
                  </a:moveTo>
                  <a:lnTo>
                    <a:pt x="0" y="12"/>
                  </a:lnTo>
                  <a:lnTo>
                    <a:pt x="0" y="14"/>
                  </a:lnTo>
                  <a:lnTo>
                    <a:pt x="0" y="368"/>
                  </a:lnTo>
                  <a:lnTo>
                    <a:pt x="4" y="368"/>
                  </a:lnTo>
                  <a:lnTo>
                    <a:pt x="14" y="368"/>
                  </a:lnTo>
                  <a:lnTo>
                    <a:pt x="179" y="368"/>
                  </a:lnTo>
                  <a:lnTo>
                    <a:pt x="225" y="368"/>
                  </a:lnTo>
                  <a:lnTo>
                    <a:pt x="20" y="23"/>
                  </a:lnTo>
                  <a:lnTo>
                    <a:pt x="18" y="17"/>
                  </a:lnTo>
                  <a:lnTo>
                    <a:pt x="12" y="8"/>
                  </a:lnTo>
                  <a:lnTo>
                    <a:pt x="7"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218"/>
            <p:cNvSpPr>
              <a:spLocks/>
            </p:cNvSpPr>
            <p:nvPr/>
          </p:nvSpPr>
          <p:spPr bwMode="auto">
            <a:xfrm>
              <a:off x="734721" y="4146144"/>
              <a:ext cx="533617" cy="872761"/>
            </a:xfrm>
            <a:custGeom>
              <a:avLst/>
              <a:gdLst>
                <a:gd name="T0" fmla="*/ 7 w 225"/>
                <a:gd name="T1" fmla="*/ 0 h 368"/>
                <a:gd name="T2" fmla="*/ 0 w 225"/>
                <a:gd name="T3" fmla="*/ 12 h 368"/>
                <a:gd name="T4" fmla="*/ 0 w 225"/>
                <a:gd name="T5" fmla="*/ 14 h 368"/>
                <a:gd name="T6" fmla="*/ 0 w 225"/>
                <a:gd name="T7" fmla="*/ 368 h 368"/>
                <a:gd name="T8" fmla="*/ 4 w 225"/>
                <a:gd name="T9" fmla="*/ 368 h 368"/>
                <a:gd name="T10" fmla="*/ 14 w 225"/>
                <a:gd name="T11" fmla="*/ 368 h 368"/>
                <a:gd name="T12" fmla="*/ 179 w 225"/>
                <a:gd name="T13" fmla="*/ 368 h 368"/>
                <a:gd name="T14" fmla="*/ 225 w 225"/>
                <a:gd name="T15" fmla="*/ 368 h 368"/>
                <a:gd name="T16" fmla="*/ 20 w 225"/>
                <a:gd name="T17" fmla="*/ 23 h 368"/>
                <a:gd name="T18" fmla="*/ 18 w 225"/>
                <a:gd name="T19" fmla="*/ 17 h 368"/>
                <a:gd name="T20" fmla="*/ 12 w 225"/>
                <a:gd name="T21" fmla="*/ 8 h 368"/>
                <a:gd name="T22" fmla="*/ 7 w 225"/>
                <a:gd name="T23" fmla="*/ 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 h="368">
                  <a:moveTo>
                    <a:pt x="7" y="0"/>
                  </a:moveTo>
                  <a:lnTo>
                    <a:pt x="0" y="12"/>
                  </a:lnTo>
                  <a:lnTo>
                    <a:pt x="0" y="14"/>
                  </a:lnTo>
                  <a:lnTo>
                    <a:pt x="0" y="368"/>
                  </a:lnTo>
                  <a:lnTo>
                    <a:pt x="4" y="368"/>
                  </a:lnTo>
                  <a:lnTo>
                    <a:pt x="14" y="368"/>
                  </a:lnTo>
                  <a:lnTo>
                    <a:pt x="179" y="368"/>
                  </a:lnTo>
                  <a:lnTo>
                    <a:pt x="225" y="368"/>
                  </a:lnTo>
                  <a:lnTo>
                    <a:pt x="20" y="23"/>
                  </a:lnTo>
                  <a:lnTo>
                    <a:pt x="18" y="17"/>
                  </a:lnTo>
                  <a:lnTo>
                    <a:pt x="12" y="8"/>
                  </a:lnTo>
                  <a:lnTo>
                    <a:pt x="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219"/>
            <p:cNvSpPr>
              <a:spLocks/>
            </p:cNvSpPr>
            <p:nvPr/>
          </p:nvSpPr>
          <p:spPr bwMode="auto">
            <a:xfrm>
              <a:off x="9967483" y="4373820"/>
              <a:ext cx="1316256" cy="1750264"/>
            </a:xfrm>
            <a:custGeom>
              <a:avLst/>
              <a:gdLst>
                <a:gd name="T0" fmla="*/ 555 w 555"/>
                <a:gd name="T1" fmla="*/ 738 h 738"/>
                <a:gd name="T2" fmla="*/ 413 w 555"/>
                <a:gd name="T3" fmla="*/ 452 h 738"/>
                <a:gd name="T4" fmla="*/ 505 w 555"/>
                <a:gd name="T5" fmla="*/ 452 h 738"/>
                <a:gd name="T6" fmla="*/ 355 w 555"/>
                <a:gd name="T7" fmla="*/ 205 h 738"/>
                <a:gd name="T8" fmla="*/ 434 w 555"/>
                <a:gd name="T9" fmla="*/ 205 h 738"/>
                <a:gd name="T10" fmla="*/ 284 w 555"/>
                <a:gd name="T11" fmla="*/ 10 h 738"/>
                <a:gd name="T12" fmla="*/ 277 w 555"/>
                <a:gd name="T13" fmla="*/ 0 h 738"/>
                <a:gd name="T14" fmla="*/ 271 w 555"/>
                <a:gd name="T15" fmla="*/ 10 h 738"/>
                <a:gd name="T16" fmla="*/ 121 w 555"/>
                <a:gd name="T17" fmla="*/ 205 h 738"/>
                <a:gd name="T18" fmla="*/ 200 w 555"/>
                <a:gd name="T19" fmla="*/ 205 h 738"/>
                <a:gd name="T20" fmla="*/ 50 w 555"/>
                <a:gd name="T21" fmla="*/ 452 h 738"/>
                <a:gd name="T22" fmla="*/ 142 w 555"/>
                <a:gd name="T23" fmla="*/ 452 h 738"/>
                <a:gd name="T24" fmla="*/ 0 w 555"/>
                <a:gd name="T25" fmla="*/ 738 h 738"/>
                <a:gd name="T26" fmla="*/ 277 w 555"/>
                <a:gd name="T27" fmla="*/ 738 h 738"/>
                <a:gd name="T28" fmla="*/ 277 w 555"/>
                <a:gd name="T29" fmla="*/ 717 h 738"/>
                <a:gd name="T30" fmla="*/ 278 w 555"/>
                <a:gd name="T31" fmla="*/ 738 h 738"/>
                <a:gd name="T32" fmla="*/ 555 w 555"/>
                <a:gd name="T33" fmla="*/ 738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5" h="738">
                  <a:moveTo>
                    <a:pt x="555" y="738"/>
                  </a:moveTo>
                  <a:lnTo>
                    <a:pt x="413" y="452"/>
                  </a:lnTo>
                  <a:lnTo>
                    <a:pt x="505" y="452"/>
                  </a:lnTo>
                  <a:lnTo>
                    <a:pt x="355" y="205"/>
                  </a:lnTo>
                  <a:lnTo>
                    <a:pt x="434" y="205"/>
                  </a:lnTo>
                  <a:lnTo>
                    <a:pt x="284" y="10"/>
                  </a:lnTo>
                  <a:lnTo>
                    <a:pt x="277" y="0"/>
                  </a:lnTo>
                  <a:lnTo>
                    <a:pt x="271" y="10"/>
                  </a:lnTo>
                  <a:lnTo>
                    <a:pt x="121" y="205"/>
                  </a:lnTo>
                  <a:lnTo>
                    <a:pt x="200" y="205"/>
                  </a:lnTo>
                  <a:lnTo>
                    <a:pt x="50" y="452"/>
                  </a:lnTo>
                  <a:lnTo>
                    <a:pt x="142" y="452"/>
                  </a:lnTo>
                  <a:lnTo>
                    <a:pt x="0" y="738"/>
                  </a:lnTo>
                  <a:lnTo>
                    <a:pt x="277" y="738"/>
                  </a:lnTo>
                  <a:lnTo>
                    <a:pt x="277" y="717"/>
                  </a:lnTo>
                  <a:lnTo>
                    <a:pt x="278" y="738"/>
                  </a:lnTo>
                  <a:lnTo>
                    <a:pt x="555" y="73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220"/>
            <p:cNvSpPr>
              <a:spLocks/>
            </p:cNvSpPr>
            <p:nvPr/>
          </p:nvSpPr>
          <p:spPr bwMode="auto">
            <a:xfrm>
              <a:off x="9967483" y="4373820"/>
              <a:ext cx="1316256" cy="1750264"/>
            </a:xfrm>
            <a:custGeom>
              <a:avLst/>
              <a:gdLst>
                <a:gd name="T0" fmla="*/ 555 w 555"/>
                <a:gd name="T1" fmla="*/ 738 h 738"/>
                <a:gd name="T2" fmla="*/ 413 w 555"/>
                <a:gd name="T3" fmla="*/ 452 h 738"/>
                <a:gd name="T4" fmla="*/ 505 w 555"/>
                <a:gd name="T5" fmla="*/ 452 h 738"/>
                <a:gd name="T6" fmla="*/ 355 w 555"/>
                <a:gd name="T7" fmla="*/ 205 h 738"/>
                <a:gd name="T8" fmla="*/ 434 w 555"/>
                <a:gd name="T9" fmla="*/ 205 h 738"/>
                <a:gd name="T10" fmla="*/ 284 w 555"/>
                <a:gd name="T11" fmla="*/ 10 h 738"/>
                <a:gd name="T12" fmla="*/ 277 w 555"/>
                <a:gd name="T13" fmla="*/ 0 h 738"/>
                <a:gd name="T14" fmla="*/ 271 w 555"/>
                <a:gd name="T15" fmla="*/ 10 h 738"/>
                <a:gd name="T16" fmla="*/ 121 w 555"/>
                <a:gd name="T17" fmla="*/ 205 h 738"/>
                <a:gd name="T18" fmla="*/ 200 w 555"/>
                <a:gd name="T19" fmla="*/ 205 h 738"/>
                <a:gd name="T20" fmla="*/ 50 w 555"/>
                <a:gd name="T21" fmla="*/ 452 h 738"/>
                <a:gd name="T22" fmla="*/ 142 w 555"/>
                <a:gd name="T23" fmla="*/ 452 h 738"/>
                <a:gd name="T24" fmla="*/ 0 w 555"/>
                <a:gd name="T25" fmla="*/ 738 h 738"/>
                <a:gd name="T26" fmla="*/ 277 w 555"/>
                <a:gd name="T27" fmla="*/ 738 h 738"/>
                <a:gd name="T28" fmla="*/ 277 w 555"/>
                <a:gd name="T29" fmla="*/ 717 h 738"/>
                <a:gd name="T30" fmla="*/ 278 w 555"/>
                <a:gd name="T31" fmla="*/ 738 h 738"/>
                <a:gd name="T32" fmla="*/ 555 w 555"/>
                <a:gd name="T33" fmla="*/ 738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5" h="738">
                  <a:moveTo>
                    <a:pt x="555" y="738"/>
                  </a:moveTo>
                  <a:lnTo>
                    <a:pt x="413" y="452"/>
                  </a:lnTo>
                  <a:lnTo>
                    <a:pt x="505" y="452"/>
                  </a:lnTo>
                  <a:lnTo>
                    <a:pt x="355" y="205"/>
                  </a:lnTo>
                  <a:lnTo>
                    <a:pt x="434" y="205"/>
                  </a:lnTo>
                  <a:lnTo>
                    <a:pt x="284" y="10"/>
                  </a:lnTo>
                  <a:lnTo>
                    <a:pt x="277" y="0"/>
                  </a:lnTo>
                  <a:lnTo>
                    <a:pt x="271" y="10"/>
                  </a:lnTo>
                  <a:lnTo>
                    <a:pt x="121" y="205"/>
                  </a:lnTo>
                  <a:lnTo>
                    <a:pt x="200" y="205"/>
                  </a:lnTo>
                  <a:lnTo>
                    <a:pt x="50" y="452"/>
                  </a:lnTo>
                  <a:lnTo>
                    <a:pt x="142" y="452"/>
                  </a:lnTo>
                  <a:lnTo>
                    <a:pt x="0" y="738"/>
                  </a:lnTo>
                  <a:lnTo>
                    <a:pt x="277" y="738"/>
                  </a:lnTo>
                  <a:lnTo>
                    <a:pt x="277" y="717"/>
                  </a:lnTo>
                  <a:lnTo>
                    <a:pt x="278" y="738"/>
                  </a:lnTo>
                  <a:lnTo>
                    <a:pt x="555" y="73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221"/>
            <p:cNvSpPr>
              <a:spLocks/>
            </p:cNvSpPr>
            <p:nvPr/>
          </p:nvSpPr>
          <p:spPr bwMode="auto">
            <a:xfrm>
              <a:off x="10358802" y="5687704"/>
              <a:ext cx="533617" cy="808727"/>
            </a:xfrm>
            <a:custGeom>
              <a:avLst/>
              <a:gdLst>
                <a:gd name="T0" fmla="*/ 225 w 225"/>
                <a:gd name="T1" fmla="*/ 82 h 341"/>
                <a:gd name="T2" fmla="*/ 142 w 225"/>
                <a:gd name="T3" fmla="*/ 141 h 341"/>
                <a:gd name="T4" fmla="*/ 113 w 225"/>
                <a:gd name="T5" fmla="*/ 2 h 341"/>
                <a:gd name="T6" fmla="*/ 113 w 225"/>
                <a:gd name="T7" fmla="*/ 0 h 341"/>
                <a:gd name="T8" fmla="*/ 113 w 225"/>
                <a:gd name="T9" fmla="*/ 0 h 341"/>
                <a:gd name="T10" fmla="*/ 113 w 225"/>
                <a:gd name="T11" fmla="*/ 0 h 341"/>
                <a:gd name="T12" fmla="*/ 113 w 225"/>
                <a:gd name="T13" fmla="*/ 2 h 341"/>
                <a:gd name="T14" fmla="*/ 85 w 225"/>
                <a:gd name="T15" fmla="*/ 141 h 341"/>
                <a:gd name="T16" fmla="*/ 0 w 225"/>
                <a:gd name="T17" fmla="*/ 82 h 341"/>
                <a:gd name="T18" fmla="*/ 74 w 225"/>
                <a:gd name="T19" fmla="*/ 180 h 341"/>
                <a:gd name="T20" fmla="*/ 50 w 225"/>
                <a:gd name="T21" fmla="*/ 341 h 341"/>
                <a:gd name="T22" fmla="*/ 112 w 225"/>
                <a:gd name="T23" fmla="*/ 341 h 341"/>
                <a:gd name="T24" fmla="*/ 175 w 225"/>
                <a:gd name="T25" fmla="*/ 341 h 341"/>
                <a:gd name="T26" fmla="*/ 151 w 225"/>
                <a:gd name="T27" fmla="*/ 180 h 341"/>
                <a:gd name="T28" fmla="*/ 225 w 225"/>
                <a:gd name="T29" fmla="*/ 82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5" h="341">
                  <a:moveTo>
                    <a:pt x="225" y="82"/>
                  </a:moveTo>
                  <a:lnTo>
                    <a:pt x="142" y="141"/>
                  </a:lnTo>
                  <a:lnTo>
                    <a:pt x="113" y="2"/>
                  </a:lnTo>
                  <a:lnTo>
                    <a:pt x="113" y="0"/>
                  </a:lnTo>
                  <a:lnTo>
                    <a:pt x="113" y="0"/>
                  </a:lnTo>
                  <a:lnTo>
                    <a:pt x="113" y="0"/>
                  </a:lnTo>
                  <a:lnTo>
                    <a:pt x="113" y="2"/>
                  </a:lnTo>
                  <a:lnTo>
                    <a:pt x="85" y="141"/>
                  </a:lnTo>
                  <a:lnTo>
                    <a:pt x="0" y="82"/>
                  </a:lnTo>
                  <a:lnTo>
                    <a:pt x="74" y="180"/>
                  </a:lnTo>
                  <a:lnTo>
                    <a:pt x="50" y="341"/>
                  </a:lnTo>
                  <a:lnTo>
                    <a:pt x="112" y="341"/>
                  </a:lnTo>
                  <a:lnTo>
                    <a:pt x="175" y="341"/>
                  </a:lnTo>
                  <a:lnTo>
                    <a:pt x="151" y="180"/>
                  </a:lnTo>
                  <a:lnTo>
                    <a:pt x="225" y="82"/>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222"/>
            <p:cNvSpPr>
              <a:spLocks/>
            </p:cNvSpPr>
            <p:nvPr/>
          </p:nvSpPr>
          <p:spPr bwMode="auto">
            <a:xfrm>
              <a:off x="10358802" y="5687704"/>
              <a:ext cx="533617" cy="808727"/>
            </a:xfrm>
            <a:custGeom>
              <a:avLst/>
              <a:gdLst>
                <a:gd name="T0" fmla="*/ 225 w 225"/>
                <a:gd name="T1" fmla="*/ 82 h 341"/>
                <a:gd name="T2" fmla="*/ 142 w 225"/>
                <a:gd name="T3" fmla="*/ 141 h 341"/>
                <a:gd name="T4" fmla="*/ 113 w 225"/>
                <a:gd name="T5" fmla="*/ 2 h 341"/>
                <a:gd name="T6" fmla="*/ 113 w 225"/>
                <a:gd name="T7" fmla="*/ 0 h 341"/>
                <a:gd name="T8" fmla="*/ 113 w 225"/>
                <a:gd name="T9" fmla="*/ 0 h 341"/>
                <a:gd name="T10" fmla="*/ 113 w 225"/>
                <a:gd name="T11" fmla="*/ 0 h 341"/>
                <a:gd name="T12" fmla="*/ 113 w 225"/>
                <a:gd name="T13" fmla="*/ 2 h 341"/>
                <a:gd name="T14" fmla="*/ 85 w 225"/>
                <a:gd name="T15" fmla="*/ 141 h 341"/>
                <a:gd name="T16" fmla="*/ 0 w 225"/>
                <a:gd name="T17" fmla="*/ 82 h 341"/>
                <a:gd name="T18" fmla="*/ 74 w 225"/>
                <a:gd name="T19" fmla="*/ 180 h 341"/>
                <a:gd name="T20" fmla="*/ 50 w 225"/>
                <a:gd name="T21" fmla="*/ 341 h 341"/>
                <a:gd name="T22" fmla="*/ 112 w 225"/>
                <a:gd name="T23" fmla="*/ 341 h 341"/>
                <a:gd name="T24" fmla="*/ 175 w 225"/>
                <a:gd name="T25" fmla="*/ 341 h 341"/>
                <a:gd name="T26" fmla="*/ 151 w 225"/>
                <a:gd name="T27" fmla="*/ 180 h 341"/>
                <a:gd name="T28" fmla="*/ 225 w 225"/>
                <a:gd name="T29" fmla="*/ 82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5" h="341">
                  <a:moveTo>
                    <a:pt x="225" y="82"/>
                  </a:moveTo>
                  <a:lnTo>
                    <a:pt x="142" y="141"/>
                  </a:lnTo>
                  <a:lnTo>
                    <a:pt x="113" y="2"/>
                  </a:lnTo>
                  <a:lnTo>
                    <a:pt x="113" y="0"/>
                  </a:lnTo>
                  <a:lnTo>
                    <a:pt x="113" y="0"/>
                  </a:lnTo>
                  <a:lnTo>
                    <a:pt x="113" y="0"/>
                  </a:lnTo>
                  <a:lnTo>
                    <a:pt x="113" y="2"/>
                  </a:lnTo>
                  <a:lnTo>
                    <a:pt x="85" y="141"/>
                  </a:lnTo>
                  <a:lnTo>
                    <a:pt x="0" y="82"/>
                  </a:lnTo>
                  <a:lnTo>
                    <a:pt x="74" y="180"/>
                  </a:lnTo>
                  <a:lnTo>
                    <a:pt x="50" y="341"/>
                  </a:lnTo>
                  <a:lnTo>
                    <a:pt x="112" y="341"/>
                  </a:lnTo>
                  <a:lnTo>
                    <a:pt x="175" y="341"/>
                  </a:lnTo>
                  <a:lnTo>
                    <a:pt x="151" y="180"/>
                  </a:lnTo>
                  <a:lnTo>
                    <a:pt x="225" y="8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Rectangle 223"/>
            <p:cNvSpPr>
              <a:spLocks noChangeArrowheads="1"/>
            </p:cNvSpPr>
            <p:nvPr/>
          </p:nvSpPr>
          <p:spPr bwMode="auto">
            <a:xfrm>
              <a:off x="10809412" y="4860005"/>
              <a:ext cx="187359" cy="2372"/>
            </a:xfrm>
            <a:prstGeom prst="rect">
              <a:avLst/>
            </a:prstGeom>
            <a:solidFill>
              <a:srgbClr val="4F71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Rectangle 224"/>
            <p:cNvSpPr>
              <a:spLocks noChangeArrowheads="1"/>
            </p:cNvSpPr>
            <p:nvPr/>
          </p:nvSpPr>
          <p:spPr bwMode="auto">
            <a:xfrm>
              <a:off x="10809412" y="4860005"/>
              <a:ext cx="187359" cy="2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Rectangle 225"/>
            <p:cNvSpPr>
              <a:spLocks noChangeArrowheads="1"/>
            </p:cNvSpPr>
            <p:nvPr/>
          </p:nvSpPr>
          <p:spPr bwMode="auto">
            <a:xfrm>
              <a:off x="10946967" y="5445798"/>
              <a:ext cx="218190" cy="4743"/>
            </a:xfrm>
            <a:prstGeom prst="rect">
              <a:avLst/>
            </a:prstGeom>
            <a:solidFill>
              <a:srgbClr val="8ECB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Rectangle 226"/>
            <p:cNvSpPr>
              <a:spLocks noChangeArrowheads="1"/>
            </p:cNvSpPr>
            <p:nvPr/>
          </p:nvSpPr>
          <p:spPr bwMode="auto">
            <a:xfrm>
              <a:off x="10946967" y="5445798"/>
              <a:ext cx="218190" cy="4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227"/>
            <p:cNvSpPr>
              <a:spLocks/>
            </p:cNvSpPr>
            <p:nvPr/>
          </p:nvSpPr>
          <p:spPr bwMode="auto">
            <a:xfrm>
              <a:off x="10719290" y="6124085"/>
              <a:ext cx="564448" cy="360488"/>
            </a:xfrm>
            <a:custGeom>
              <a:avLst/>
              <a:gdLst>
                <a:gd name="T0" fmla="*/ 238 w 238"/>
                <a:gd name="T1" fmla="*/ 0 h 152"/>
                <a:gd name="T2" fmla="*/ 0 w 238"/>
                <a:gd name="T3" fmla="*/ 0 h 152"/>
                <a:gd name="T4" fmla="*/ 23 w 238"/>
                <a:gd name="T5" fmla="*/ 152 h 152"/>
                <a:gd name="T6" fmla="*/ 23 w 238"/>
                <a:gd name="T7" fmla="*/ 152 h 152"/>
                <a:gd name="T8" fmla="*/ 0 w 238"/>
                <a:gd name="T9" fmla="*/ 2 h 152"/>
                <a:gd name="T10" fmla="*/ 238 w 238"/>
                <a:gd name="T11" fmla="*/ 2 h 152"/>
                <a:gd name="T12" fmla="*/ 238 w 238"/>
                <a:gd name="T13" fmla="*/ 0 h 152"/>
              </a:gdLst>
              <a:ahLst/>
              <a:cxnLst>
                <a:cxn ang="0">
                  <a:pos x="T0" y="T1"/>
                </a:cxn>
                <a:cxn ang="0">
                  <a:pos x="T2" y="T3"/>
                </a:cxn>
                <a:cxn ang="0">
                  <a:pos x="T4" y="T5"/>
                </a:cxn>
                <a:cxn ang="0">
                  <a:pos x="T6" y="T7"/>
                </a:cxn>
                <a:cxn ang="0">
                  <a:pos x="T8" y="T9"/>
                </a:cxn>
                <a:cxn ang="0">
                  <a:pos x="T10" y="T11"/>
                </a:cxn>
                <a:cxn ang="0">
                  <a:pos x="T12" y="T13"/>
                </a:cxn>
              </a:cxnLst>
              <a:rect l="0" t="0" r="r" b="b"/>
              <a:pathLst>
                <a:path w="238" h="152">
                  <a:moveTo>
                    <a:pt x="238" y="0"/>
                  </a:moveTo>
                  <a:lnTo>
                    <a:pt x="0" y="0"/>
                  </a:lnTo>
                  <a:lnTo>
                    <a:pt x="23" y="152"/>
                  </a:lnTo>
                  <a:lnTo>
                    <a:pt x="23" y="152"/>
                  </a:lnTo>
                  <a:lnTo>
                    <a:pt x="0" y="2"/>
                  </a:lnTo>
                  <a:lnTo>
                    <a:pt x="238" y="2"/>
                  </a:lnTo>
                  <a:lnTo>
                    <a:pt x="238" y="0"/>
                  </a:lnTo>
                  <a:close/>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228"/>
            <p:cNvSpPr>
              <a:spLocks/>
            </p:cNvSpPr>
            <p:nvPr/>
          </p:nvSpPr>
          <p:spPr bwMode="auto">
            <a:xfrm>
              <a:off x="10719290" y="6124085"/>
              <a:ext cx="564448" cy="360488"/>
            </a:xfrm>
            <a:custGeom>
              <a:avLst/>
              <a:gdLst>
                <a:gd name="T0" fmla="*/ 238 w 238"/>
                <a:gd name="T1" fmla="*/ 0 h 152"/>
                <a:gd name="T2" fmla="*/ 0 w 238"/>
                <a:gd name="T3" fmla="*/ 0 h 152"/>
                <a:gd name="T4" fmla="*/ 23 w 238"/>
                <a:gd name="T5" fmla="*/ 152 h 152"/>
                <a:gd name="T6" fmla="*/ 23 w 238"/>
                <a:gd name="T7" fmla="*/ 152 h 152"/>
                <a:gd name="T8" fmla="*/ 0 w 238"/>
                <a:gd name="T9" fmla="*/ 2 h 152"/>
                <a:gd name="T10" fmla="*/ 238 w 238"/>
                <a:gd name="T11" fmla="*/ 2 h 152"/>
                <a:gd name="T12" fmla="*/ 238 w 238"/>
                <a:gd name="T13" fmla="*/ 0 h 152"/>
              </a:gdLst>
              <a:ahLst/>
              <a:cxnLst>
                <a:cxn ang="0">
                  <a:pos x="T0" y="T1"/>
                </a:cxn>
                <a:cxn ang="0">
                  <a:pos x="T2" y="T3"/>
                </a:cxn>
                <a:cxn ang="0">
                  <a:pos x="T4" y="T5"/>
                </a:cxn>
                <a:cxn ang="0">
                  <a:pos x="T6" y="T7"/>
                </a:cxn>
                <a:cxn ang="0">
                  <a:pos x="T8" y="T9"/>
                </a:cxn>
                <a:cxn ang="0">
                  <a:pos x="T10" y="T11"/>
                </a:cxn>
                <a:cxn ang="0">
                  <a:pos x="T12" y="T13"/>
                </a:cxn>
              </a:cxnLst>
              <a:rect l="0" t="0" r="r" b="b"/>
              <a:pathLst>
                <a:path w="238" h="152">
                  <a:moveTo>
                    <a:pt x="238" y="0"/>
                  </a:moveTo>
                  <a:lnTo>
                    <a:pt x="0" y="0"/>
                  </a:lnTo>
                  <a:lnTo>
                    <a:pt x="23" y="152"/>
                  </a:lnTo>
                  <a:lnTo>
                    <a:pt x="23" y="152"/>
                  </a:lnTo>
                  <a:lnTo>
                    <a:pt x="0" y="2"/>
                  </a:lnTo>
                  <a:lnTo>
                    <a:pt x="238" y="2"/>
                  </a:lnTo>
                  <a:lnTo>
                    <a:pt x="23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229"/>
            <p:cNvSpPr>
              <a:spLocks/>
            </p:cNvSpPr>
            <p:nvPr/>
          </p:nvSpPr>
          <p:spPr bwMode="auto">
            <a:xfrm>
              <a:off x="10631540" y="4383307"/>
              <a:ext cx="652199" cy="1740778"/>
            </a:xfrm>
            <a:custGeom>
              <a:avLst/>
              <a:gdLst>
                <a:gd name="T0" fmla="*/ 0 w 275"/>
                <a:gd name="T1" fmla="*/ 0 h 734"/>
                <a:gd name="T2" fmla="*/ 0 w 275"/>
                <a:gd name="T3" fmla="*/ 557 h 734"/>
                <a:gd name="T4" fmla="*/ 27 w 275"/>
                <a:gd name="T5" fmla="*/ 691 h 734"/>
                <a:gd name="T6" fmla="*/ 110 w 275"/>
                <a:gd name="T7" fmla="*/ 632 h 734"/>
                <a:gd name="T8" fmla="*/ 36 w 275"/>
                <a:gd name="T9" fmla="*/ 730 h 734"/>
                <a:gd name="T10" fmla="*/ 37 w 275"/>
                <a:gd name="T11" fmla="*/ 734 h 734"/>
                <a:gd name="T12" fmla="*/ 275 w 275"/>
                <a:gd name="T13" fmla="*/ 734 h 734"/>
                <a:gd name="T14" fmla="*/ 133 w 275"/>
                <a:gd name="T15" fmla="*/ 450 h 734"/>
                <a:gd name="T16" fmla="*/ 133 w 275"/>
                <a:gd name="T17" fmla="*/ 450 h 734"/>
                <a:gd name="T18" fmla="*/ 133 w 275"/>
                <a:gd name="T19" fmla="*/ 448 h 734"/>
                <a:gd name="T20" fmla="*/ 225 w 275"/>
                <a:gd name="T21" fmla="*/ 448 h 734"/>
                <a:gd name="T22" fmla="*/ 75 w 275"/>
                <a:gd name="T23" fmla="*/ 201 h 734"/>
                <a:gd name="T24" fmla="*/ 75 w 275"/>
                <a:gd name="T25" fmla="*/ 201 h 734"/>
                <a:gd name="T26" fmla="*/ 75 w 275"/>
                <a:gd name="T27" fmla="*/ 201 h 734"/>
                <a:gd name="T28" fmla="*/ 154 w 275"/>
                <a:gd name="T29" fmla="*/ 201 h 734"/>
                <a:gd name="T30" fmla="*/ 4 w 275"/>
                <a:gd name="T31" fmla="*/ 6 h 734"/>
                <a:gd name="T32" fmla="*/ 0 w 275"/>
                <a:gd name="T33" fmla="*/ 0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5" h="734">
                  <a:moveTo>
                    <a:pt x="0" y="0"/>
                  </a:moveTo>
                  <a:lnTo>
                    <a:pt x="0" y="557"/>
                  </a:lnTo>
                  <a:lnTo>
                    <a:pt x="27" y="691"/>
                  </a:lnTo>
                  <a:lnTo>
                    <a:pt x="110" y="632"/>
                  </a:lnTo>
                  <a:lnTo>
                    <a:pt x="36" y="730"/>
                  </a:lnTo>
                  <a:lnTo>
                    <a:pt x="37" y="734"/>
                  </a:lnTo>
                  <a:lnTo>
                    <a:pt x="275" y="734"/>
                  </a:lnTo>
                  <a:lnTo>
                    <a:pt x="133" y="450"/>
                  </a:lnTo>
                  <a:lnTo>
                    <a:pt x="133" y="450"/>
                  </a:lnTo>
                  <a:lnTo>
                    <a:pt x="133" y="448"/>
                  </a:lnTo>
                  <a:lnTo>
                    <a:pt x="225" y="448"/>
                  </a:lnTo>
                  <a:lnTo>
                    <a:pt x="75" y="201"/>
                  </a:lnTo>
                  <a:lnTo>
                    <a:pt x="75" y="201"/>
                  </a:lnTo>
                  <a:lnTo>
                    <a:pt x="75" y="201"/>
                  </a:lnTo>
                  <a:lnTo>
                    <a:pt x="154" y="201"/>
                  </a:lnTo>
                  <a:lnTo>
                    <a:pt x="4" y="6"/>
                  </a:lnTo>
                  <a:lnTo>
                    <a:pt x="0"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230"/>
            <p:cNvSpPr>
              <a:spLocks/>
            </p:cNvSpPr>
            <p:nvPr/>
          </p:nvSpPr>
          <p:spPr bwMode="auto">
            <a:xfrm>
              <a:off x="10631540" y="4383307"/>
              <a:ext cx="652199" cy="1740778"/>
            </a:xfrm>
            <a:custGeom>
              <a:avLst/>
              <a:gdLst>
                <a:gd name="T0" fmla="*/ 0 w 275"/>
                <a:gd name="T1" fmla="*/ 0 h 734"/>
                <a:gd name="T2" fmla="*/ 0 w 275"/>
                <a:gd name="T3" fmla="*/ 557 h 734"/>
                <a:gd name="T4" fmla="*/ 27 w 275"/>
                <a:gd name="T5" fmla="*/ 691 h 734"/>
                <a:gd name="T6" fmla="*/ 110 w 275"/>
                <a:gd name="T7" fmla="*/ 632 h 734"/>
                <a:gd name="T8" fmla="*/ 36 w 275"/>
                <a:gd name="T9" fmla="*/ 730 h 734"/>
                <a:gd name="T10" fmla="*/ 37 w 275"/>
                <a:gd name="T11" fmla="*/ 734 h 734"/>
                <a:gd name="T12" fmla="*/ 275 w 275"/>
                <a:gd name="T13" fmla="*/ 734 h 734"/>
                <a:gd name="T14" fmla="*/ 133 w 275"/>
                <a:gd name="T15" fmla="*/ 450 h 734"/>
                <a:gd name="T16" fmla="*/ 133 w 275"/>
                <a:gd name="T17" fmla="*/ 450 h 734"/>
                <a:gd name="T18" fmla="*/ 133 w 275"/>
                <a:gd name="T19" fmla="*/ 448 h 734"/>
                <a:gd name="T20" fmla="*/ 225 w 275"/>
                <a:gd name="T21" fmla="*/ 448 h 734"/>
                <a:gd name="T22" fmla="*/ 75 w 275"/>
                <a:gd name="T23" fmla="*/ 201 h 734"/>
                <a:gd name="T24" fmla="*/ 75 w 275"/>
                <a:gd name="T25" fmla="*/ 201 h 734"/>
                <a:gd name="T26" fmla="*/ 75 w 275"/>
                <a:gd name="T27" fmla="*/ 201 h 734"/>
                <a:gd name="T28" fmla="*/ 154 w 275"/>
                <a:gd name="T29" fmla="*/ 201 h 734"/>
                <a:gd name="T30" fmla="*/ 4 w 275"/>
                <a:gd name="T31" fmla="*/ 6 h 734"/>
                <a:gd name="T32" fmla="*/ 0 w 275"/>
                <a:gd name="T33" fmla="*/ 0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5" h="734">
                  <a:moveTo>
                    <a:pt x="0" y="0"/>
                  </a:moveTo>
                  <a:lnTo>
                    <a:pt x="0" y="557"/>
                  </a:lnTo>
                  <a:lnTo>
                    <a:pt x="27" y="691"/>
                  </a:lnTo>
                  <a:lnTo>
                    <a:pt x="110" y="632"/>
                  </a:lnTo>
                  <a:lnTo>
                    <a:pt x="36" y="730"/>
                  </a:lnTo>
                  <a:lnTo>
                    <a:pt x="37" y="734"/>
                  </a:lnTo>
                  <a:lnTo>
                    <a:pt x="275" y="734"/>
                  </a:lnTo>
                  <a:lnTo>
                    <a:pt x="133" y="450"/>
                  </a:lnTo>
                  <a:lnTo>
                    <a:pt x="133" y="450"/>
                  </a:lnTo>
                  <a:lnTo>
                    <a:pt x="133" y="448"/>
                  </a:lnTo>
                  <a:lnTo>
                    <a:pt x="225" y="448"/>
                  </a:lnTo>
                  <a:lnTo>
                    <a:pt x="75" y="201"/>
                  </a:lnTo>
                  <a:lnTo>
                    <a:pt x="75" y="201"/>
                  </a:lnTo>
                  <a:lnTo>
                    <a:pt x="75" y="201"/>
                  </a:lnTo>
                  <a:lnTo>
                    <a:pt x="154" y="201"/>
                  </a:lnTo>
                  <a:lnTo>
                    <a:pt x="4" y="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231"/>
            <p:cNvSpPr>
              <a:spLocks/>
            </p:cNvSpPr>
            <p:nvPr/>
          </p:nvSpPr>
          <p:spPr bwMode="auto">
            <a:xfrm>
              <a:off x="10631540" y="5704306"/>
              <a:ext cx="260879" cy="780267"/>
            </a:xfrm>
            <a:custGeom>
              <a:avLst/>
              <a:gdLst>
                <a:gd name="T0" fmla="*/ 0 w 110"/>
                <a:gd name="T1" fmla="*/ 0 h 329"/>
                <a:gd name="T2" fmla="*/ 0 w 110"/>
                <a:gd name="T3" fmla="*/ 329 h 329"/>
                <a:gd name="T4" fmla="*/ 60 w 110"/>
                <a:gd name="T5" fmla="*/ 329 h 329"/>
                <a:gd name="T6" fmla="*/ 37 w 110"/>
                <a:gd name="T7" fmla="*/ 177 h 329"/>
                <a:gd name="T8" fmla="*/ 36 w 110"/>
                <a:gd name="T9" fmla="*/ 173 h 329"/>
                <a:gd name="T10" fmla="*/ 110 w 110"/>
                <a:gd name="T11" fmla="*/ 75 h 329"/>
                <a:gd name="T12" fmla="*/ 27 w 110"/>
                <a:gd name="T13" fmla="*/ 134 h 329"/>
                <a:gd name="T14" fmla="*/ 0 w 110"/>
                <a:gd name="T15" fmla="*/ 0 h 3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329">
                  <a:moveTo>
                    <a:pt x="0" y="0"/>
                  </a:moveTo>
                  <a:lnTo>
                    <a:pt x="0" y="329"/>
                  </a:lnTo>
                  <a:lnTo>
                    <a:pt x="60" y="329"/>
                  </a:lnTo>
                  <a:lnTo>
                    <a:pt x="37" y="177"/>
                  </a:lnTo>
                  <a:lnTo>
                    <a:pt x="36" y="173"/>
                  </a:lnTo>
                  <a:lnTo>
                    <a:pt x="110" y="75"/>
                  </a:lnTo>
                  <a:lnTo>
                    <a:pt x="27" y="134"/>
                  </a:lnTo>
                  <a:lnTo>
                    <a:pt x="0"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232"/>
            <p:cNvSpPr>
              <a:spLocks/>
            </p:cNvSpPr>
            <p:nvPr/>
          </p:nvSpPr>
          <p:spPr bwMode="auto">
            <a:xfrm>
              <a:off x="10631540" y="5704306"/>
              <a:ext cx="260879" cy="780267"/>
            </a:xfrm>
            <a:custGeom>
              <a:avLst/>
              <a:gdLst>
                <a:gd name="T0" fmla="*/ 0 w 110"/>
                <a:gd name="T1" fmla="*/ 0 h 329"/>
                <a:gd name="T2" fmla="*/ 0 w 110"/>
                <a:gd name="T3" fmla="*/ 329 h 329"/>
                <a:gd name="T4" fmla="*/ 60 w 110"/>
                <a:gd name="T5" fmla="*/ 329 h 329"/>
                <a:gd name="T6" fmla="*/ 37 w 110"/>
                <a:gd name="T7" fmla="*/ 177 h 329"/>
                <a:gd name="T8" fmla="*/ 36 w 110"/>
                <a:gd name="T9" fmla="*/ 173 h 329"/>
                <a:gd name="T10" fmla="*/ 110 w 110"/>
                <a:gd name="T11" fmla="*/ 75 h 329"/>
                <a:gd name="T12" fmla="*/ 27 w 110"/>
                <a:gd name="T13" fmla="*/ 134 h 329"/>
                <a:gd name="T14" fmla="*/ 0 w 110"/>
                <a:gd name="T15" fmla="*/ 0 h 3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329">
                  <a:moveTo>
                    <a:pt x="0" y="0"/>
                  </a:moveTo>
                  <a:lnTo>
                    <a:pt x="0" y="329"/>
                  </a:lnTo>
                  <a:lnTo>
                    <a:pt x="60" y="329"/>
                  </a:lnTo>
                  <a:lnTo>
                    <a:pt x="37" y="177"/>
                  </a:lnTo>
                  <a:lnTo>
                    <a:pt x="36" y="173"/>
                  </a:lnTo>
                  <a:lnTo>
                    <a:pt x="110" y="75"/>
                  </a:lnTo>
                  <a:lnTo>
                    <a:pt x="27" y="13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Oval 233"/>
            <p:cNvSpPr>
              <a:spLocks noChangeArrowheads="1"/>
            </p:cNvSpPr>
            <p:nvPr/>
          </p:nvSpPr>
          <p:spPr bwMode="auto">
            <a:xfrm>
              <a:off x="6844044" y="4409395"/>
              <a:ext cx="668800" cy="1304398"/>
            </a:xfrm>
            <a:prstGeom prst="ellipse">
              <a:avLst/>
            </a:pr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234"/>
            <p:cNvSpPr>
              <a:spLocks/>
            </p:cNvSpPr>
            <p:nvPr/>
          </p:nvSpPr>
          <p:spPr bwMode="auto">
            <a:xfrm>
              <a:off x="7121525" y="5170689"/>
              <a:ext cx="125696" cy="1309141"/>
            </a:xfrm>
            <a:custGeom>
              <a:avLst/>
              <a:gdLst>
                <a:gd name="T0" fmla="*/ 19 w 53"/>
                <a:gd name="T1" fmla="*/ 0 h 552"/>
                <a:gd name="T2" fmla="*/ 0 w 53"/>
                <a:gd name="T3" fmla="*/ 552 h 552"/>
                <a:gd name="T4" fmla="*/ 53 w 53"/>
                <a:gd name="T5" fmla="*/ 552 h 552"/>
                <a:gd name="T6" fmla="*/ 19 w 53"/>
                <a:gd name="T7" fmla="*/ 0 h 552"/>
              </a:gdLst>
              <a:ahLst/>
              <a:cxnLst>
                <a:cxn ang="0">
                  <a:pos x="T0" y="T1"/>
                </a:cxn>
                <a:cxn ang="0">
                  <a:pos x="T2" y="T3"/>
                </a:cxn>
                <a:cxn ang="0">
                  <a:pos x="T4" y="T5"/>
                </a:cxn>
                <a:cxn ang="0">
                  <a:pos x="T6" y="T7"/>
                </a:cxn>
              </a:cxnLst>
              <a:rect l="0" t="0" r="r" b="b"/>
              <a:pathLst>
                <a:path w="53" h="552">
                  <a:moveTo>
                    <a:pt x="19" y="0"/>
                  </a:moveTo>
                  <a:lnTo>
                    <a:pt x="0" y="552"/>
                  </a:lnTo>
                  <a:lnTo>
                    <a:pt x="53" y="552"/>
                  </a:lnTo>
                  <a:lnTo>
                    <a:pt x="19" y="0"/>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235"/>
            <p:cNvSpPr>
              <a:spLocks/>
            </p:cNvSpPr>
            <p:nvPr/>
          </p:nvSpPr>
          <p:spPr bwMode="auto">
            <a:xfrm>
              <a:off x="7121525" y="5170689"/>
              <a:ext cx="125696" cy="1309141"/>
            </a:xfrm>
            <a:custGeom>
              <a:avLst/>
              <a:gdLst>
                <a:gd name="T0" fmla="*/ 19 w 53"/>
                <a:gd name="T1" fmla="*/ 0 h 552"/>
                <a:gd name="T2" fmla="*/ 0 w 53"/>
                <a:gd name="T3" fmla="*/ 552 h 552"/>
                <a:gd name="T4" fmla="*/ 53 w 53"/>
                <a:gd name="T5" fmla="*/ 552 h 552"/>
                <a:gd name="T6" fmla="*/ 19 w 53"/>
                <a:gd name="T7" fmla="*/ 0 h 552"/>
              </a:gdLst>
              <a:ahLst/>
              <a:cxnLst>
                <a:cxn ang="0">
                  <a:pos x="T0" y="T1"/>
                </a:cxn>
                <a:cxn ang="0">
                  <a:pos x="T2" y="T3"/>
                </a:cxn>
                <a:cxn ang="0">
                  <a:pos x="T4" y="T5"/>
                </a:cxn>
                <a:cxn ang="0">
                  <a:pos x="T6" y="T7"/>
                </a:cxn>
              </a:cxnLst>
              <a:rect l="0" t="0" r="r" b="b"/>
              <a:pathLst>
                <a:path w="53" h="552">
                  <a:moveTo>
                    <a:pt x="19" y="0"/>
                  </a:moveTo>
                  <a:lnTo>
                    <a:pt x="0" y="552"/>
                  </a:lnTo>
                  <a:lnTo>
                    <a:pt x="53" y="552"/>
                  </a:lnTo>
                  <a:lnTo>
                    <a:pt x="1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 name="Freeform 236"/>
            <p:cNvSpPr>
              <a:spLocks noEditPoints="1"/>
            </p:cNvSpPr>
            <p:nvPr/>
          </p:nvSpPr>
          <p:spPr bwMode="auto">
            <a:xfrm>
              <a:off x="7427465" y="4622842"/>
              <a:ext cx="85379" cy="476698"/>
            </a:xfrm>
            <a:custGeom>
              <a:avLst/>
              <a:gdLst>
                <a:gd name="T0" fmla="*/ 20 w 20"/>
                <a:gd name="T1" fmla="*/ 107 h 107"/>
                <a:gd name="T2" fmla="*/ 20 w 20"/>
                <a:gd name="T3" fmla="*/ 107 h 107"/>
                <a:gd name="T4" fmla="*/ 20 w 20"/>
                <a:gd name="T5" fmla="*/ 104 h 107"/>
                <a:gd name="T6" fmla="*/ 20 w 20"/>
                <a:gd name="T7" fmla="*/ 104 h 107"/>
                <a:gd name="T8" fmla="*/ 20 w 20"/>
                <a:gd name="T9" fmla="*/ 103 h 107"/>
                <a:gd name="T10" fmla="*/ 20 w 20"/>
                <a:gd name="T11" fmla="*/ 103 h 107"/>
                <a:gd name="T12" fmla="*/ 20 w 20"/>
                <a:gd name="T13" fmla="*/ 103 h 107"/>
                <a:gd name="T14" fmla="*/ 20 w 20"/>
                <a:gd name="T15" fmla="*/ 103 h 107"/>
                <a:gd name="T16" fmla="*/ 20 w 20"/>
                <a:gd name="T17" fmla="*/ 103 h 107"/>
                <a:gd name="T18" fmla="*/ 20 w 20"/>
                <a:gd name="T19" fmla="*/ 102 h 107"/>
                <a:gd name="T20" fmla="*/ 20 w 20"/>
                <a:gd name="T21" fmla="*/ 102 h 107"/>
                <a:gd name="T22" fmla="*/ 20 w 20"/>
                <a:gd name="T23" fmla="*/ 102 h 107"/>
                <a:gd name="T24" fmla="*/ 20 w 20"/>
                <a:gd name="T25" fmla="*/ 102 h 107"/>
                <a:gd name="T26" fmla="*/ 20 w 20"/>
                <a:gd name="T27" fmla="*/ 101 h 107"/>
                <a:gd name="T28" fmla="*/ 20 w 20"/>
                <a:gd name="T29" fmla="*/ 101 h 107"/>
                <a:gd name="T30" fmla="*/ 20 w 20"/>
                <a:gd name="T31" fmla="*/ 101 h 107"/>
                <a:gd name="T32" fmla="*/ 20 w 20"/>
                <a:gd name="T33" fmla="*/ 101 h 107"/>
                <a:gd name="T34" fmla="*/ 20 w 20"/>
                <a:gd name="T35" fmla="*/ 100 h 107"/>
                <a:gd name="T36" fmla="*/ 20 w 20"/>
                <a:gd name="T37" fmla="*/ 100 h 107"/>
                <a:gd name="T38" fmla="*/ 20 w 20"/>
                <a:gd name="T39" fmla="*/ 100 h 107"/>
                <a:gd name="T40" fmla="*/ 20 w 20"/>
                <a:gd name="T41" fmla="*/ 100 h 107"/>
                <a:gd name="T42" fmla="*/ 20 w 20"/>
                <a:gd name="T43" fmla="*/ 100 h 107"/>
                <a:gd name="T44" fmla="*/ 20 w 20"/>
                <a:gd name="T45" fmla="*/ 99 h 107"/>
                <a:gd name="T46" fmla="*/ 20 w 20"/>
                <a:gd name="T47" fmla="*/ 99 h 107"/>
                <a:gd name="T48" fmla="*/ 20 w 20"/>
                <a:gd name="T49" fmla="*/ 99 h 107"/>
                <a:gd name="T50" fmla="*/ 20 w 20"/>
                <a:gd name="T51" fmla="*/ 97 h 107"/>
                <a:gd name="T52" fmla="*/ 20 w 20"/>
                <a:gd name="T53" fmla="*/ 97 h 107"/>
                <a:gd name="T54" fmla="*/ 20 w 20"/>
                <a:gd name="T55" fmla="*/ 96 h 107"/>
                <a:gd name="T56" fmla="*/ 20 w 20"/>
                <a:gd name="T57" fmla="*/ 95 h 107"/>
                <a:gd name="T58" fmla="*/ 20 w 20"/>
                <a:gd name="T59" fmla="*/ 94 h 107"/>
                <a:gd name="T60" fmla="*/ 1 w 20"/>
                <a:gd name="T61" fmla="*/ 2 h 107"/>
                <a:gd name="T62" fmla="*/ 1 w 20"/>
                <a:gd name="T63" fmla="*/ 2 h 107"/>
                <a:gd name="T64" fmla="*/ 0 w 20"/>
                <a:gd name="T65" fmla="*/ 2 h 107"/>
                <a:gd name="T66" fmla="*/ 0 w 20"/>
                <a:gd name="T67" fmla="*/ 2 h 107"/>
                <a:gd name="T68" fmla="*/ 0 w 20"/>
                <a:gd name="T69" fmla="*/ 1 h 107"/>
                <a:gd name="T70" fmla="*/ 0 w 20"/>
                <a:gd name="T71" fmla="*/ 1 h 107"/>
                <a:gd name="T72" fmla="*/ 0 w 20"/>
                <a:gd name="T73" fmla="*/ 1 h 107"/>
                <a:gd name="T74" fmla="*/ 0 w 20"/>
                <a:gd name="T75" fmla="*/ 1 h 107"/>
                <a:gd name="T76" fmla="*/ 0 w 20"/>
                <a:gd name="T77" fmla="*/ 1 h 107"/>
                <a:gd name="T78" fmla="*/ 0 w 20"/>
                <a:gd name="T79" fmla="*/ 1 h 107"/>
                <a:gd name="T80" fmla="*/ 0 w 20"/>
                <a:gd name="T81" fmla="*/ 0 h 107"/>
                <a:gd name="T82" fmla="*/ 0 w 20"/>
                <a:gd name="T83" fmla="*/ 0 h 107"/>
                <a:gd name="T84" fmla="*/ 0 w 20"/>
                <a:gd name="T85" fmla="*/ 0 h 107"/>
                <a:gd name="T86" fmla="*/ 0 w 20"/>
                <a:gd name="T87" fmla="*/ 0 h 107"/>
                <a:gd name="T88" fmla="*/ 0 w 20"/>
                <a:gd name="T89"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 h="107">
                  <a:moveTo>
                    <a:pt x="20" y="107"/>
                  </a:moveTo>
                  <a:cubicBezTo>
                    <a:pt x="20" y="107"/>
                    <a:pt x="20" y="107"/>
                    <a:pt x="20" y="107"/>
                  </a:cubicBezTo>
                  <a:cubicBezTo>
                    <a:pt x="20" y="107"/>
                    <a:pt x="20" y="107"/>
                    <a:pt x="20" y="107"/>
                  </a:cubicBezTo>
                  <a:moveTo>
                    <a:pt x="20" y="107"/>
                  </a:moveTo>
                  <a:cubicBezTo>
                    <a:pt x="20" y="107"/>
                    <a:pt x="20" y="107"/>
                    <a:pt x="20" y="107"/>
                  </a:cubicBezTo>
                  <a:cubicBezTo>
                    <a:pt x="20" y="107"/>
                    <a:pt x="20" y="107"/>
                    <a:pt x="20" y="107"/>
                  </a:cubicBezTo>
                  <a:moveTo>
                    <a:pt x="20" y="104"/>
                  </a:moveTo>
                  <a:cubicBezTo>
                    <a:pt x="20" y="104"/>
                    <a:pt x="20" y="104"/>
                    <a:pt x="20" y="104"/>
                  </a:cubicBezTo>
                  <a:cubicBezTo>
                    <a:pt x="20" y="104"/>
                    <a:pt x="20" y="104"/>
                    <a:pt x="20" y="104"/>
                  </a:cubicBezTo>
                  <a:moveTo>
                    <a:pt x="20" y="104"/>
                  </a:moveTo>
                  <a:cubicBezTo>
                    <a:pt x="20" y="104"/>
                    <a:pt x="20" y="104"/>
                    <a:pt x="20" y="104"/>
                  </a:cubicBezTo>
                  <a:cubicBezTo>
                    <a:pt x="20" y="104"/>
                    <a:pt x="20" y="104"/>
                    <a:pt x="20" y="104"/>
                  </a:cubicBezTo>
                  <a:moveTo>
                    <a:pt x="20" y="103"/>
                  </a:moveTo>
                  <a:cubicBezTo>
                    <a:pt x="20" y="103"/>
                    <a:pt x="20" y="103"/>
                    <a:pt x="20" y="103"/>
                  </a:cubicBezTo>
                  <a:cubicBezTo>
                    <a:pt x="20" y="103"/>
                    <a:pt x="20" y="103"/>
                    <a:pt x="20" y="103"/>
                  </a:cubicBezTo>
                  <a:moveTo>
                    <a:pt x="20" y="103"/>
                  </a:moveTo>
                  <a:cubicBezTo>
                    <a:pt x="20" y="103"/>
                    <a:pt x="20" y="103"/>
                    <a:pt x="20" y="103"/>
                  </a:cubicBezTo>
                  <a:cubicBezTo>
                    <a:pt x="20" y="103"/>
                    <a:pt x="20" y="103"/>
                    <a:pt x="20" y="103"/>
                  </a:cubicBezTo>
                  <a:moveTo>
                    <a:pt x="20" y="103"/>
                  </a:moveTo>
                  <a:cubicBezTo>
                    <a:pt x="20" y="103"/>
                    <a:pt x="20" y="103"/>
                    <a:pt x="20" y="103"/>
                  </a:cubicBezTo>
                  <a:cubicBezTo>
                    <a:pt x="20" y="103"/>
                    <a:pt x="20" y="103"/>
                    <a:pt x="20" y="103"/>
                  </a:cubicBezTo>
                  <a:moveTo>
                    <a:pt x="20" y="103"/>
                  </a:moveTo>
                  <a:cubicBezTo>
                    <a:pt x="20" y="103"/>
                    <a:pt x="20" y="103"/>
                    <a:pt x="20" y="103"/>
                  </a:cubicBezTo>
                  <a:cubicBezTo>
                    <a:pt x="20" y="103"/>
                    <a:pt x="20" y="103"/>
                    <a:pt x="20" y="103"/>
                  </a:cubicBezTo>
                  <a:moveTo>
                    <a:pt x="20" y="103"/>
                  </a:moveTo>
                  <a:cubicBezTo>
                    <a:pt x="20" y="103"/>
                    <a:pt x="20" y="103"/>
                    <a:pt x="20" y="103"/>
                  </a:cubicBezTo>
                  <a:cubicBezTo>
                    <a:pt x="20" y="103"/>
                    <a:pt x="20" y="103"/>
                    <a:pt x="20" y="103"/>
                  </a:cubicBezTo>
                  <a:moveTo>
                    <a:pt x="20" y="102"/>
                  </a:moveTo>
                  <a:cubicBezTo>
                    <a:pt x="20" y="102"/>
                    <a:pt x="20" y="102"/>
                    <a:pt x="20" y="102"/>
                  </a:cubicBezTo>
                  <a:cubicBezTo>
                    <a:pt x="20" y="102"/>
                    <a:pt x="20" y="102"/>
                    <a:pt x="20" y="102"/>
                  </a:cubicBezTo>
                  <a:moveTo>
                    <a:pt x="20" y="102"/>
                  </a:moveTo>
                  <a:cubicBezTo>
                    <a:pt x="20" y="102"/>
                    <a:pt x="20" y="102"/>
                    <a:pt x="20" y="102"/>
                  </a:cubicBezTo>
                  <a:cubicBezTo>
                    <a:pt x="20" y="102"/>
                    <a:pt x="20" y="102"/>
                    <a:pt x="20" y="102"/>
                  </a:cubicBezTo>
                  <a:moveTo>
                    <a:pt x="20" y="102"/>
                  </a:moveTo>
                  <a:cubicBezTo>
                    <a:pt x="20" y="102"/>
                    <a:pt x="20" y="102"/>
                    <a:pt x="20" y="102"/>
                  </a:cubicBezTo>
                  <a:cubicBezTo>
                    <a:pt x="20" y="102"/>
                    <a:pt x="20" y="102"/>
                    <a:pt x="20" y="102"/>
                  </a:cubicBezTo>
                  <a:moveTo>
                    <a:pt x="20" y="102"/>
                  </a:moveTo>
                  <a:cubicBezTo>
                    <a:pt x="20" y="102"/>
                    <a:pt x="20" y="102"/>
                    <a:pt x="20" y="102"/>
                  </a:cubicBezTo>
                  <a:cubicBezTo>
                    <a:pt x="20" y="102"/>
                    <a:pt x="20" y="102"/>
                    <a:pt x="20" y="102"/>
                  </a:cubicBezTo>
                  <a:moveTo>
                    <a:pt x="20" y="101"/>
                  </a:moveTo>
                  <a:cubicBezTo>
                    <a:pt x="20" y="101"/>
                    <a:pt x="20" y="101"/>
                    <a:pt x="20" y="101"/>
                  </a:cubicBezTo>
                  <a:cubicBezTo>
                    <a:pt x="20" y="101"/>
                    <a:pt x="20" y="101"/>
                    <a:pt x="20" y="101"/>
                  </a:cubicBezTo>
                  <a:moveTo>
                    <a:pt x="20" y="101"/>
                  </a:moveTo>
                  <a:cubicBezTo>
                    <a:pt x="20" y="101"/>
                    <a:pt x="20" y="101"/>
                    <a:pt x="20" y="101"/>
                  </a:cubicBezTo>
                  <a:cubicBezTo>
                    <a:pt x="20" y="101"/>
                    <a:pt x="20" y="101"/>
                    <a:pt x="20" y="101"/>
                  </a:cubicBezTo>
                  <a:moveTo>
                    <a:pt x="20" y="101"/>
                  </a:moveTo>
                  <a:cubicBezTo>
                    <a:pt x="20" y="101"/>
                    <a:pt x="20" y="101"/>
                    <a:pt x="20" y="101"/>
                  </a:cubicBezTo>
                  <a:cubicBezTo>
                    <a:pt x="20" y="101"/>
                    <a:pt x="20" y="101"/>
                    <a:pt x="20" y="101"/>
                  </a:cubicBezTo>
                  <a:moveTo>
                    <a:pt x="20" y="101"/>
                  </a:moveTo>
                  <a:cubicBezTo>
                    <a:pt x="20" y="101"/>
                    <a:pt x="20" y="101"/>
                    <a:pt x="20" y="101"/>
                  </a:cubicBezTo>
                  <a:cubicBezTo>
                    <a:pt x="20" y="101"/>
                    <a:pt x="20" y="101"/>
                    <a:pt x="20" y="101"/>
                  </a:cubicBezTo>
                  <a:moveTo>
                    <a:pt x="20" y="100"/>
                  </a:moveTo>
                  <a:cubicBezTo>
                    <a:pt x="20" y="100"/>
                    <a:pt x="20" y="101"/>
                    <a:pt x="20" y="101"/>
                  </a:cubicBezTo>
                  <a:cubicBezTo>
                    <a:pt x="20" y="101"/>
                    <a:pt x="20" y="100"/>
                    <a:pt x="20" y="100"/>
                  </a:cubicBezTo>
                  <a:moveTo>
                    <a:pt x="20" y="100"/>
                  </a:moveTo>
                  <a:cubicBezTo>
                    <a:pt x="20" y="100"/>
                    <a:pt x="20" y="100"/>
                    <a:pt x="20" y="100"/>
                  </a:cubicBezTo>
                  <a:cubicBezTo>
                    <a:pt x="20" y="100"/>
                    <a:pt x="20" y="100"/>
                    <a:pt x="20" y="100"/>
                  </a:cubicBezTo>
                  <a:moveTo>
                    <a:pt x="20" y="100"/>
                  </a:moveTo>
                  <a:cubicBezTo>
                    <a:pt x="20" y="100"/>
                    <a:pt x="20" y="100"/>
                    <a:pt x="20" y="100"/>
                  </a:cubicBezTo>
                  <a:cubicBezTo>
                    <a:pt x="20" y="100"/>
                    <a:pt x="20" y="100"/>
                    <a:pt x="20" y="100"/>
                  </a:cubicBezTo>
                  <a:moveTo>
                    <a:pt x="20" y="100"/>
                  </a:moveTo>
                  <a:cubicBezTo>
                    <a:pt x="20" y="100"/>
                    <a:pt x="20" y="100"/>
                    <a:pt x="20" y="100"/>
                  </a:cubicBezTo>
                  <a:cubicBezTo>
                    <a:pt x="20" y="100"/>
                    <a:pt x="20" y="100"/>
                    <a:pt x="20" y="100"/>
                  </a:cubicBezTo>
                  <a:moveTo>
                    <a:pt x="20" y="100"/>
                  </a:moveTo>
                  <a:cubicBezTo>
                    <a:pt x="20" y="100"/>
                    <a:pt x="20" y="100"/>
                    <a:pt x="20" y="100"/>
                  </a:cubicBezTo>
                  <a:cubicBezTo>
                    <a:pt x="20" y="100"/>
                    <a:pt x="20" y="100"/>
                    <a:pt x="20" y="100"/>
                  </a:cubicBezTo>
                  <a:moveTo>
                    <a:pt x="20" y="99"/>
                  </a:moveTo>
                  <a:cubicBezTo>
                    <a:pt x="20" y="99"/>
                    <a:pt x="20" y="99"/>
                    <a:pt x="20" y="99"/>
                  </a:cubicBezTo>
                  <a:cubicBezTo>
                    <a:pt x="20" y="99"/>
                    <a:pt x="20" y="99"/>
                    <a:pt x="20" y="99"/>
                  </a:cubicBezTo>
                  <a:moveTo>
                    <a:pt x="20" y="99"/>
                  </a:moveTo>
                  <a:cubicBezTo>
                    <a:pt x="20" y="99"/>
                    <a:pt x="20" y="99"/>
                    <a:pt x="20" y="99"/>
                  </a:cubicBezTo>
                  <a:cubicBezTo>
                    <a:pt x="20" y="99"/>
                    <a:pt x="20" y="99"/>
                    <a:pt x="20" y="99"/>
                  </a:cubicBezTo>
                  <a:moveTo>
                    <a:pt x="20" y="99"/>
                  </a:moveTo>
                  <a:cubicBezTo>
                    <a:pt x="20" y="99"/>
                    <a:pt x="20" y="99"/>
                    <a:pt x="20" y="99"/>
                  </a:cubicBezTo>
                  <a:cubicBezTo>
                    <a:pt x="20" y="99"/>
                    <a:pt x="20" y="99"/>
                    <a:pt x="20" y="99"/>
                  </a:cubicBezTo>
                  <a:moveTo>
                    <a:pt x="20" y="97"/>
                  </a:moveTo>
                  <a:cubicBezTo>
                    <a:pt x="20" y="97"/>
                    <a:pt x="20" y="97"/>
                    <a:pt x="20" y="97"/>
                  </a:cubicBezTo>
                  <a:cubicBezTo>
                    <a:pt x="20" y="97"/>
                    <a:pt x="20" y="97"/>
                    <a:pt x="20" y="97"/>
                  </a:cubicBezTo>
                  <a:moveTo>
                    <a:pt x="20" y="97"/>
                  </a:moveTo>
                  <a:cubicBezTo>
                    <a:pt x="20" y="97"/>
                    <a:pt x="20" y="97"/>
                    <a:pt x="20" y="97"/>
                  </a:cubicBezTo>
                  <a:cubicBezTo>
                    <a:pt x="20" y="97"/>
                    <a:pt x="20" y="97"/>
                    <a:pt x="20" y="97"/>
                  </a:cubicBezTo>
                  <a:moveTo>
                    <a:pt x="20" y="96"/>
                  </a:moveTo>
                  <a:cubicBezTo>
                    <a:pt x="20" y="96"/>
                    <a:pt x="20" y="96"/>
                    <a:pt x="20" y="96"/>
                  </a:cubicBezTo>
                  <a:cubicBezTo>
                    <a:pt x="20" y="96"/>
                    <a:pt x="20" y="96"/>
                    <a:pt x="20" y="96"/>
                  </a:cubicBezTo>
                  <a:moveTo>
                    <a:pt x="20" y="95"/>
                  </a:moveTo>
                  <a:cubicBezTo>
                    <a:pt x="20" y="96"/>
                    <a:pt x="20" y="96"/>
                    <a:pt x="20" y="96"/>
                  </a:cubicBezTo>
                  <a:cubicBezTo>
                    <a:pt x="20" y="96"/>
                    <a:pt x="20" y="96"/>
                    <a:pt x="20" y="95"/>
                  </a:cubicBezTo>
                  <a:moveTo>
                    <a:pt x="20" y="94"/>
                  </a:moveTo>
                  <a:cubicBezTo>
                    <a:pt x="20" y="95"/>
                    <a:pt x="20" y="95"/>
                    <a:pt x="20" y="95"/>
                  </a:cubicBezTo>
                  <a:cubicBezTo>
                    <a:pt x="20" y="95"/>
                    <a:pt x="20" y="95"/>
                    <a:pt x="20" y="94"/>
                  </a:cubicBezTo>
                  <a:moveTo>
                    <a:pt x="1" y="2"/>
                  </a:moveTo>
                  <a:cubicBezTo>
                    <a:pt x="12" y="27"/>
                    <a:pt x="20" y="59"/>
                    <a:pt x="20" y="94"/>
                  </a:cubicBezTo>
                  <a:cubicBezTo>
                    <a:pt x="20" y="59"/>
                    <a:pt x="12" y="27"/>
                    <a:pt x="1" y="2"/>
                  </a:cubicBezTo>
                  <a:moveTo>
                    <a:pt x="1" y="2"/>
                  </a:moveTo>
                  <a:cubicBezTo>
                    <a:pt x="1" y="2"/>
                    <a:pt x="1" y="2"/>
                    <a:pt x="1" y="2"/>
                  </a:cubicBezTo>
                  <a:cubicBezTo>
                    <a:pt x="1" y="2"/>
                    <a:pt x="1" y="2"/>
                    <a:pt x="1" y="2"/>
                  </a:cubicBezTo>
                  <a:moveTo>
                    <a:pt x="0" y="2"/>
                  </a:moveTo>
                  <a:cubicBezTo>
                    <a:pt x="1" y="2"/>
                    <a:pt x="1" y="2"/>
                    <a:pt x="1" y="2"/>
                  </a:cubicBezTo>
                  <a:cubicBezTo>
                    <a:pt x="1" y="2"/>
                    <a:pt x="1" y="2"/>
                    <a:pt x="0" y="2"/>
                  </a:cubicBezTo>
                  <a:moveTo>
                    <a:pt x="0" y="2"/>
                  </a:moveTo>
                  <a:cubicBezTo>
                    <a:pt x="0" y="2"/>
                    <a:pt x="0" y="2"/>
                    <a:pt x="0" y="2"/>
                  </a:cubicBezTo>
                  <a:cubicBezTo>
                    <a:pt x="0" y="2"/>
                    <a:pt x="0" y="2"/>
                    <a:pt x="0" y="2"/>
                  </a:cubicBezTo>
                  <a:moveTo>
                    <a:pt x="0" y="1"/>
                  </a:moveTo>
                  <a:cubicBezTo>
                    <a:pt x="0" y="1"/>
                    <a:pt x="0" y="2"/>
                    <a:pt x="0" y="2"/>
                  </a:cubicBezTo>
                  <a:cubicBezTo>
                    <a:pt x="0" y="2"/>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1"/>
                    <a:pt x="0" y="1"/>
                    <a:pt x="0" y="1"/>
                  </a:cubicBezTo>
                  <a:cubicBezTo>
                    <a:pt x="0" y="1"/>
                    <a:pt x="0" y="1"/>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237"/>
            <p:cNvSpPr>
              <a:spLocks/>
            </p:cNvSpPr>
            <p:nvPr/>
          </p:nvSpPr>
          <p:spPr bwMode="auto">
            <a:xfrm>
              <a:off x="7180816" y="4409395"/>
              <a:ext cx="332028" cy="1304398"/>
            </a:xfrm>
            <a:custGeom>
              <a:avLst/>
              <a:gdLst>
                <a:gd name="T0" fmla="*/ 0 w 79"/>
                <a:gd name="T1" fmla="*/ 217 h 293"/>
                <a:gd name="T2" fmla="*/ 79 w 79"/>
                <a:gd name="T3" fmla="*/ 155 h 293"/>
                <a:gd name="T4" fmla="*/ 79 w 79"/>
                <a:gd name="T5" fmla="*/ 155 h 293"/>
                <a:gd name="T6" fmla="*/ 79 w 79"/>
                <a:gd name="T7" fmla="*/ 152 h 293"/>
                <a:gd name="T8" fmla="*/ 79 w 79"/>
                <a:gd name="T9" fmla="*/ 152 h 293"/>
                <a:gd name="T10" fmla="*/ 79 w 79"/>
                <a:gd name="T11" fmla="*/ 151 h 293"/>
                <a:gd name="T12" fmla="*/ 79 w 79"/>
                <a:gd name="T13" fmla="*/ 151 h 293"/>
                <a:gd name="T14" fmla="*/ 79 w 79"/>
                <a:gd name="T15" fmla="*/ 151 h 293"/>
                <a:gd name="T16" fmla="*/ 79 w 79"/>
                <a:gd name="T17" fmla="*/ 151 h 293"/>
                <a:gd name="T18" fmla="*/ 79 w 79"/>
                <a:gd name="T19" fmla="*/ 151 h 293"/>
                <a:gd name="T20" fmla="*/ 79 w 79"/>
                <a:gd name="T21" fmla="*/ 150 h 293"/>
                <a:gd name="T22" fmla="*/ 79 w 79"/>
                <a:gd name="T23" fmla="*/ 150 h 293"/>
                <a:gd name="T24" fmla="*/ 79 w 79"/>
                <a:gd name="T25" fmla="*/ 150 h 293"/>
                <a:gd name="T26" fmla="*/ 79 w 79"/>
                <a:gd name="T27" fmla="*/ 150 h 293"/>
                <a:gd name="T28" fmla="*/ 79 w 79"/>
                <a:gd name="T29" fmla="*/ 149 h 293"/>
                <a:gd name="T30" fmla="*/ 79 w 79"/>
                <a:gd name="T31" fmla="*/ 149 h 293"/>
                <a:gd name="T32" fmla="*/ 79 w 79"/>
                <a:gd name="T33" fmla="*/ 149 h 293"/>
                <a:gd name="T34" fmla="*/ 79 w 79"/>
                <a:gd name="T35" fmla="*/ 149 h 293"/>
                <a:gd name="T36" fmla="*/ 79 w 79"/>
                <a:gd name="T37" fmla="*/ 149 h 293"/>
                <a:gd name="T38" fmla="*/ 79 w 79"/>
                <a:gd name="T39" fmla="*/ 148 h 293"/>
                <a:gd name="T40" fmla="*/ 79 w 79"/>
                <a:gd name="T41" fmla="*/ 148 h 293"/>
                <a:gd name="T42" fmla="*/ 79 w 79"/>
                <a:gd name="T43" fmla="*/ 148 h 293"/>
                <a:gd name="T44" fmla="*/ 79 w 79"/>
                <a:gd name="T45" fmla="*/ 148 h 293"/>
                <a:gd name="T46" fmla="*/ 79 w 79"/>
                <a:gd name="T47" fmla="*/ 147 h 293"/>
                <a:gd name="T48" fmla="*/ 79 w 79"/>
                <a:gd name="T49" fmla="*/ 147 h 293"/>
                <a:gd name="T50" fmla="*/ 79 w 79"/>
                <a:gd name="T51" fmla="*/ 147 h 293"/>
                <a:gd name="T52" fmla="*/ 79 w 79"/>
                <a:gd name="T53" fmla="*/ 147 h 293"/>
                <a:gd name="T54" fmla="*/ 79 w 79"/>
                <a:gd name="T55" fmla="*/ 145 h 293"/>
                <a:gd name="T56" fmla="*/ 79 w 79"/>
                <a:gd name="T57" fmla="*/ 145 h 293"/>
                <a:gd name="T58" fmla="*/ 79 w 79"/>
                <a:gd name="T59" fmla="*/ 144 h 293"/>
                <a:gd name="T60" fmla="*/ 79 w 79"/>
                <a:gd name="T61" fmla="*/ 144 h 293"/>
                <a:gd name="T62" fmla="*/ 79 w 79"/>
                <a:gd name="T63" fmla="*/ 143 h 293"/>
                <a:gd name="T64" fmla="*/ 79 w 79"/>
                <a:gd name="T65" fmla="*/ 142 h 293"/>
                <a:gd name="T66" fmla="*/ 60 w 79"/>
                <a:gd name="T67" fmla="*/ 50 h 293"/>
                <a:gd name="T68" fmla="*/ 60 w 79"/>
                <a:gd name="T69" fmla="*/ 50 h 293"/>
                <a:gd name="T70" fmla="*/ 59 w 79"/>
                <a:gd name="T71" fmla="*/ 50 h 293"/>
                <a:gd name="T72" fmla="*/ 59 w 79"/>
                <a:gd name="T73" fmla="*/ 50 h 293"/>
                <a:gd name="T74" fmla="*/ 59 w 79"/>
                <a:gd name="T75" fmla="*/ 49 h 293"/>
                <a:gd name="T76" fmla="*/ 59 w 79"/>
                <a:gd name="T77" fmla="*/ 49 h 293"/>
                <a:gd name="T78" fmla="*/ 59 w 79"/>
                <a:gd name="T79" fmla="*/ 49 h 293"/>
                <a:gd name="T80" fmla="*/ 59 w 79"/>
                <a:gd name="T81" fmla="*/ 49 h 293"/>
                <a:gd name="T82" fmla="*/ 59 w 79"/>
                <a:gd name="T83" fmla="*/ 49 h 293"/>
                <a:gd name="T84" fmla="*/ 59 w 79"/>
                <a:gd name="T85" fmla="*/ 49 h 293"/>
                <a:gd name="T86" fmla="*/ 59 w 79"/>
                <a:gd name="T87" fmla="*/ 48 h 293"/>
                <a:gd name="T88" fmla="*/ 59 w 79"/>
                <a:gd name="T89" fmla="*/ 48 h 293"/>
                <a:gd name="T90" fmla="*/ 59 w 79"/>
                <a:gd name="T91" fmla="*/ 48 h 293"/>
                <a:gd name="T92" fmla="*/ 59 w 79"/>
                <a:gd name="T93" fmla="*/ 48 h 293"/>
                <a:gd name="T94" fmla="*/ 0 w 79"/>
                <a:gd name="T95"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 h="293">
                  <a:moveTo>
                    <a:pt x="0" y="0"/>
                  </a:moveTo>
                  <a:cubicBezTo>
                    <a:pt x="0" y="217"/>
                    <a:pt x="0" y="217"/>
                    <a:pt x="0" y="217"/>
                  </a:cubicBezTo>
                  <a:cubicBezTo>
                    <a:pt x="5" y="293"/>
                    <a:pt x="5" y="293"/>
                    <a:pt x="5" y="293"/>
                  </a:cubicBezTo>
                  <a:cubicBezTo>
                    <a:pt x="45" y="288"/>
                    <a:pt x="77" y="229"/>
                    <a:pt x="79" y="155"/>
                  </a:cubicBezTo>
                  <a:cubicBezTo>
                    <a:pt x="79" y="155"/>
                    <a:pt x="79" y="155"/>
                    <a:pt x="79" y="155"/>
                  </a:cubicBezTo>
                  <a:cubicBezTo>
                    <a:pt x="79" y="155"/>
                    <a:pt x="79" y="155"/>
                    <a:pt x="79" y="155"/>
                  </a:cubicBezTo>
                  <a:cubicBezTo>
                    <a:pt x="79" y="155"/>
                    <a:pt x="79" y="155"/>
                    <a:pt x="79" y="155"/>
                  </a:cubicBezTo>
                  <a:cubicBezTo>
                    <a:pt x="79" y="154"/>
                    <a:pt x="79" y="153"/>
                    <a:pt x="79" y="152"/>
                  </a:cubicBezTo>
                  <a:cubicBezTo>
                    <a:pt x="79" y="152"/>
                    <a:pt x="79" y="152"/>
                    <a:pt x="79" y="152"/>
                  </a:cubicBezTo>
                  <a:cubicBezTo>
                    <a:pt x="79" y="152"/>
                    <a:pt x="79" y="152"/>
                    <a:pt x="79" y="152"/>
                  </a:cubicBezTo>
                  <a:cubicBezTo>
                    <a:pt x="79" y="152"/>
                    <a:pt x="79" y="152"/>
                    <a:pt x="79" y="152"/>
                  </a:cubicBezTo>
                  <a:cubicBezTo>
                    <a:pt x="79" y="152"/>
                    <a:pt x="79" y="152"/>
                    <a:pt x="79" y="151"/>
                  </a:cubicBezTo>
                  <a:cubicBezTo>
                    <a:pt x="79" y="151"/>
                    <a:pt x="79" y="151"/>
                    <a:pt x="79" y="151"/>
                  </a:cubicBezTo>
                  <a:cubicBezTo>
                    <a:pt x="79" y="151"/>
                    <a:pt x="79" y="151"/>
                    <a:pt x="79" y="151"/>
                  </a:cubicBezTo>
                  <a:cubicBezTo>
                    <a:pt x="79" y="151"/>
                    <a:pt x="79" y="151"/>
                    <a:pt x="79" y="151"/>
                  </a:cubicBezTo>
                  <a:cubicBezTo>
                    <a:pt x="79" y="151"/>
                    <a:pt x="79" y="151"/>
                    <a:pt x="79" y="151"/>
                  </a:cubicBezTo>
                  <a:cubicBezTo>
                    <a:pt x="79" y="151"/>
                    <a:pt x="79" y="151"/>
                    <a:pt x="79" y="151"/>
                  </a:cubicBezTo>
                  <a:cubicBezTo>
                    <a:pt x="79" y="151"/>
                    <a:pt x="79" y="151"/>
                    <a:pt x="79" y="151"/>
                  </a:cubicBezTo>
                  <a:cubicBezTo>
                    <a:pt x="79" y="151"/>
                    <a:pt x="79" y="151"/>
                    <a:pt x="79" y="151"/>
                  </a:cubicBezTo>
                  <a:cubicBezTo>
                    <a:pt x="79" y="151"/>
                    <a:pt x="79" y="151"/>
                    <a:pt x="79" y="151"/>
                  </a:cubicBezTo>
                  <a:cubicBezTo>
                    <a:pt x="79" y="151"/>
                    <a:pt x="79" y="151"/>
                    <a:pt x="79" y="151"/>
                  </a:cubicBezTo>
                  <a:cubicBezTo>
                    <a:pt x="79" y="150"/>
                    <a:pt x="79" y="150"/>
                    <a:pt x="79" y="150"/>
                  </a:cubicBezTo>
                  <a:cubicBezTo>
                    <a:pt x="79" y="150"/>
                    <a:pt x="79" y="150"/>
                    <a:pt x="79" y="150"/>
                  </a:cubicBezTo>
                  <a:cubicBezTo>
                    <a:pt x="79" y="150"/>
                    <a:pt x="79" y="150"/>
                    <a:pt x="79" y="150"/>
                  </a:cubicBezTo>
                  <a:cubicBezTo>
                    <a:pt x="79" y="150"/>
                    <a:pt x="79" y="150"/>
                    <a:pt x="79" y="150"/>
                  </a:cubicBezTo>
                  <a:cubicBezTo>
                    <a:pt x="79" y="150"/>
                    <a:pt x="79" y="150"/>
                    <a:pt x="79" y="150"/>
                  </a:cubicBezTo>
                  <a:cubicBezTo>
                    <a:pt x="79" y="150"/>
                    <a:pt x="79" y="150"/>
                    <a:pt x="79" y="150"/>
                  </a:cubicBezTo>
                  <a:cubicBezTo>
                    <a:pt x="79" y="150"/>
                    <a:pt x="79" y="150"/>
                    <a:pt x="79" y="150"/>
                  </a:cubicBezTo>
                  <a:cubicBezTo>
                    <a:pt x="79" y="150"/>
                    <a:pt x="79" y="150"/>
                    <a:pt x="79" y="150"/>
                  </a:cubicBezTo>
                  <a:cubicBezTo>
                    <a:pt x="79" y="150"/>
                    <a:pt x="79" y="150"/>
                    <a:pt x="79" y="149"/>
                  </a:cubicBezTo>
                  <a:cubicBezTo>
                    <a:pt x="79" y="149"/>
                    <a:pt x="79" y="149"/>
                    <a:pt x="79" y="149"/>
                  </a:cubicBezTo>
                  <a:cubicBezTo>
                    <a:pt x="79" y="149"/>
                    <a:pt x="79" y="149"/>
                    <a:pt x="79" y="149"/>
                  </a:cubicBezTo>
                  <a:cubicBezTo>
                    <a:pt x="79" y="149"/>
                    <a:pt x="79" y="149"/>
                    <a:pt x="79" y="149"/>
                  </a:cubicBezTo>
                  <a:cubicBezTo>
                    <a:pt x="79" y="149"/>
                    <a:pt x="79" y="149"/>
                    <a:pt x="79" y="149"/>
                  </a:cubicBezTo>
                  <a:cubicBezTo>
                    <a:pt x="79" y="149"/>
                    <a:pt x="79" y="149"/>
                    <a:pt x="79" y="149"/>
                  </a:cubicBezTo>
                  <a:cubicBezTo>
                    <a:pt x="79" y="149"/>
                    <a:pt x="79" y="149"/>
                    <a:pt x="79" y="149"/>
                  </a:cubicBezTo>
                  <a:cubicBezTo>
                    <a:pt x="79" y="149"/>
                    <a:pt x="79" y="149"/>
                    <a:pt x="79" y="149"/>
                  </a:cubicBezTo>
                  <a:cubicBezTo>
                    <a:pt x="79" y="149"/>
                    <a:pt x="79" y="149"/>
                    <a:pt x="79" y="149"/>
                  </a:cubicBezTo>
                  <a:cubicBezTo>
                    <a:pt x="79" y="149"/>
                    <a:pt x="79" y="148"/>
                    <a:pt x="79" y="148"/>
                  </a:cubicBezTo>
                  <a:cubicBezTo>
                    <a:pt x="79" y="148"/>
                    <a:pt x="79" y="148"/>
                    <a:pt x="79" y="148"/>
                  </a:cubicBezTo>
                  <a:cubicBezTo>
                    <a:pt x="79" y="148"/>
                    <a:pt x="79" y="148"/>
                    <a:pt x="79" y="148"/>
                  </a:cubicBezTo>
                  <a:cubicBezTo>
                    <a:pt x="79" y="148"/>
                    <a:pt x="79" y="148"/>
                    <a:pt x="79" y="148"/>
                  </a:cubicBezTo>
                  <a:cubicBezTo>
                    <a:pt x="79" y="148"/>
                    <a:pt x="79" y="148"/>
                    <a:pt x="79" y="148"/>
                  </a:cubicBezTo>
                  <a:cubicBezTo>
                    <a:pt x="79" y="148"/>
                    <a:pt x="79" y="148"/>
                    <a:pt x="79" y="148"/>
                  </a:cubicBezTo>
                  <a:cubicBezTo>
                    <a:pt x="79" y="148"/>
                    <a:pt x="79" y="148"/>
                    <a:pt x="79" y="148"/>
                  </a:cubicBezTo>
                  <a:cubicBezTo>
                    <a:pt x="79" y="148"/>
                    <a:pt x="79" y="148"/>
                    <a:pt x="79" y="148"/>
                  </a:cubicBezTo>
                  <a:cubicBezTo>
                    <a:pt x="79" y="148"/>
                    <a:pt x="79" y="148"/>
                    <a:pt x="79" y="148"/>
                  </a:cubicBezTo>
                  <a:cubicBezTo>
                    <a:pt x="79" y="147"/>
                    <a:pt x="79" y="147"/>
                    <a:pt x="79" y="147"/>
                  </a:cubicBezTo>
                  <a:cubicBezTo>
                    <a:pt x="79" y="147"/>
                    <a:pt x="79" y="147"/>
                    <a:pt x="79" y="147"/>
                  </a:cubicBezTo>
                  <a:cubicBezTo>
                    <a:pt x="79" y="147"/>
                    <a:pt x="79" y="147"/>
                    <a:pt x="79" y="147"/>
                  </a:cubicBezTo>
                  <a:cubicBezTo>
                    <a:pt x="79" y="147"/>
                    <a:pt x="79" y="147"/>
                    <a:pt x="79" y="147"/>
                  </a:cubicBezTo>
                  <a:cubicBezTo>
                    <a:pt x="79" y="147"/>
                    <a:pt x="79" y="147"/>
                    <a:pt x="79" y="147"/>
                  </a:cubicBezTo>
                  <a:cubicBezTo>
                    <a:pt x="79" y="147"/>
                    <a:pt x="79" y="147"/>
                    <a:pt x="79" y="147"/>
                  </a:cubicBezTo>
                  <a:cubicBezTo>
                    <a:pt x="79" y="147"/>
                    <a:pt x="79" y="147"/>
                    <a:pt x="79" y="147"/>
                  </a:cubicBezTo>
                  <a:cubicBezTo>
                    <a:pt x="79" y="147"/>
                    <a:pt x="79" y="147"/>
                    <a:pt x="79" y="147"/>
                  </a:cubicBezTo>
                  <a:cubicBezTo>
                    <a:pt x="79" y="146"/>
                    <a:pt x="79" y="146"/>
                    <a:pt x="79" y="145"/>
                  </a:cubicBezTo>
                  <a:cubicBezTo>
                    <a:pt x="79" y="145"/>
                    <a:pt x="79" y="145"/>
                    <a:pt x="79" y="145"/>
                  </a:cubicBezTo>
                  <a:cubicBezTo>
                    <a:pt x="79" y="145"/>
                    <a:pt x="79" y="145"/>
                    <a:pt x="79" y="145"/>
                  </a:cubicBezTo>
                  <a:cubicBezTo>
                    <a:pt x="79" y="145"/>
                    <a:pt x="79" y="145"/>
                    <a:pt x="79" y="145"/>
                  </a:cubicBezTo>
                  <a:cubicBezTo>
                    <a:pt x="79" y="145"/>
                    <a:pt x="79" y="145"/>
                    <a:pt x="79" y="144"/>
                  </a:cubicBezTo>
                  <a:cubicBezTo>
                    <a:pt x="79" y="144"/>
                    <a:pt x="79" y="144"/>
                    <a:pt x="79" y="144"/>
                  </a:cubicBezTo>
                  <a:cubicBezTo>
                    <a:pt x="79" y="144"/>
                    <a:pt x="79" y="144"/>
                    <a:pt x="79" y="144"/>
                  </a:cubicBezTo>
                  <a:cubicBezTo>
                    <a:pt x="79" y="144"/>
                    <a:pt x="79" y="144"/>
                    <a:pt x="79" y="143"/>
                  </a:cubicBezTo>
                  <a:cubicBezTo>
                    <a:pt x="79" y="143"/>
                    <a:pt x="79" y="143"/>
                    <a:pt x="79" y="143"/>
                  </a:cubicBezTo>
                  <a:cubicBezTo>
                    <a:pt x="79" y="143"/>
                    <a:pt x="79" y="143"/>
                    <a:pt x="79" y="142"/>
                  </a:cubicBezTo>
                  <a:cubicBezTo>
                    <a:pt x="79" y="142"/>
                    <a:pt x="79" y="142"/>
                    <a:pt x="79" y="142"/>
                  </a:cubicBezTo>
                  <a:cubicBezTo>
                    <a:pt x="79" y="107"/>
                    <a:pt x="71" y="75"/>
                    <a:pt x="60" y="50"/>
                  </a:cubicBezTo>
                  <a:cubicBezTo>
                    <a:pt x="60" y="50"/>
                    <a:pt x="60" y="50"/>
                    <a:pt x="60" y="50"/>
                  </a:cubicBezTo>
                  <a:cubicBezTo>
                    <a:pt x="60" y="50"/>
                    <a:pt x="60" y="50"/>
                    <a:pt x="60" y="50"/>
                  </a:cubicBezTo>
                  <a:cubicBezTo>
                    <a:pt x="60" y="50"/>
                    <a:pt x="60" y="50"/>
                    <a:pt x="60" y="50"/>
                  </a:cubicBezTo>
                  <a:cubicBezTo>
                    <a:pt x="60" y="50"/>
                    <a:pt x="60" y="50"/>
                    <a:pt x="59" y="50"/>
                  </a:cubicBezTo>
                  <a:cubicBezTo>
                    <a:pt x="59" y="50"/>
                    <a:pt x="59" y="50"/>
                    <a:pt x="59" y="50"/>
                  </a:cubicBezTo>
                  <a:cubicBezTo>
                    <a:pt x="59" y="50"/>
                    <a:pt x="59" y="50"/>
                    <a:pt x="59" y="50"/>
                  </a:cubicBezTo>
                  <a:cubicBezTo>
                    <a:pt x="59" y="50"/>
                    <a:pt x="59" y="50"/>
                    <a:pt x="59" y="50"/>
                  </a:cubicBezTo>
                  <a:cubicBezTo>
                    <a:pt x="59" y="50"/>
                    <a:pt x="59" y="49"/>
                    <a:pt x="59" y="49"/>
                  </a:cubicBezTo>
                  <a:cubicBezTo>
                    <a:pt x="59" y="49"/>
                    <a:pt x="59" y="49"/>
                    <a:pt x="59" y="49"/>
                  </a:cubicBezTo>
                  <a:cubicBezTo>
                    <a:pt x="59" y="49"/>
                    <a:pt x="59" y="49"/>
                    <a:pt x="59" y="49"/>
                  </a:cubicBezTo>
                  <a:cubicBezTo>
                    <a:pt x="59" y="49"/>
                    <a:pt x="59" y="49"/>
                    <a:pt x="59" y="49"/>
                  </a:cubicBezTo>
                  <a:cubicBezTo>
                    <a:pt x="59" y="49"/>
                    <a:pt x="59" y="49"/>
                    <a:pt x="59" y="49"/>
                  </a:cubicBezTo>
                  <a:cubicBezTo>
                    <a:pt x="59" y="49"/>
                    <a:pt x="59" y="49"/>
                    <a:pt x="59" y="49"/>
                  </a:cubicBezTo>
                  <a:cubicBezTo>
                    <a:pt x="59" y="49"/>
                    <a:pt x="59" y="49"/>
                    <a:pt x="59" y="49"/>
                  </a:cubicBezTo>
                  <a:cubicBezTo>
                    <a:pt x="59" y="49"/>
                    <a:pt x="59" y="49"/>
                    <a:pt x="59" y="49"/>
                  </a:cubicBezTo>
                  <a:cubicBezTo>
                    <a:pt x="59" y="49"/>
                    <a:pt x="59" y="49"/>
                    <a:pt x="59" y="49"/>
                  </a:cubicBezTo>
                  <a:cubicBezTo>
                    <a:pt x="59" y="49"/>
                    <a:pt x="59" y="49"/>
                    <a:pt x="59" y="49"/>
                  </a:cubicBezTo>
                  <a:cubicBezTo>
                    <a:pt x="59" y="49"/>
                    <a:pt x="59" y="49"/>
                    <a:pt x="59" y="49"/>
                  </a:cubicBezTo>
                  <a:cubicBezTo>
                    <a:pt x="59" y="49"/>
                    <a:pt x="59" y="49"/>
                    <a:pt x="59" y="49"/>
                  </a:cubicBezTo>
                  <a:cubicBezTo>
                    <a:pt x="59" y="49"/>
                    <a:pt x="59" y="49"/>
                    <a:pt x="59" y="48"/>
                  </a:cubicBezTo>
                  <a:cubicBezTo>
                    <a:pt x="59" y="48"/>
                    <a:pt x="59" y="48"/>
                    <a:pt x="59" y="48"/>
                  </a:cubicBezTo>
                  <a:cubicBezTo>
                    <a:pt x="59" y="48"/>
                    <a:pt x="59" y="48"/>
                    <a:pt x="59" y="48"/>
                  </a:cubicBezTo>
                  <a:cubicBezTo>
                    <a:pt x="59" y="48"/>
                    <a:pt x="59" y="48"/>
                    <a:pt x="59" y="48"/>
                  </a:cubicBezTo>
                  <a:cubicBezTo>
                    <a:pt x="59" y="48"/>
                    <a:pt x="59" y="48"/>
                    <a:pt x="59" y="48"/>
                  </a:cubicBezTo>
                  <a:cubicBezTo>
                    <a:pt x="59" y="48"/>
                    <a:pt x="59" y="48"/>
                    <a:pt x="59" y="48"/>
                  </a:cubicBezTo>
                  <a:cubicBezTo>
                    <a:pt x="59" y="48"/>
                    <a:pt x="59" y="48"/>
                    <a:pt x="59" y="48"/>
                  </a:cubicBezTo>
                  <a:cubicBezTo>
                    <a:pt x="59" y="48"/>
                    <a:pt x="59" y="48"/>
                    <a:pt x="59" y="48"/>
                  </a:cubicBezTo>
                  <a:cubicBezTo>
                    <a:pt x="59" y="48"/>
                    <a:pt x="59" y="48"/>
                    <a:pt x="59" y="48"/>
                  </a:cubicBezTo>
                  <a:cubicBezTo>
                    <a:pt x="44" y="19"/>
                    <a:pt x="23" y="0"/>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Freeform 238"/>
            <p:cNvSpPr>
              <a:spLocks/>
            </p:cNvSpPr>
            <p:nvPr/>
          </p:nvSpPr>
          <p:spPr bwMode="auto">
            <a:xfrm>
              <a:off x="7180816" y="5374649"/>
              <a:ext cx="66406" cy="1105181"/>
            </a:xfrm>
            <a:custGeom>
              <a:avLst/>
              <a:gdLst>
                <a:gd name="T0" fmla="*/ 0 w 28"/>
                <a:gd name="T1" fmla="*/ 0 h 466"/>
                <a:gd name="T2" fmla="*/ 0 w 28"/>
                <a:gd name="T3" fmla="*/ 466 h 466"/>
                <a:gd name="T4" fmla="*/ 28 w 28"/>
                <a:gd name="T5" fmla="*/ 466 h 466"/>
                <a:gd name="T6" fmla="*/ 9 w 28"/>
                <a:gd name="T7" fmla="*/ 143 h 466"/>
                <a:gd name="T8" fmla="*/ 9 w 28"/>
                <a:gd name="T9" fmla="*/ 143 h 466"/>
                <a:gd name="T10" fmla="*/ 0 w 28"/>
                <a:gd name="T11" fmla="*/ 0 h 466"/>
              </a:gdLst>
              <a:ahLst/>
              <a:cxnLst>
                <a:cxn ang="0">
                  <a:pos x="T0" y="T1"/>
                </a:cxn>
                <a:cxn ang="0">
                  <a:pos x="T2" y="T3"/>
                </a:cxn>
                <a:cxn ang="0">
                  <a:pos x="T4" y="T5"/>
                </a:cxn>
                <a:cxn ang="0">
                  <a:pos x="T6" y="T7"/>
                </a:cxn>
                <a:cxn ang="0">
                  <a:pos x="T8" y="T9"/>
                </a:cxn>
                <a:cxn ang="0">
                  <a:pos x="T10" y="T11"/>
                </a:cxn>
              </a:cxnLst>
              <a:rect l="0" t="0" r="r" b="b"/>
              <a:pathLst>
                <a:path w="28" h="466">
                  <a:moveTo>
                    <a:pt x="0" y="0"/>
                  </a:moveTo>
                  <a:lnTo>
                    <a:pt x="0" y="466"/>
                  </a:lnTo>
                  <a:lnTo>
                    <a:pt x="28" y="466"/>
                  </a:lnTo>
                  <a:lnTo>
                    <a:pt x="9" y="143"/>
                  </a:lnTo>
                  <a:lnTo>
                    <a:pt x="9" y="143"/>
                  </a:lnTo>
                  <a:lnTo>
                    <a:pt x="0"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239"/>
            <p:cNvSpPr>
              <a:spLocks/>
            </p:cNvSpPr>
            <p:nvPr/>
          </p:nvSpPr>
          <p:spPr bwMode="auto">
            <a:xfrm>
              <a:off x="7180816" y="5374649"/>
              <a:ext cx="66406" cy="1105181"/>
            </a:xfrm>
            <a:custGeom>
              <a:avLst/>
              <a:gdLst>
                <a:gd name="T0" fmla="*/ 0 w 28"/>
                <a:gd name="T1" fmla="*/ 0 h 466"/>
                <a:gd name="T2" fmla="*/ 0 w 28"/>
                <a:gd name="T3" fmla="*/ 466 h 466"/>
                <a:gd name="T4" fmla="*/ 28 w 28"/>
                <a:gd name="T5" fmla="*/ 466 h 466"/>
                <a:gd name="T6" fmla="*/ 9 w 28"/>
                <a:gd name="T7" fmla="*/ 143 h 466"/>
                <a:gd name="T8" fmla="*/ 9 w 28"/>
                <a:gd name="T9" fmla="*/ 143 h 466"/>
                <a:gd name="T10" fmla="*/ 0 w 28"/>
                <a:gd name="T11" fmla="*/ 0 h 466"/>
              </a:gdLst>
              <a:ahLst/>
              <a:cxnLst>
                <a:cxn ang="0">
                  <a:pos x="T0" y="T1"/>
                </a:cxn>
                <a:cxn ang="0">
                  <a:pos x="T2" y="T3"/>
                </a:cxn>
                <a:cxn ang="0">
                  <a:pos x="T4" y="T5"/>
                </a:cxn>
                <a:cxn ang="0">
                  <a:pos x="T6" y="T7"/>
                </a:cxn>
                <a:cxn ang="0">
                  <a:pos x="T8" y="T9"/>
                </a:cxn>
                <a:cxn ang="0">
                  <a:pos x="T10" y="T11"/>
                </a:cxn>
              </a:cxnLst>
              <a:rect l="0" t="0" r="r" b="b"/>
              <a:pathLst>
                <a:path w="28" h="466">
                  <a:moveTo>
                    <a:pt x="0" y="0"/>
                  </a:moveTo>
                  <a:lnTo>
                    <a:pt x="0" y="466"/>
                  </a:lnTo>
                  <a:lnTo>
                    <a:pt x="28" y="466"/>
                  </a:lnTo>
                  <a:lnTo>
                    <a:pt x="9" y="143"/>
                  </a:lnTo>
                  <a:lnTo>
                    <a:pt x="9" y="14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 name="Freeform 280"/>
            <p:cNvSpPr>
              <a:spLocks/>
            </p:cNvSpPr>
            <p:nvPr/>
          </p:nvSpPr>
          <p:spPr bwMode="auto">
            <a:xfrm>
              <a:off x="108610" y="6332788"/>
              <a:ext cx="59291" cy="234792"/>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2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0"/>
                    <a:pt x="0" y="21"/>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2" y="48"/>
                  </a:cubicBezTo>
                  <a:cubicBezTo>
                    <a:pt x="11" y="43"/>
                    <a:pt x="9" y="38"/>
                    <a:pt x="8" y="32"/>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 name="Freeform 281"/>
            <p:cNvSpPr>
              <a:spLocks/>
            </p:cNvSpPr>
            <p:nvPr/>
          </p:nvSpPr>
          <p:spPr bwMode="auto">
            <a:xfrm>
              <a:off x="179759" y="6328045"/>
              <a:ext cx="66406" cy="208704"/>
            </a:xfrm>
            <a:custGeom>
              <a:avLst/>
              <a:gdLst>
                <a:gd name="T0" fmla="*/ 12 w 16"/>
                <a:gd name="T1" fmla="*/ 2 h 47"/>
                <a:gd name="T2" fmla="*/ 0 w 16"/>
                <a:gd name="T3" fmla="*/ 44 h 47"/>
                <a:gd name="T4" fmla="*/ 6 w 16"/>
                <a:gd name="T5" fmla="*/ 44 h 47"/>
                <a:gd name="T6" fmla="*/ 15 w 16"/>
                <a:gd name="T7" fmla="*/ 4 h 47"/>
                <a:gd name="T8" fmla="*/ 12 w 16"/>
                <a:gd name="T9" fmla="*/ 2 h 47"/>
              </a:gdLst>
              <a:ahLst/>
              <a:cxnLst>
                <a:cxn ang="0">
                  <a:pos x="T0" y="T1"/>
                </a:cxn>
                <a:cxn ang="0">
                  <a:pos x="T2" y="T3"/>
                </a:cxn>
                <a:cxn ang="0">
                  <a:pos x="T4" y="T5"/>
                </a:cxn>
                <a:cxn ang="0">
                  <a:pos x="T6" y="T7"/>
                </a:cxn>
                <a:cxn ang="0">
                  <a:pos x="T8" y="T9"/>
                </a:cxn>
              </a:cxnLst>
              <a:rect l="0" t="0" r="r" b="b"/>
              <a:pathLst>
                <a:path w="16" h="47">
                  <a:moveTo>
                    <a:pt x="12" y="2"/>
                  </a:moveTo>
                  <a:cubicBezTo>
                    <a:pt x="3" y="14"/>
                    <a:pt x="0" y="29"/>
                    <a:pt x="0" y="44"/>
                  </a:cubicBezTo>
                  <a:cubicBezTo>
                    <a:pt x="0" y="47"/>
                    <a:pt x="6" y="47"/>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 name="Freeform 282"/>
            <p:cNvSpPr>
              <a:spLocks/>
            </p:cNvSpPr>
            <p:nvPr/>
          </p:nvSpPr>
          <p:spPr bwMode="auto">
            <a:xfrm>
              <a:off x="260394" y="6363620"/>
              <a:ext cx="33203" cy="201589"/>
            </a:xfrm>
            <a:custGeom>
              <a:avLst/>
              <a:gdLst>
                <a:gd name="T0" fmla="*/ 6 w 8"/>
                <a:gd name="T1" fmla="*/ 3 h 45"/>
                <a:gd name="T2" fmla="*/ 2 w 8"/>
                <a:gd name="T3" fmla="*/ 3 h 45"/>
                <a:gd name="T4" fmla="*/ 2 w 8"/>
                <a:gd name="T5" fmla="*/ 15 h 45"/>
                <a:gd name="T6" fmla="*/ 0 w 8"/>
                <a:gd name="T7" fmla="*/ 17 h 45"/>
                <a:gd name="T8" fmla="*/ 0 w 8"/>
                <a:gd name="T9" fmla="*/ 34 h 45"/>
                <a:gd name="T10" fmla="*/ 2 w 8"/>
                <a:gd name="T11" fmla="*/ 36 h 45"/>
                <a:gd name="T12" fmla="*/ 2 w 8"/>
                <a:gd name="T13" fmla="*/ 42 h 45"/>
                <a:gd name="T14" fmla="*/ 7 w 8"/>
                <a:gd name="T15" fmla="*/ 42 h 45"/>
                <a:gd name="T16" fmla="*/ 6 w 8"/>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5">
                  <a:moveTo>
                    <a:pt x="6" y="3"/>
                  </a:moveTo>
                  <a:cubicBezTo>
                    <a:pt x="6" y="0"/>
                    <a:pt x="2" y="0"/>
                    <a:pt x="2" y="3"/>
                  </a:cubicBezTo>
                  <a:cubicBezTo>
                    <a:pt x="2" y="7"/>
                    <a:pt x="2" y="11"/>
                    <a:pt x="2" y="15"/>
                  </a:cubicBezTo>
                  <a:cubicBezTo>
                    <a:pt x="1" y="15"/>
                    <a:pt x="0" y="16"/>
                    <a:pt x="0" y="17"/>
                  </a:cubicBezTo>
                  <a:cubicBezTo>
                    <a:pt x="0" y="23"/>
                    <a:pt x="0" y="28"/>
                    <a:pt x="0" y="34"/>
                  </a:cubicBezTo>
                  <a:cubicBezTo>
                    <a:pt x="0" y="35"/>
                    <a:pt x="1" y="35"/>
                    <a:pt x="2" y="36"/>
                  </a:cubicBezTo>
                  <a:cubicBezTo>
                    <a:pt x="2" y="38"/>
                    <a:pt x="2" y="40"/>
                    <a:pt x="2" y="42"/>
                  </a:cubicBezTo>
                  <a:cubicBezTo>
                    <a:pt x="2" y="45"/>
                    <a:pt x="7" y="45"/>
                    <a:pt x="7" y="42"/>
                  </a:cubicBezTo>
                  <a:cubicBezTo>
                    <a:pt x="8" y="29"/>
                    <a:pt x="7" y="16"/>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 name="Freeform 283"/>
            <p:cNvSpPr>
              <a:spLocks/>
            </p:cNvSpPr>
            <p:nvPr/>
          </p:nvSpPr>
          <p:spPr bwMode="auto">
            <a:xfrm>
              <a:off x="352888" y="6313815"/>
              <a:ext cx="75892" cy="213447"/>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29 h 48"/>
                <a:gd name="T16" fmla="*/ 0 w 18"/>
                <a:gd name="T17" fmla="*/ 30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29"/>
                  </a:cubicBezTo>
                  <a:cubicBezTo>
                    <a:pt x="1" y="29"/>
                    <a:pt x="0" y="29"/>
                    <a:pt x="0" y="30"/>
                  </a:cubicBezTo>
                  <a:cubicBezTo>
                    <a:pt x="0" y="34"/>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 name="Freeform 284"/>
            <p:cNvSpPr>
              <a:spLocks/>
            </p:cNvSpPr>
            <p:nvPr/>
          </p:nvSpPr>
          <p:spPr bwMode="auto">
            <a:xfrm>
              <a:off x="507044" y="6382593"/>
              <a:ext cx="21345" cy="144670"/>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 name="Freeform 285"/>
            <p:cNvSpPr>
              <a:spLocks/>
            </p:cNvSpPr>
            <p:nvPr/>
          </p:nvSpPr>
          <p:spPr bwMode="auto">
            <a:xfrm>
              <a:off x="571078" y="6363620"/>
              <a:ext cx="59291" cy="182616"/>
            </a:xfrm>
            <a:custGeom>
              <a:avLst/>
              <a:gdLst>
                <a:gd name="T0" fmla="*/ 7 w 14"/>
                <a:gd name="T1" fmla="*/ 7 h 41"/>
                <a:gd name="T2" fmla="*/ 7 w 14"/>
                <a:gd name="T3" fmla="*/ 4 h 41"/>
                <a:gd name="T4" fmla="*/ 1 w 14"/>
                <a:gd name="T5" fmla="*/ 6 h 41"/>
                <a:gd name="T6" fmla="*/ 3 w 14"/>
                <a:gd name="T7" fmla="*/ 30 h 41"/>
                <a:gd name="T8" fmla="*/ 5 w 14"/>
                <a:gd name="T9" fmla="*/ 32 h 41"/>
                <a:gd name="T10" fmla="*/ 5 w 14"/>
                <a:gd name="T11" fmla="*/ 38 h 41"/>
                <a:gd name="T12" fmla="*/ 11 w 14"/>
                <a:gd name="T13" fmla="*/ 38 h 41"/>
                <a:gd name="T14" fmla="*/ 13 w 14"/>
                <a:gd name="T15" fmla="*/ 10 h 41"/>
                <a:gd name="T16" fmla="*/ 7 w 14"/>
                <a:gd name="T1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7"/>
                  </a:moveTo>
                  <a:cubicBezTo>
                    <a:pt x="7" y="6"/>
                    <a:pt x="7" y="5"/>
                    <a:pt x="7" y="4"/>
                  </a:cubicBezTo>
                  <a:cubicBezTo>
                    <a:pt x="6" y="0"/>
                    <a:pt x="0" y="2"/>
                    <a:pt x="1" y="6"/>
                  </a:cubicBezTo>
                  <a:cubicBezTo>
                    <a:pt x="3" y="14"/>
                    <a:pt x="2" y="22"/>
                    <a:pt x="3" y="30"/>
                  </a:cubicBezTo>
                  <a:cubicBezTo>
                    <a:pt x="3" y="31"/>
                    <a:pt x="4" y="32"/>
                    <a:pt x="5" y="32"/>
                  </a:cubicBezTo>
                  <a:cubicBezTo>
                    <a:pt x="5" y="34"/>
                    <a:pt x="5" y="36"/>
                    <a:pt x="5" y="38"/>
                  </a:cubicBezTo>
                  <a:cubicBezTo>
                    <a:pt x="6" y="41"/>
                    <a:pt x="10" y="41"/>
                    <a:pt x="11" y="38"/>
                  </a:cubicBezTo>
                  <a:cubicBezTo>
                    <a:pt x="12" y="29"/>
                    <a:pt x="11" y="19"/>
                    <a:pt x="13" y="10"/>
                  </a:cubicBezTo>
                  <a:cubicBezTo>
                    <a:pt x="14" y="6"/>
                    <a:pt x="9" y="4"/>
                    <a:pt x="7"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286"/>
            <p:cNvSpPr>
              <a:spLocks/>
            </p:cNvSpPr>
            <p:nvPr/>
          </p:nvSpPr>
          <p:spPr bwMode="auto">
            <a:xfrm>
              <a:off x="642227" y="6363620"/>
              <a:ext cx="66406" cy="232420"/>
            </a:xfrm>
            <a:custGeom>
              <a:avLst/>
              <a:gdLst>
                <a:gd name="T0" fmla="*/ 7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6"/>
                    <a:pt x="7" y="9"/>
                    <a:pt x="6" y="11"/>
                  </a:cubicBezTo>
                  <a:cubicBezTo>
                    <a:pt x="5" y="10"/>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4"/>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 name="Freeform 287"/>
            <p:cNvSpPr>
              <a:spLocks/>
            </p:cNvSpPr>
            <p:nvPr/>
          </p:nvSpPr>
          <p:spPr bwMode="auto">
            <a:xfrm>
              <a:off x="452497" y="6382593"/>
              <a:ext cx="52176" cy="203960"/>
            </a:xfrm>
            <a:custGeom>
              <a:avLst/>
              <a:gdLst>
                <a:gd name="T0" fmla="*/ 8 w 12"/>
                <a:gd name="T1" fmla="*/ 7 h 46"/>
                <a:gd name="T2" fmla="*/ 7 w 12"/>
                <a:gd name="T3" fmla="*/ 3 h 46"/>
                <a:gd name="T4" fmla="*/ 3 w 12"/>
                <a:gd name="T5" fmla="*/ 4 h 46"/>
                <a:gd name="T6" fmla="*/ 5 w 12"/>
                <a:gd name="T7" fmla="*/ 8 h 46"/>
                <a:gd name="T8" fmla="*/ 3 w 12"/>
                <a:gd name="T9" fmla="*/ 10 h 46"/>
                <a:gd name="T10" fmla="*/ 4 w 12"/>
                <a:gd name="T11" fmla="*/ 43 h 46"/>
                <a:gd name="T12" fmla="*/ 11 w 12"/>
                <a:gd name="T13" fmla="*/ 42 h 46"/>
                <a:gd name="T14" fmla="*/ 11 w 12"/>
                <a:gd name="T15" fmla="*/ 29 h 46"/>
                <a:gd name="T16" fmla="*/ 11 w 12"/>
                <a:gd name="T17" fmla="*/ 28 h 46"/>
                <a:gd name="T18" fmla="*/ 11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6"/>
                    <a:pt x="7" y="4"/>
                    <a:pt x="7" y="3"/>
                  </a:cubicBezTo>
                  <a:cubicBezTo>
                    <a:pt x="6" y="0"/>
                    <a:pt x="3" y="1"/>
                    <a:pt x="3" y="4"/>
                  </a:cubicBezTo>
                  <a:cubicBezTo>
                    <a:pt x="4" y="5"/>
                    <a:pt x="4" y="6"/>
                    <a:pt x="5" y="8"/>
                  </a:cubicBezTo>
                  <a:cubicBezTo>
                    <a:pt x="4" y="8"/>
                    <a:pt x="3" y="9"/>
                    <a:pt x="3" y="10"/>
                  </a:cubicBezTo>
                  <a:cubicBezTo>
                    <a:pt x="1" y="21"/>
                    <a:pt x="0" y="32"/>
                    <a:pt x="4" y="43"/>
                  </a:cubicBezTo>
                  <a:cubicBezTo>
                    <a:pt x="5" y="46"/>
                    <a:pt x="11" y="46"/>
                    <a:pt x="11" y="42"/>
                  </a:cubicBezTo>
                  <a:cubicBezTo>
                    <a:pt x="11" y="37"/>
                    <a:pt x="11" y="33"/>
                    <a:pt x="11" y="29"/>
                  </a:cubicBezTo>
                  <a:cubicBezTo>
                    <a:pt x="11" y="28"/>
                    <a:pt x="11" y="28"/>
                    <a:pt x="11" y="28"/>
                  </a:cubicBezTo>
                  <a:cubicBezTo>
                    <a:pt x="11" y="25"/>
                    <a:pt x="11" y="23"/>
                    <a:pt x="11" y="21"/>
                  </a:cubicBezTo>
                  <a:cubicBezTo>
                    <a:pt x="11" y="18"/>
                    <a:pt x="11" y="15"/>
                    <a:pt x="11"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 name="Freeform 288"/>
            <p:cNvSpPr>
              <a:spLocks/>
            </p:cNvSpPr>
            <p:nvPr/>
          </p:nvSpPr>
          <p:spPr bwMode="auto">
            <a:xfrm>
              <a:off x="-26573" y="6349390"/>
              <a:ext cx="75892" cy="218190"/>
            </a:xfrm>
            <a:custGeom>
              <a:avLst/>
              <a:gdLst>
                <a:gd name="T0" fmla="*/ 17 w 18"/>
                <a:gd name="T1" fmla="*/ 45 h 49"/>
                <a:gd name="T2" fmla="*/ 16 w 18"/>
                <a:gd name="T3" fmla="*/ 18 h 49"/>
                <a:gd name="T4" fmla="*/ 10 w 18"/>
                <a:gd name="T5" fmla="*/ 16 h 49"/>
                <a:gd name="T6" fmla="*/ 10 w 18"/>
                <a:gd name="T7" fmla="*/ 16 h 49"/>
                <a:gd name="T8" fmla="*/ 9 w 18"/>
                <a:gd name="T9" fmla="*/ 16 h 49"/>
                <a:gd name="T10" fmla="*/ 10 w 18"/>
                <a:gd name="T11" fmla="*/ 4 h 49"/>
                <a:gd name="T12" fmla="*/ 4 w 18"/>
                <a:gd name="T13" fmla="*/ 4 h 49"/>
                <a:gd name="T14" fmla="*/ 1 w 18"/>
                <a:gd name="T15" fmla="*/ 30 h 49"/>
                <a:gd name="T16" fmla="*/ 0 w 18"/>
                <a:gd name="T17" fmla="*/ 31 h 49"/>
                <a:gd name="T18" fmla="*/ 0 w 18"/>
                <a:gd name="T19" fmla="*/ 43 h 49"/>
                <a:gd name="T20" fmla="*/ 1 w 18"/>
                <a:gd name="T21" fmla="*/ 44 h 49"/>
                <a:gd name="T22" fmla="*/ 8 w 18"/>
                <a:gd name="T23" fmla="*/ 43 h 49"/>
                <a:gd name="T24" fmla="*/ 8 w 18"/>
                <a:gd name="T25" fmla="*/ 43 h 49"/>
                <a:gd name="T26" fmla="*/ 8 w 18"/>
                <a:gd name="T27" fmla="*/ 45 h 49"/>
                <a:gd name="T28" fmla="*/ 13 w 18"/>
                <a:gd name="T29" fmla="*/ 47 h 49"/>
                <a:gd name="T30" fmla="*/ 17 w 18"/>
                <a:gd name="T31" fmla="*/ 4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9">
                  <a:moveTo>
                    <a:pt x="17" y="45"/>
                  </a:moveTo>
                  <a:cubicBezTo>
                    <a:pt x="14" y="36"/>
                    <a:pt x="14" y="27"/>
                    <a:pt x="16" y="18"/>
                  </a:cubicBezTo>
                  <a:cubicBezTo>
                    <a:pt x="17" y="13"/>
                    <a:pt x="11" y="12"/>
                    <a:pt x="10" y="16"/>
                  </a:cubicBezTo>
                  <a:cubicBezTo>
                    <a:pt x="10" y="16"/>
                    <a:pt x="10" y="16"/>
                    <a:pt x="10" y="16"/>
                  </a:cubicBezTo>
                  <a:cubicBezTo>
                    <a:pt x="9" y="16"/>
                    <a:pt x="9" y="16"/>
                    <a:pt x="9" y="16"/>
                  </a:cubicBezTo>
                  <a:cubicBezTo>
                    <a:pt x="9" y="12"/>
                    <a:pt x="9" y="8"/>
                    <a:pt x="10" y="4"/>
                  </a:cubicBezTo>
                  <a:cubicBezTo>
                    <a:pt x="10" y="1"/>
                    <a:pt x="5" y="0"/>
                    <a:pt x="4" y="4"/>
                  </a:cubicBezTo>
                  <a:cubicBezTo>
                    <a:pt x="2" y="12"/>
                    <a:pt x="1" y="21"/>
                    <a:pt x="1" y="30"/>
                  </a:cubicBezTo>
                  <a:cubicBezTo>
                    <a:pt x="1" y="30"/>
                    <a:pt x="0" y="30"/>
                    <a:pt x="0" y="31"/>
                  </a:cubicBezTo>
                  <a:cubicBezTo>
                    <a:pt x="0" y="35"/>
                    <a:pt x="0" y="39"/>
                    <a:pt x="0" y="43"/>
                  </a:cubicBezTo>
                  <a:cubicBezTo>
                    <a:pt x="0" y="44"/>
                    <a:pt x="1" y="44"/>
                    <a:pt x="1" y="44"/>
                  </a:cubicBezTo>
                  <a:cubicBezTo>
                    <a:pt x="2" y="48"/>
                    <a:pt x="8" y="47"/>
                    <a:pt x="8" y="43"/>
                  </a:cubicBezTo>
                  <a:cubicBezTo>
                    <a:pt x="8" y="43"/>
                    <a:pt x="8" y="43"/>
                    <a:pt x="8" y="43"/>
                  </a:cubicBezTo>
                  <a:cubicBezTo>
                    <a:pt x="8" y="44"/>
                    <a:pt x="8" y="44"/>
                    <a:pt x="8" y="45"/>
                  </a:cubicBezTo>
                  <a:cubicBezTo>
                    <a:pt x="9" y="48"/>
                    <a:pt x="12" y="48"/>
                    <a:pt x="13" y="47"/>
                  </a:cubicBezTo>
                  <a:cubicBezTo>
                    <a:pt x="14" y="49"/>
                    <a:pt x="18" y="47"/>
                    <a:pt x="17" y="4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 name="Freeform 289"/>
            <p:cNvSpPr>
              <a:spLocks/>
            </p:cNvSpPr>
            <p:nvPr/>
          </p:nvSpPr>
          <p:spPr bwMode="auto">
            <a:xfrm>
              <a:off x="129955" y="6420539"/>
              <a:ext cx="21345" cy="144670"/>
            </a:xfrm>
            <a:custGeom>
              <a:avLst/>
              <a:gdLst>
                <a:gd name="T0" fmla="*/ 5 w 5"/>
                <a:gd name="T1" fmla="*/ 3 h 32"/>
                <a:gd name="T2" fmla="*/ 0 w 5"/>
                <a:gd name="T3" fmla="*/ 3 h 32"/>
                <a:gd name="T4" fmla="*/ 0 w 5"/>
                <a:gd name="T5" fmla="*/ 29 h 32"/>
                <a:gd name="T6" fmla="*/ 5 w 5"/>
                <a:gd name="T7" fmla="*/ 29 h 32"/>
                <a:gd name="T8" fmla="*/ 5 w 5"/>
                <a:gd name="T9" fmla="*/ 3 h 32"/>
              </a:gdLst>
              <a:ahLst/>
              <a:cxnLst>
                <a:cxn ang="0">
                  <a:pos x="T0" y="T1"/>
                </a:cxn>
                <a:cxn ang="0">
                  <a:pos x="T2" y="T3"/>
                </a:cxn>
                <a:cxn ang="0">
                  <a:pos x="T4" y="T5"/>
                </a:cxn>
                <a:cxn ang="0">
                  <a:pos x="T6" y="T7"/>
                </a:cxn>
                <a:cxn ang="0">
                  <a:pos x="T8" y="T9"/>
                </a:cxn>
              </a:cxnLst>
              <a:rect l="0" t="0" r="r" b="b"/>
              <a:pathLst>
                <a:path w="5" h="32">
                  <a:moveTo>
                    <a:pt x="5" y="3"/>
                  </a:moveTo>
                  <a:cubicBezTo>
                    <a:pt x="5" y="0"/>
                    <a:pt x="0" y="0"/>
                    <a:pt x="0" y="3"/>
                  </a:cubicBezTo>
                  <a:cubicBezTo>
                    <a:pt x="0" y="12"/>
                    <a:pt x="0" y="20"/>
                    <a:pt x="0" y="29"/>
                  </a:cubicBezTo>
                  <a:cubicBezTo>
                    <a:pt x="0" y="32"/>
                    <a:pt x="5" y="32"/>
                    <a:pt x="5" y="29"/>
                  </a:cubicBezTo>
                  <a:cubicBezTo>
                    <a:pt x="5" y="20"/>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 name="Freeform 290"/>
            <p:cNvSpPr>
              <a:spLocks/>
            </p:cNvSpPr>
            <p:nvPr/>
          </p:nvSpPr>
          <p:spPr bwMode="auto">
            <a:xfrm>
              <a:off x="191617" y="6403937"/>
              <a:ext cx="59291" cy="182616"/>
            </a:xfrm>
            <a:custGeom>
              <a:avLst/>
              <a:gdLst>
                <a:gd name="T0" fmla="*/ 7 w 14"/>
                <a:gd name="T1" fmla="*/ 6 h 41"/>
                <a:gd name="T2" fmla="*/ 7 w 14"/>
                <a:gd name="T3" fmla="*/ 4 h 41"/>
                <a:gd name="T4" fmla="*/ 1 w 14"/>
                <a:gd name="T5" fmla="*/ 5 h 41"/>
                <a:gd name="T6" fmla="*/ 3 w 14"/>
                <a:gd name="T7" fmla="*/ 29 h 41"/>
                <a:gd name="T8" fmla="*/ 5 w 14"/>
                <a:gd name="T9" fmla="*/ 32 h 41"/>
                <a:gd name="T10" fmla="*/ 5 w 14"/>
                <a:gd name="T11" fmla="*/ 37 h 41"/>
                <a:gd name="T12" fmla="*/ 10 w 14"/>
                <a:gd name="T13" fmla="*/ 37 h 41"/>
                <a:gd name="T14" fmla="*/ 13 w 14"/>
                <a:gd name="T15" fmla="*/ 10 h 41"/>
                <a:gd name="T16" fmla="*/ 7 w 14"/>
                <a:gd name="T17"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6"/>
                  </a:moveTo>
                  <a:cubicBezTo>
                    <a:pt x="7" y="5"/>
                    <a:pt x="7" y="5"/>
                    <a:pt x="7" y="4"/>
                  </a:cubicBezTo>
                  <a:cubicBezTo>
                    <a:pt x="6" y="0"/>
                    <a:pt x="0" y="2"/>
                    <a:pt x="1" y="5"/>
                  </a:cubicBezTo>
                  <a:cubicBezTo>
                    <a:pt x="2" y="13"/>
                    <a:pt x="2" y="21"/>
                    <a:pt x="3" y="29"/>
                  </a:cubicBezTo>
                  <a:cubicBezTo>
                    <a:pt x="3" y="31"/>
                    <a:pt x="4" y="32"/>
                    <a:pt x="5" y="32"/>
                  </a:cubicBezTo>
                  <a:cubicBezTo>
                    <a:pt x="5" y="34"/>
                    <a:pt x="5" y="35"/>
                    <a:pt x="5" y="37"/>
                  </a:cubicBezTo>
                  <a:cubicBezTo>
                    <a:pt x="6" y="41"/>
                    <a:pt x="10" y="41"/>
                    <a:pt x="10" y="37"/>
                  </a:cubicBezTo>
                  <a:cubicBezTo>
                    <a:pt x="12" y="28"/>
                    <a:pt x="11" y="19"/>
                    <a:pt x="13" y="10"/>
                  </a:cubicBezTo>
                  <a:cubicBezTo>
                    <a:pt x="14" y="6"/>
                    <a:pt x="9" y="4"/>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 name="Freeform 291"/>
            <p:cNvSpPr>
              <a:spLocks/>
            </p:cNvSpPr>
            <p:nvPr/>
          </p:nvSpPr>
          <p:spPr bwMode="auto">
            <a:xfrm>
              <a:off x="75407" y="6420539"/>
              <a:ext cx="49804" cy="206332"/>
            </a:xfrm>
            <a:custGeom>
              <a:avLst/>
              <a:gdLst>
                <a:gd name="T0" fmla="*/ 8 w 12"/>
                <a:gd name="T1" fmla="*/ 7 h 46"/>
                <a:gd name="T2" fmla="*/ 7 w 12"/>
                <a:gd name="T3" fmla="*/ 2 h 46"/>
                <a:gd name="T4" fmla="*/ 3 w 12"/>
                <a:gd name="T5" fmla="*/ 3 h 46"/>
                <a:gd name="T6" fmla="*/ 4 w 12"/>
                <a:gd name="T7" fmla="*/ 7 h 46"/>
                <a:gd name="T8" fmla="*/ 3 w 12"/>
                <a:gd name="T9" fmla="*/ 10 h 46"/>
                <a:gd name="T10" fmla="*/ 4 w 12"/>
                <a:gd name="T11" fmla="*/ 42 h 46"/>
                <a:gd name="T12" fmla="*/ 11 w 12"/>
                <a:gd name="T13" fmla="*/ 41 h 46"/>
                <a:gd name="T14" fmla="*/ 11 w 12"/>
                <a:gd name="T15" fmla="*/ 28 h 46"/>
                <a:gd name="T16" fmla="*/ 11 w 12"/>
                <a:gd name="T17" fmla="*/ 27 h 46"/>
                <a:gd name="T18" fmla="*/ 11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5"/>
                    <a:pt x="7" y="4"/>
                    <a:pt x="7" y="2"/>
                  </a:cubicBezTo>
                  <a:cubicBezTo>
                    <a:pt x="6" y="0"/>
                    <a:pt x="3" y="1"/>
                    <a:pt x="3" y="3"/>
                  </a:cubicBezTo>
                  <a:cubicBezTo>
                    <a:pt x="4" y="5"/>
                    <a:pt x="4" y="6"/>
                    <a:pt x="4" y="7"/>
                  </a:cubicBezTo>
                  <a:cubicBezTo>
                    <a:pt x="4" y="8"/>
                    <a:pt x="3" y="9"/>
                    <a:pt x="3" y="10"/>
                  </a:cubicBezTo>
                  <a:cubicBezTo>
                    <a:pt x="1" y="21"/>
                    <a:pt x="0" y="32"/>
                    <a:pt x="4" y="42"/>
                  </a:cubicBezTo>
                  <a:cubicBezTo>
                    <a:pt x="5" y="46"/>
                    <a:pt x="11" y="46"/>
                    <a:pt x="11" y="41"/>
                  </a:cubicBezTo>
                  <a:cubicBezTo>
                    <a:pt x="11" y="37"/>
                    <a:pt x="11" y="33"/>
                    <a:pt x="11" y="28"/>
                  </a:cubicBezTo>
                  <a:cubicBezTo>
                    <a:pt x="11" y="28"/>
                    <a:pt x="11" y="28"/>
                    <a:pt x="11" y="27"/>
                  </a:cubicBezTo>
                  <a:cubicBezTo>
                    <a:pt x="11" y="25"/>
                    <a:pt x="11" y="23"/>
                    <a:pt x="11" y="21"/>
                  </a:cubicBezTo>
                  <a:cubicBezTo>
                    <a:pt x="11" y="18"/>
                    <a:pt x="11" y="15"/>
                    <a:pt x="11" y="12"/>
                  </a:cubicBezTo>
                  <a:cubicBezTo>
                    <a:pt x="12" y="9"/>
                    <a:pt x="10" y="7"/>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 name="Freeform 292"/>
            <p:cNvSpPr>
              <a:spLocks/>
            </p:cNvSpPr>
            <p:nvPr/>
          </p:nvSpPr>
          <p:spPr bwMode="auto">
            <a:xfrm>
              <a:off x="54062" y="6389708"/>
              <a:ext cx="54548" cy="125697"/>
            </a:xfrm>
            <a:custGeom>
              <a:avLst/>
              <a:gdLst>
                <a:gd name="T0" fmla="*/ 12 w 13"/>
                <a:gd name="T1" fmla="*/ 25 h 28"/>
                <a:gd name="T2" fmla="*/ 4 w 13"/>
                <a:gd name="T3" fmla="*/ 3 h 28"/>
                <a:gd name="T4" fmla="*/ 1 w 13"/>
                <a:gd name="T5" fmla="*/ 4 h 28"/>
                <a:gd name="T6" fmla="*/ 9 w 13"/>
                <a:gd name="T7" fmla="*/ 26 h 28"/>
                <a:gd name="T8" fmla="*/ 12 w 13"/>
                <a:gd name="T9" fmla="*/ 25 h 28"/>
              </a:gdLst>
              <a:ahLst/>
              <a:cxnLst>
                <a:cxn ang="0">
                  <a:pos x="T0" y="T1"/>
                </a:cxn>
                <a:cxn ang="0">
                  <a:pos x="T2" y="T3"/>
                </a:cxn>
                <a:cxn ang="0">
                  <a:pos x="T4" y="T5"/>
                </a:cxn>
                <a:cxn ang="0">
                  <a:pos x="T6" y="T7"/>
                </a:cxn>
                <a:cxn ang="0">
                  <a:pos x="T8" y="T9"/>
                </a:cxn>
              </a:cxnLst>
              <a:rect l="0" t="0" r="r" b="b"/>
              <a:pathLst>
                <a:path w="13" h="28">
                  <a:moveTo>
                    <a:pt x="12" y="25"/>
                  </a:moveTo>
                  <a:cubicBezTo>
                    <a:pt x="9" y="18"/>
                    <a:pt x="6" y="10"/>
                    <a:pt x="4" y="3"/>
                  </a:cubicBezTo>
                  <a:cubicBezTo>
                    <a:pt x="4" y="0"/>
                    <a:pt x="0" y="1"/>
                    <a:pt x="1" y="4"/>
                  </a:cubicBezTo>
                  <a:cubicBezTo>
                    <a:pt x="3" y="12"/>
                    <a:pt x="5" y="19"/>
                    <a:pt x="9" y="26"/>
                  </a:cubicBezTo>
                  <a:cubicBezTo>
                    <a:pt x="10" y="28"/>
                    <a:pt x="13" y="27"/>
                    <a:pt x="12" y="2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293"/>
            <p:cNvSpPr>
              <a:spLocks/>
            </p:cNvSpPr>
            <p:nvPr/>
          </p:nvSpPr>
          <p:spPr bwMode="auto">
            <a:xfrm>
              <a:off x="217705" y="6399194"/>
              <a:ext cx="45061" cy="147041"/>
            </a:xfrm>
            <a:custGeom>
              <a:avLst/>
              <a:gdLst>
                <a:gd name="T0" fmla="*/ 3 w 11"/>
                <a:gd name="T1" fmla="*/ 4 h 33"/>
                <a:gd name="T2" fmla="*/ 3 w 11"/>
                <a:gd name="T3" fmla="*/ 29 h 33"/>
                <a:gd name="T4" fmla="*/ 9 w 11"/>
                <a:gd name="T5" fmla="*/ 27 h 33"/>
                <a:gd name="T6" fmla="*/ 9 w 11"/>
                <a:gd name="T7" fmla="*/ 6 h 33"/>
                <a:gd name="T8" fmla="*/ 3 w 11"/>
                <a:gd name="T9" fmla="*/ 4 h 33"/>
              </a:gdLst>
              <a:ahLst/>
              <a:cxnLst>
                <a:cxn ang="0">
                  <a:pos x="T0" y="T1"/>
                </a:cxn>
                <a:cxn ang="0">
                  <a:pos x="T2" y="T3"/>
                </a:cxn>
                <a:cxn ang="0">
                  <a:pos x="T4" y="T5"/>
                </a:cxn>
                <a:cxn ang="0">
                  <a:pos x="T6" y="T7"/>
                </a:cxn>
                <a:cxn ang="0">
                  <a:pos x="T8" y="T9"/>
                </a:cxn>
              </a:cxnLst>
              <a:rect l="0" t="0" r="r" b="b"/>
              <a:pathLst>
                <a:path w="11" h="33">
                  <a:moveTo>
                    <a:pt x="3" y="4"/>
                  </a:moveTo>
                  <a:cubicBezTo>
                    <a:pt x="0" y="12"/>
                    <a:pt x="1" y="21"/>
                    <a:pt x="3" y="29"/>
                  </a:cubicBezTo>
                  <a:cubicBezTo>
                    <a:pt x="4" y="33"/>
                    <a:pt x="10" y="31"/>
                    <a:pt x="9" y="27"/>
                  </a:cubicBezTo>
                  <a:cubicBezTo>
                    <a:pt x="8" y="20"/>
                    <a:pt x="7" y="13"/>
                    <a:pt x="9" y="6"/>
                  </a:cubicBezTo>
                  <a:cubicBezTo>
                    <a:pt x="11" y="2"/>
                    <a:pt x="4" y="0"/>
                    <a:pt x="3"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294"/>
            <p:cNvSpPr>
              <a:spLocks/>
            </p:cNvSpPr>
            <p:nvPr/>
          </p:nvSpPr>
          <p:spPr bwMode="auto">
            <a:xfrm>
              <a:off x="744207" y="6337532"/>
              <a:ext cx="61662" cy="222933"/>
            </a:xfrm>
            <a:custGeom>
              <a:avLst/>
              <a:gdLst>
                <a:gd name="T0" fmla="*/ 11 w 15"/>
                <a:gd name="T1" fmla="*/ 27 h 50"/>
                <a:gd name="T2" fmla="*/ 13 w 15"/>
                <a:gd name="T3" fmla="*/ 6 h 50"/>
                <a:gd name="T4" fmla="*/ 6 w 15"/>
                <a:gd name="T5" fmla="*/ 4 h 50"/>
                <a:gd name="T6" fmla="*/ 4 w 15"/>
                <a:gd name="T7" fmla="*/ 15 h 50"/>
                <a:gd name="T8" fmla="*/ 3 w 15"/>
                <a:gd name="T9" fmla="*/ 16 h 50"/>
                <a:gd name="T10" fmla="*/ 4 w 15"/>
                <a:gd name="T11" fmla="*/ 46 h 50"/>
                <a:gd name="T12" fmla="*/ 11 w 15"/>
                <a:gd name="T13" fmla="*/ 42 h 50"/>
                <a:gd name="T14" fmla="*/ 8 w 15"/>
                <a:gd name="T15" fmla="*/ 30 h 50"/>
                <a:gd name="T16" fmla="*/ 11 w 15"/>
                <a:gd name="T17"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7"/>
                  </a:moveTo>
                  <a:cubicBezTo>
                    <a:pt x="11" y="20"/>
                    <a:pt x="11" y="13"/>
                    <a:pt x="13" y="6"/>
                  </a:cubicBezTo>
                  <a:cubicBezTo>
                    <a:pt x="15" y="1"/>
                    <a:pt x="8" y="0"/>
                    <a:pt x="6" y="4"/>
                  </a:cubicBezTo>
                  <a:cubicBezTo>
                    <a:pt x="5" y="8"/>
                    <a:pt x="5" y="11"/>
                    <a:pt x="4" y="15"/>
                  </a:cubicBezTo>
                  <a:cubicBezTo>
                    <a:pt x="4" y="15"/>
                    <a:pt x="3" y="16"/>
                    <a:pt x="3" y="16"/>
                  </a:cubicBezTo>
                  <a:cubicBezTo>
                    <a:pt x="0" y="27"/>
                    <a:pt x="0" y="36"/>
                    <a:pt x="4" y="46"/>
                  </a:cubicBezTo>
                  <a:cubicBezTo>
                    <a:pt x="7" y="50"/>
                    <a:pt x="13" y="46"/>
                    <a:pt x="11" y="42"/>
                  </a:cubicBezTo>
                  <a:cubicBezTo>
                    <a:pt x="9" y="38"/>
                    <a:pt x="8" y="34"/>
                    <a:pt x="8" y="30"/>
                  </a:cubicBezTo>
                  <a:cubicBezTo>
                    <a:pt x="9" y="30"/>
                    <a:pt x="10" y="29"/>
                    <a:pt x="11" y="2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295"/>
            <p:cNvSpPr>
              <a:spLocks/>
            </p:cNvSpPr>
            <p:nvPr/>
          </p:nvSpPr>
          <p:spPr bwMode="auto">
            <a:xfrm>
              <a:off x="831958" y="6394451"/>
              <a:ext cx="33203" cy="142298"/>
            </a:xfrm>
            <a:custGeom>
              <a:avLst/>
              <a:gdLst>
                <a:gd name="T0" fmla="*/ 6 w 8"/>
                <a:gd name="T1" fmla="*/ 4 h 32"/>
                <a:gd name="T2" fmla="*/ 0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0" y="5"/>
                  </a:cubicBezTo>
                  <a:cubicBezTo>
                    <a:pt x="2" y="13"/>
                    <a:pt x="2" y="21"/>
                    <a:pt x="3" y="29"/>
                  </a:cubicBezTo>
                  <a:cubicBezTo>
                    <a:pt x="3" y="32"/>
                    <a:pt x="7" y="32"/>
                    <a:pt x="7" y="29"/>
                  </a:cubicBezTo>
                  <a:cubicBezTo>
                    <a:pt x="8" y="20"/>
                    <a:pt x="7"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296"/>
            <p:cNvSpPr>
              <a:spLocks/>
            </p:cNvSpPr>
            <p:nvPr/>
          </p:nvSpPr>
          <p:spPr bwMode="auto">
            <a:xfrm>
              <a:off x="305455" y="6377849"/>
              <a:ext cx="33203" cy="137555"/>
            </a:xfrm>
            <a:custGeom>
              <a:avLst/>
              <a:gdLst>
                <a:gd name="T0" fmla="*/ 6 w 8"/>
                <a:gd name="T1" fmla="*/ 3 h 31"/>
                <a:gd name="T2" fmla="*/ 1 w 8"/>
                <a:gd name="T3" fmla="*/ 5 h 31"/>
                <a:gd name="T4" fmla="*/ 3 w 8"/>
                <a:gd name="T5" fmla="*/ 28 h 31"/>
                <a:gd name="T6" fmla="*/ 8 w 8"/>
                <a:gd name="T7" fmla="*/ 28 h 31"/>
                <a:gd name="T8" fmla="*/ 6 w 8"/>
                <a:gd name="T9" fmla="*/ 3 h 31"/>
              </a:gdLst>
              <a:ahLst/>
              <a:cxnLst>
                <a:cxn ang="0">
                  <a:pos x="T0" y="T1"/>
                </a:cxn>
                <a:cxn ang="0">
                  <a:pos x="T2" y="T3"/>
                </a:cxn>
                <a:cxn ang="0">
                  <a:pos x="T4" y="T5"/>
                </a:cxn>
                <a:cxn ang="0">
                  <a:pos x="T6" y="T7"/>
                </a:cxn>
                <a:cxn ang="0">
                  <a:pos x="T8" y="T9"/>
                </a:cxn>
              </a:cxnLst>
              <a:rect l="0" t="0" r="r" b="b"/>
              <a:pathLst>
                <a:path w="8" h="31">
                  <a:moveTo>
                    <a:pt x="6" y="3"/>
                  </a:moveTo>
                  <a:cubicBezTo>
                    <a:pt x="5" y="0"/>
                    <a:pt x="0" y="1"/>
                    <a:pt x="1" y="5"/>
                  </a:cubicBezTo>
                  <a:cubicBezTo>
                    <a:pt x="3" y="12"/>
                    <a:pt x="3" y="20"/>
                    <a:pt x="3" y="28"/>
                  </a:cubicBezTo>
                  <a:cubicBezTo>
                    <a:pt x="4" y="31"/>
                    <a:pt x="8" y="31"/>
                    <a:pt x="8" y="28"/>
                  </a:cubicBezTo>
                  <a:cubicBezTo>
                    <a:pt x="8" y="20"/>
                    <a:pt x="8"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Freeform 297"/>
            <p:cNvSpPr>
              <a:spLocks/>
            </p:cNvSpPr>
            <p:nvPr/>
          </p:nvSpPr>
          <p:spPr bwMode="auto">
            <a:xfrm>
              <a:off x="855674" y="6373106"/>
              <a:ext cx="80635" cy="239535"/>
            </a:xfrm>
            <a:custGeom>
              <a:avLst/>
              <a:gdLst>
                <a:gd name="T0" fmla="*/ 17 w 19"/>
                <a:gd name="T1" fmla="*/ 47 h 54"/>
                <a:gd name="T2" fmla="*/ 12 w 19"/>
                <a:gd name="T3" fmla="*/ 15 h 54"/>
                <a:gd name="T4" fmla="*/ 11 w 19"/>
                <a:gd name="T5" fmla="*/ 13 h 54"/>
                <a:gd name="T6" fmla="*/ 11 w 19"/>
                <a:gd name="T7" fmla="*/ 4 h 54"/>
                <a:gd name="T8" fmla="*/ 7 w 19"/>
                <a:gd name="T9" fmla="*/ 4 h 54"/>
                <a:gd name="T10" fmla="*/ 7 w 19"/>
                <a:gd name="T11" fmla="*/ 13 h 54"/>
                <a:gd name="T12" fmla="*/ 7 w 19"/>
                <a:gd name="T13" fmla="*/ 14 h 54"/>
                <a:gd name="T14" fmla="*/ 6 w 19"/>
                <a:gd name="T15" fmla="*/ 23 h 54"/>
                <a:gd name="T16" fmla="*/ 4 w 19"/>
                <a:gd name="T17" fmla="*/ 23 h 54"/>
                <a:gd name="T18" fmla="*/ 0 w 19"/>
                <a:gd name="T19" fmla="*/ 40 h 54"/>
                <a:gd name="T20" fmla="*/ 2 w 19"/>
                <a:gd name="T21" fmla="*/ 40 h 54"/>
                <a:gd name="T22" fmla="*/ 6 w 19"/>
                <a:gd name="T23" fmla="*/ 26 h 54"/>
                <a:gd name="T24" fmla="*/ 9 w 19"/>
                <a:gd name="T25" fmla="*/ 49 h 54"/>
                <a:gd name="T26" fmla="*/ 17 w 19"/>
                <a:gd name="T27"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4">
                  <a:moveTo>
                    <a:pt x="17" y="47"/>
                  </a:moveTo>
                  <a:cubicBezTo>
                    <a:pt x="14" y="36"/>
                    <a:pt x="13" y="25"/>
                    <a:pt x="12" y="15"/>
                  </a:cubicBezTo>
                  <a:cubicBezTo>
                    <a:pt x="12" y="14"/>
                    <a:pt x="12" y="13"/>
                    <a:pt x="11" y="13"/>
                  </a:cubicBezTo>
                  <a:cubicBezTo>
                    <a:pt x="11" y="10"/>
                    <a:pt x="11" y="8"/>
                    <a:pt x="11" y="4"/>
                  </a:cubicBezTo>
                  <a:cubicBezTo>
                    <a:pt x="11" y="0"/>
                    <a:pt x="7" y="0"/>
                    <a:pt x="7" y="4"/>
                  </a:cubicBezTo>
                  <a:cubicBezTo>
                    <a:pt x="7" y="8"/>
                    <a:pt x="7" y="10"/>
                    <a:pt x="7" y="13"/>
                  </a:cubicBezTo>
                  <a:cubicBezTo>
                    <a:pt x="7" y="13"/>
                    <a:pt x="7" y="14"/>
                    <a:pt x="7" y="14"/>
                  </a:cubicBezTo>
                  <a:cubicBezTo>
                    <a:pt x="6" y="17"/>
                    <a:pt x="6" y="20"/>
                    <a:pt x="6" y="23"/>
                  </a:cubicBezTo>
                  <a:cubicBezTo>
                    <a:pt x="5" y="22"/>
                    <a:pt x="4" y="22"/>
                    <a:pt x="4" y="23"/>
                  </a:cubicBezTo>
                  <a:cubicBezTo>
                    <a:pt x="2" y="29"/>
                    <a:pt x="2" y="34"/>
                    <a:pt x="0" y="40"/>
                  </a:cubicBezTo>
                  <a:cubicBezTo>
                    <a:pt x="0" y="41"/>
                    <a:pt x="2" y="41"/>
                    <a:pt x="2" y="40"/>
                  </a:cubicBezTo>
                  <a:cubicBezTo>
                    <a:pt x="4" y="35"/>
                    <a:pt x="4" y="30"/>
                    <a:pt x="6" y="26"/>
                  </a:cubicBezTo>
                  <a:cubicBezTo>
                    <a:pt x="5" y="34"/>
                    <a:pt x="6" y="42"/>
                    <a:pt x="9" y="49"/>
                  </a:cubicBezTo>
                  <a:cubicBezTo>
                    <a:pt x="11" y="54"/>
                    <a:pt x="19" y="52"/>
                    <a:pt x="17" y="4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Freeform 298"/>
            <p:cNvSpPr>
              <a:spLocks/>
            </p:cNvSpPr>
            <p:nvPr/>
          </p:nvSpPr>
          <p:spPr bwMode="auto">
            <a:xfrm>
              <a:off x="957654" y="6491688"/>
              <a:ext cx="28460" cy="130440"/>
            </a:xfrm>
            <a:custGeom>
              <a:avLst/>
              <a:gdLst>
                <a:gd name="T0" fmla="*/ 6 w 7"/>
                <a:gd name="T1" fmla="*/ 4 h 29"/>
                <a:gd name="T2" fmla="*/ 1 w 7"/>
                <a:gd name="T3" fmla="*/ 3 h 29"/>
                <a:gd name="T4" fmla="*/ 0 w 7"/>
                <a:gd name="T5" fmla="*/ 25 h 29"/>
                <a:gd name="T6" fmla="*/ 7 w 7"/>
                <a:gd name="T7" fmla="*/ 25 h 29"/>
                <a:gd name="T8" fmla="*/ 6 w 7"/>
                <a:gd name="T9" fmla="*/ 4 h 29"/>
              </a:gdLst>
              <a:ahLst/>
              <a:cxnLst>
                <a:cxn ang="0">
                  <a:pos x="T0" y="T1"/>
                </a:cxn>
                <a:cxn ang="0">
                  <a:pos x="T2" y="T3"/>
                </a:cxn>
                <a:cxn ang="0">
                  <a:pos x="T4" y="T5"/>
                </a:cxn>
                <a:cxn ang="0">
                  <a:pos x="T6" y="T7"/>
                </a:cxn>
                <a:cxn ang="0">
                  <a:pos x="T8" y="T9"/>
                </a:cxn>
              </a:cxnLst>
              <a:rect l="0" t="0" r="r" b="b"/>
              <a:pathLst>
                <a:path w="7" h="29">
                  <a:moveTo>
                    <a:pt x="6" y="4"/>
                  </a:moveTo>
                  <a:cubicBezTo>
                    <a:pt x="6" y="1"/>
                    <a:pt x="2" y="0"/>
                    <a:pt x="1" y="3"/>
                  </a:cubicBezTo>
                  <a:cubicBezTo>
                    <a:pt x="1" y="11"/>
                    <a:pt x="0" y="21"/>
                    <a:pt x="0" y="25"/>
                  </a:cubicBezTo>
                  <a:cubicBezTo>
                    <a:pt x="0" y="29"/>
                    <a:pt x="7" y="29"/>
                    <a:pt x="7" y="25"/>
                  </a:cubicBezTo>
                  <a:cubicBezTo>
                    <a:pt x="7" y="21"/>
                    <a:pt x="6" y="11"/>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299"/>
            <p:cNvSpPr>
              <a:spLocks/>
            </p:cNvSpPr>
            <p:nvPr/>
          </p:nvSpPr>
          <p:spPr bwMode="auto">
            <a:xfrm>
              <a:off x="990857" y="6394451"/>
              <a:ext cx="37946" cy="177872"/>
            </a:xfrm>
            <a:custGeom>
              <a:avLst/>
              <a:gdLst>
                <a:gd name="T0" fmla="*/ 3 w 9"/>
                <a:gd name="T1" fmla="*/ 3 h 40"/>
                <a:gd name="T2" fmla="*/ 0 w 9"/>
                <a:gd name="T3" fmla="*/ 35 h 40"/>
                <a:gd name="T4" fmla="*/ 8 w 9"/>
                <a:gd name="T5" fmla="*/ 35 h 40"/>
                <a:gd name="T6" fmla="*/ 9 w 9"/>
                <a:gd name="T7" fmla="*/ 4 h 40"/>
                <a:gd name="T8" fmla="*/ 3 w 9"/>
                <a:gd name="T9" fmla="*/ 3 h 40"/>
              </a:gdLst>
              <a:ahLst/>
              <a:cxnLst>
                <a:cxn ang="0">
                  <a:pos x="T0" y="T1"/>
                </a:cxn>
                <a:cxn ang="0">
                  <a:pos x="T2" y="T3"/>
                </a:cxn>
                <a:cxn ang="0">
                  <a:pos x="T4" y="T5"/>
                </a:cxn>
                <a:cxn ang="0">
                  <a:pos x="T6" y="T7"/>
                </a:cxn>
                <a:cxn ang="0">
                  <a:pos x="T8" y="T9"/>
                </a:cxn>
              </a:cxnLst>
              <a:rect l="0" t="0" r="r" b="b"/>
              <a:pathLst>
                <a:path w="9" h="40">
                  <a:moveTo>
                    <a:pt x="3" y="3"/>
                  </a:moveTo>
                  <a:cubicBezTo>
                    <a:pt x="0" y="14"/>
                    <a:pt x="0" y="24"/>
                    <a:pt x="0" y="35"/>
                  </a:cubicBezTo>
                  <a:cubicBezTo>
                    <a:pt x="0" y="40"/>
                    <a:pt x="8" y="40"/>
                    <a:pt x="8" y="35"/>
                  </a:cubicBezTo>
                  <a:cubicBezTo>
                    <a:pt x="8" y="25"/>
                    <a:pt x="8" y="14"/>
                    <a:pt x="9" y="4"/>
                  </a:cubicBezTo>
                  <a:cubicBezTo>
                    <a:pt x="9" y="0"/>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Freeform 300"/>
            <p:cNvSpPr>
              <a:spLocks/>
            </p:cNvSpPr>
            <p:nvPr/>
          </p:nvSpPr>
          <p:spPr bwMode="auto">
            <a:xfrm>
              <a:off x="1028803" y="6382593"/>
              <a:ext cx="71149" cy="249021"/>
            </a:xfrm>
            <a:custGeom>
              <a:avLst/>
              <a:gdLst>
                <a:gd name="T0" fmla="*/ 7 w 17"/>
                <a:gd name="T1" fmla="*/ 5 h 56"/>
                <a:gd name="T2" fmla="*/ 4 w 17"/>
                <a:gd name="T3" fmla="*/ 12 h 56"/>
                <a:gd name="T4" fmla="*/ 4 w 17"/>
                <a:gd name="T5" fmla="*/ 11 h 56"/>
                <a:gd name="T6" fmla="*/ 1 w 17"/>
                <a:gd name="T7" fmla="*/ 11 h 56"/>
                <a:gd name="T8" fmla="*/ 2 w 17"/>
                <a:gd name="T9" fmla="*/ 19 h 56"/>
                <a:gd name="T10" fmla="*/ 6 w 17"/>
                <a:gd name="T11" fmla="*/ 54 h 56"/>
                <a:gd name="T12" fmla="*/ 12 w 17"/>
                <a:gd name="T13" fmla="*/ 52 h 56"/>
                <a:gd name="T14" fmla="*/ 15 w 17"/>
                <a:gd name="T15" fmla="*/ 9 h 56"/>
                <a:gd name="T16" fmla="*/ 7 w 17"/>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6">
                  <a:moveTo>
                    <a:pt x="7" y="5"/>
                  </a:moveTo>
                  <a:cubicBezTo>
                    <a:pt x="6" y="7"/>
                    <a:pt x="5" y="9"/>
                    <a:pt x="4" y="12"/>
                  </a:cubicBezTo>
                  <a:cubicBezTo>
                    <a:pt x="4" y="11"/>
                    <a:pt x="4" y="11"/>
                    <a:pt x="4" y="11"/>
                  </a:cubicBezTo>
                  <a:cubicBezTo>
                    <a:pt x="4" y="9"/>
                    <a:pt x="1" y="10"/>
                    <a:pt x="1" y="11"/>
                  </a:cubicBezTo>
                  <a:cubicBezTo>
                    <a:pt x="2" y="14"/>
                    <a:pt x="2" y="17"/>
                    <a:pt x="2" y="19"/>
                  </a:cubicBezTo>
                  <a:cubicBezTo>
                    <a:pt x="0" y="31"/>
                    <a:pt x="1" y="43"/>
                    <a:pt x="6" y="54"/>
                  </a:cubicBezTo>
                  <a:cubicBezTo>
                    <a:pt x="8" y="56"/>
                    <a:pt x="12" y="55"/>
                    <a:pt x="12" y="52"/>
                  </a:cubicBezTo>
                  <a:cubicBezTo>
                    <a:pt x="11" y="38"/>
                    <a:pt x="9" y="23"/>
                    <a:pt x="15" y="9"/>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301"/>
            <p:cNvSpPr>
              <a:spLocks/>
            </p:cNvSpPr>
            <p:nvPr/>
          </p:nvSpPr>
          <p:spPr bwMode="auto">
            <a:xfrm>
              <a:off x="948168" y="6347018"/>
              <a:ext cx="35574" cy="158899"/>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7"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302"/>
            <p:cNvSpPr>
              <a:spLocks/>
            </p:cNvSpPr>
            <p:nvPr/>
          </p:nvSpPr>
          <p:spPr bwMode="auto">
            <a:xfrm>
              <a:off x="1088094" y="6382593"/>
              <a:ext cx="66406" cy="177872"/>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39"/>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Freeform 303"/>
            <p:cNvSpPr>
              <a:spLocks/>
            </p:cNvSpPr>
            <p:nvPr/>
          </p:nvSpPr>
          <p:spPr bwMode="auto">
            <a:xfrm>
              <a:off x="1190074" y="6453742"/>
              <a:ext cx="33203" cy="142298"/>
            </a:xfrm>
            <a:custGeom>
              <a:avLst/>
              <a:gdLst>
                <a:gd name="T0" fmla="*/ 0 w 8"/>
                <a:gd name="T1" fmla="*/ 5 h 32"/>
                <a:gd name="T2" fmla="*/ 1 w 8"/>
                <a:gd name="T3" fmla="*/ 28 h 32"/>
                <a:gd name="T4" fmla="*/ 7 w 8"/>
                <a:gd name="T5" fmla="*/ 28 h 32"/>
                <a:gd name="T6" fmla="*/ 8 w 8"/>
                <a:gd name="T7" fmla="*/ 5 h 32"/>
                <a:gd name="T8" fmla="*/ 0 w 8"/>
                <a:gd name="T9" fmla="*/ 5 h 32"/>
              </a:gdLst>
              <a:ahLst/>
              <a:cxnLst>
                <a:cxn ang="0">
                  <a:pos x="T0" y="T1"/>
                </a:cxn>
                <a:cxn ang="0">
                  <a:pos x="T2" y="T3"/>
                </a:cxn>
                <a:cxn ang="0">
                  <a:pos x="T4" y="T5"/>
                </a:cxn>
                <a:cxn ang="0">
                  <a:pos x="T6" y="T7"/>
                </a:cxn>
                <a:cxn ang="0">
                  <a:pos x="T8" y="T9"/>
                </a:cxn>
              </a:cxnLst>
              <a:rect l="0" t="0" r="r" b="b"/>
              <a:pathLst>
                <a:path w="8" h="32">
                  <a:moveTo>
                    <a:pt x="0" y="5"/>
                  </a:moveTo>
                  <a:cubicBezTo>
                    <a:pt x="0" y="13"/>
                    <a:pt x="0" y="20"/>
                    <a:pt x="1" y="28"/>
                  </a:cubicBezTo>
                  <a:cubicBezTo>
                    <a:pt x="1" y="32"/>
                    <a:pt x="6" y="32"/>
                    <a:pt x="7" y="28"/>
                  </a:cubicBezTo>
                  <a:cubicBezTo>
                    <a:pt x="8" y="20"/>
                    <a:pt x="8" y="13"/>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Freeform 304"/>
            <p:cNvSpPr>
              <a:spLocks/>
            </p:cNvSpPr>
            <p:nvPr/>
          </p:nvSpPr>
          <p:spPr bwMode="auto">
            <a:xfrm>
              <a:off x="1332372" y="6332788"/>
              <a:ext cx="54548" cy="234792"/>
            </a:xfrm>
            <a:custGeom>
              <a:avLst/>
              <a:gdLst>
                <a:gd name="T0" fmla="*/ 10 w 13"/>
                <a:gd name="T1" fmla="*/ 1 h 53"/>
                <a:gd name="T2" fmla="*/ 4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2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0"/>
                    <a:pt x="0" y="21"/>
                    <a:pt x="0" y="24"/>
                  </a:cubicBezTo>
                  <a:cubicBezTo>
                    <a:pt x="0" y="31"/>
                    <a:pt x="1" y="38"/>
                    <a:pt x="4"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2"/>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305"/>
            <p:cNvSpPr>
              <a:spLocks/>
            </p:cNvSpPr>
            <p:nvPr/>
          </p:nvSpPr>
          <p:spPr bwMode="auto">
            <a:xfrm>
              <a:off x="1398778" y="6328045"/>
              <a:ext cx="71149" cy="208704"/>
            </a:xfrm>
            <a:custGeom>
              <a:avLst/>
              <a:gdLst>
                <a:gd name="T0" fmla="*/ 12 w 17"/>
                <a:gd name="T1" fmla="*/ 2 h 47"/>
                <a:gd name="T2" fmla="*/ 1 w 17"/>
                <a:gd name="T3" fmla="*/ 44 h 47"/>
                <a:gd name="T4" fmla="*/ 7 w 17"/>
                <a:gd name="T5" fmla="*/ 44 h 47"/>
                <a:gd name="T6" fmla="*/ 15 w 17"/>
                <a:gd name="T7" fmla="*/ 4 h 47"/>
                <a:gd name="T8" fmla="*/ 12 w 17"/>
                <a:gd name="T9" fmla="*/ 2 h 47"/>
              </a:gdLst>
              <a:ahLst/>
              <a:cxnLst>
                <a:cxn ang="0">
                  <a:pos x="T0" y="T1"/>
                </a:cxn>
                <a:cxn ang="0">
                  <a:pos x="T2" y="T3"/>
                </a:cxn>
                <a:cxn ang="0">
                  <a:pos x="T4" y="T5"/>
                </a:cxn>
                <a:cxn ang="0">
                  <a:pos x="T6" y="T7"/>
                </a:cxn>
                <a:cxn ang="0">
                  <a:pos x="T8" y="T9"/>
                </a:cxn>
              </a:cxnLst>
              <a:rect l="0" t="0" r="r" b="b"/>
              <a:pathLst>
                <a:path w="17" h="47">
                  <a:moveTo>
                    <a:pt x="12" y="2"/>
                  </a:moveTo>
                  <a:cubicBezTo>
                    <a:pt x="4" y="14"/>
                    <a:pt x="0" y="29"/>
                    <a:pt x="1" y="44"/>
                  </a:cubicBezTo>
                  <a:cubicBezTo>
                    <a:pt x="1" y="47"/>
                    <a:pt x="6" y="47"/>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306"/>
            <p:cNvSpPr>
              <a:spLocks/>
            </p:cNvSpPr>
            <p:nvPr/>
          </p:nvSpPr>
          <p:spPr bwMode="auto">
            <a:xfrm>
              <a:off x="1484156" y="6363620"/>
              <a:ext cx="28460" cy="201589"/>
            </a:xfrm>
            <a:custGeom>
              <a:avLst/>
              <a:gdLst>
                <a:gd name="T0" fmla="*/ 6 w 7"/>
                <a:gd name="T1" fmla="*/ 3 h 45"/>
                <a:gd name="T2" fmla="*/ 2 w 7"/>
                <a:gd name="T3" fmla="*/ 3 h 45"/>
                <a:gd name="T4" fmla="*/ 2 w 7"/>
                <a:gd name="T5" fmla="*/ 15 h 45"/>
                <a:gd name="T6" fmla="*/ 0 w 7"/>
                <a:gd name="T7" fmla="*/ 17 h 45"/>
                <a:gd name="T8" fmla="*/ 0 w 7"/>
                <a:gd name="T9" fmla="*/ 34 h 45"/>
                <a:gd name="T10" fmla="*/ 1 w 7"/>
                <a:gd name="T11" fmla="*/ 36 h 45"/>
                <a:gd name="T12" fmla="*/ 2 w 7"/>
                <a:gd name="T13" fmla="*/ 42 h 45"/>
                <a:gd name="T14" fmla="*/ 6 w 7"/>
                <a:gd name="T15" fmla="*/ 42 h 45"/>
                <a:gd name="T16" fmla="*/ 6 w 7"/>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5">
                  <a:moveTo>
                    <a:pt x="6" y="3"/>
                  </a:moveTo>
                  <a:cubicBezTo>
                    <a:pt x="6" y="0"/>
                    <a:pt x="2" y="0"/>
                    <a:pt x="2" y="3"/>
                  </a:cubicBezTo>
                  <a:cubicBezTo>
                    <a:pt x="2" y="7"/>
                    <a:pt x="2" y="11"/>
                    <a:pt x="2" y="15"/>
                  </a:cubicBezTo>
                  <a:cubicBezTo>
                    <a:pt x="1" y="15"/>
                    <a:pt x="0" y="16"/>
                    <a:pt x="0" y="17"/>
                  </a:cubicBezTo>
                  <a:cubicBezTo>
                    <a:pt x="0" y="23"/>
                    <a:pt x="0" y="28"/>
                    <a:pt x="0" y="34"/>
                  </a:cubicBezTo>
                  <a:cubicBezTo>
                    <a:pt x="0" y="35"/>
                    <a:pt x="1" y="35"/>
                    <a:pt x="1" y="36"/>
                  </a:cubicBezTo>
                  <a:cubicBezTo>
                    <a:pt x="1" y="38"/>
                    <a:pt x="1" y="40"/>
                    <a:pt x="2" y="42"/>
                  </a:cubicBezTo>
                  <a:cubicBezTo>
                    <a:pt x="2" y="45"/>
                    <a:pt x="6" y="45"/>
                    <a:pt x="6" y="42"/>
                  </a:cubicBezTo>
                  <a:cubicBezTo>
                    <a:pt x="7" y="29"/>
                    <a:pt x="7" y="16"/>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307"/>
            <p:cNvSpPr>
              <a:spLocks/>
            </p:cNvSpPr>
            <p:nvPr/>
          </p:nvSpPr>
          <p:spPr bwMode="auto">
            <a:xfrm>
              <a:off x="1571907" y="6313815"/>
              <a:ext cx="80635" cy="213447"/>
            </a:xfrm>
            <a:custGeom>
              <a:avLst/>
              <a:gdLst>
                <a:gd name="T0" fmla="*/ 18 w 19"/>
                <a:gd name="T1" fmla="*/ 44 h 48"/>
                <a:gd name="T2" fmla="*/ 17 w 19"/>
                <a:gd name="T3" fmla="*/ 17 h 48"/>
                <a:gd name="T4" fmla="*/ 10 w 19"/>
                <a:gd name="T5" fmla="*/ 15 h 48"/>
                <a:gd name="T6" fmla="*/ 10 w 19"/>
                <a:gd name="T7" fmla="*/ 15 h 48"/>
                <a:gd name="T8" fmla="*/ 10 w 19"/>
                <a:gd name="T9" fmla="*/ 16 h 48"/>
                <a:gd name="T10" fmla="*/ 10 w 19"/>
                <a:gd name="T11" fmla="*/ 4 h 48"/>
                <a:gd name="T12" fmla="*/ 5 w 19"/>
                <a:gd name="T13" fmla="*/ 3 h 48"/>
                <a:gd name="T14" fmla="*/ 2 w 19"/>
                <a:gd name="T15" fmla="*/ 29 h 48"/>
                <a:gd name="T16" fmla="*/ 0 w 19"/>
                <a:gd name="T17" fmla="*/ 30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0" y="15"/>
                  </a:cubicBezTo>
                  <a:cubicBezTo>
                    <a:pt x="10" y="15"/>
                    <a:pt x="10" y="15"/>
                    <a:pt x="10" y="15"/>
                  </a:cubicBezTo>
                  <a:cubicBezTo>
                    <a:pt x="10" y="16"/>
                    <a:pt x="10" y="16"/>
                    <a:pt x="10" y="16"/>
                  </a:cubicBezTo>
                  <a:cubicBezTo>
                    <a:pt x="10" y="12"/>
                    <a:pt x="10" y="8"/>
                    <a:pt x="10" y="4"/>
                  </a:cubicBezTo>
                  <a:cubicBezTo>
                    <a:pt x="11" y="1"/>
                    <a:pt x="5" y="0"/>
                    <a:pt x="5" y="3"/>
                  </a:cubicBezTo>
                  <a:cubicBezTo>
                    <a:pt x="3" y="12"/>
                    <a:pt x="2" y="21"/>
                    <a:pt x="2" y="29"/>
                  </a:cubicBezTo>
                  <a:cubicBezTo>
                    <a:pt x="1" y="29"/>
                    <a:pt x="0" y="29"/>
                    <a:pt x="0" y="30"/>
                  </a:cubicBezTo>
                  <a:cubicBezTo>
                    <a:pt x="0" y="34"/>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308"/>
            <p:cNvSpPr>
              <a:spLocks/>
            </p:cNvSpPr>
            <p:nvPr/>
          </p:nvSpPr>
          <p:spPr bwMode="auto">
            <a:xfrm>
              <a:off x="1726063" y="6382593"/>
              <a:ext cx="26088" cy="144670"/>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5"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309"/>
            <p:cNvSpPr>
              <a:spLocks/>
            </p:cNvSpPr>
            <p:nvPr/>
          </p:nvSpPr>
          <p:spPr bwMode="auto">
            <a:xfrm>
              <a:off x="1794840" y="6363620"/>
              <a:ext cx="59291" cy="182616"/>
            </a:xfrm>
            <a:custGeom>
              <a:avLst/>
              <a:gdLst>
                <a:gd name="T0" fmla="*/ 7 w 14"/>
                <a:gd name="T1" fmla="*/ 7 h 41"/>
                <a:gd name="T2" fmla="*/ 6 w 14"/>
                <a:gd name="T3" fmla="*/ 4 h 41"/>
                <a:gd name="T4" fmla="*/ 0 w 14"/>
                <a:gd name="T5" fmla="*/ 6 h 41"/>
                <a:gd name="T6" fmla="*/ 2 w 14"/>
                <a:gd name="T7" fmla="*/ 30 h 41"/>
                <a:gd name="T8" fmla="*/ 4 w 14"/>
                <a:gd name="T9" fmla="*/ 32 h 41"/>
                <a:gd name="T10" fmla="*/ 5 w 14"/>
                <a:gd name="T11" fmla="*/ 38 h 41"/>
                <a:gd name="T12" fmla="*/ 10 w 14"/>
                <a:gd name="T13" fmla="*/ 38 h 41"/>
                <a:gd name="T14" fmla="*/ 13 w 14"/>
                <a:gd name="T15" fmla="*/ 10 h 41"/>
                <a:gd name="T16" fmla="*/ 7 w 14"/>
                <a:gd name="T1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7"/>
                  </a:moveTo>
                  <a:cubicBezTo>
                    <a:pt x="7" y="6"/>
                    <a:pt x="7" y="5"/>
                    <a:pt x="6" y="4"/>
                  </a:cubicBezTo>
                  <a:cubicBezTo>
                    <a:pt x="5" y="0"/>
                    <a:pt x="0" y="2"/>
                    <a:pt x="0" y="6"/>
                  </a:cubicBezTo>
                  <a:cubicBezTo>
                    <a:pt x="2" y="14"/>
                    <a:pt x="2" y="22"/>
                    <a:pt x="2" y="30"/>
                  </a:cubicBezTo>
                  <a:cubicBezTo>
                    <a:pt x="2" y="31"/>
                    <a:pt x="3" y="32"/>
                    <a:pt x="4" y="32"/>
                  </a:cubicBezTo>
                  <a:cubicBezTo>
                    <a:pt x="5" y="34"/>
                    <a:pt x="5" y="36"/>
                    <a:pt x="5" y="38"/>
                  </a:cubicBezTo>
                  <a:cubicBezTo>
                    <a:pt x="5" y="41"/>
                    <a:pt x="10" y="41"/>
                    <a:pt x="10" y="38"/>
                  </a:cubicBezTo>
                  <a:cubicBezTo>
                    <a:pt x="11" y="29"/>
                    <a:pt x="11" y="19"/>
                    <a:pt x="13" y="10"/>
                  </a:cubicBezTo>
                  <a:cubicBezTo>
                    <a:pt x="14" y="6"/>
                    <a:pt x="9" y="4"/>
                    <a:pt x="7"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310"/>
            <p:cNvSpPr>
              <a:spLocks/>
            </p:cNvSpPr>
            <p:nvPr/>
          </p:nvSpPr>
          <p:spPr bwMode="auto">
            <a:xfrm>
              <a:off x="1865989" y="6363620"/>
              <a:ext cx="64034" cy="23242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6"/>
                    <a:pt x="6" y="9"/>
                    <a:pt x="6" y="11"/>
                  </a:cubicBezTo>
                  <a:cubicBezTo>
                    <a:pt x="4" y="10"/>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4"/>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Freeform 311"/>
            <p:cNvSpPr>
              <a:spLocks/>
            </p:cNvSpPr>
            <p:nvPr/>
          </p:nvSpPr>
          <p:spPr bwMode="auto">
            <a:xfrm>
              <a:off x="1676259" y="6382593"/>
              <a:ext cx="49804" cy="203960"/>
            </a:xfrm>
            <a:custGeom>
              <a:avLst/>
              <a:gdLst>
                <a:gd name="T0" fmla="*/ 8 w 12"/>
                <a:gd name="T1" fmla="*/ 7 h 46"/>
                <a:gd name="T2" fmla="*/ 7 w 12"/>
                <a:gd name="T3" fmla="*/ 3 h 46"/>
                <a:gd name="T4" fmla="*/ 3 w 12"/>
                <a:gd name="T5" fmla="*/ 4 h 46"/>
                <a:gd name="T6" fmla="*/ 4 w 12"/>
                <a:gd name="T7" fmla="*/ 8 h 46"/>
                <a:gd name="T8" fmla="*/ 3 w 12"/>
                <a:gd name="T9" fmla="*/ 10 h 46"/>
                <a:gd name="T10" fmla="*/ 3 w 12"/>
                <a:gd name="T11" fmla="*/ 43 h 46"/>
                <a:gd name="T12" fmla="*/ 11 w 12"/>
                <a:gd name="T13" fmla="*/ 42 h 46"/>
                <a:gd name="T14" fmla="*/ 10 w 12"/>
                <a:gd name="T15" fmla="*/ 29 h 46"/>
                <a:gd name="T16" fmla="*/ 11 w 12"/>
                <a:gd name="T17" fmla="*/ 28 h 46"/>
                <a:gd name="T18" fmla="*/ 10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7" y="6"/>
                    <a:pt x="7" y="4"/>
                    <a:pt x="7" y="3"/>
                  </a:cubicBezTo>
                  <a:cubicBezTo>
                    <a:pt x="6" y="0"/>
                    <a:pt x="3" y="1"/>
                    <a:pt x="3" y="4"/>
                  </a:cubicBezTo>
                  <a:cubicBezTo>
                    <a:pt x="3" y="5"/>
                    <a:pt x="4" y="6"/>
                    <a:pt x="4" y="8"/>
                  </a:cubicBezTo>
                  <a:cubicBezTo>
                    <a:pt x="4" y="8"/>
                    <a:pt x="3" y="9"/>
                    <a:pt x="3" y="10"/>
                  </a:cubicBezTo>
                  <a:cubicBezTo>
                    <a:pt x="1" y="21"/>
                    <a:pt x="0" y="32"/>
                    <a:pt x="3" y="43"/>
                  </a:cubicBezTo>
                  <a:cubicBezTo>
                    <a:pt x="5" y="46"/>
                    <a:pt x="11" y="46"/>
                    <a:pt x="11" y="42"/>
                  </a:cubicBezTo>
                  <a:cubicBezTo>
                    <a:pt x="11" y="37"/>
                    <a:pt x="10" y="33"/>
                    <a:pt x="10" y="29"/>
                  </a:cubicBezTo>
                  <a:cubicBezTo>
                    <a:pt x="10" y="28"/>
                    <a:pt x="11" y="28"/>
                    <a:pt x="11" y="28"/>
                  </a:cubicBezTo>
                  <a:cubicBezTo>
                    <a:pt x="11" y="25"/>
                    <a:pt x="10" y="23"/>
                    <a:pt x="10" y="21"/>
                  </a:cubicBezTo>
                  <a:cubicBezTo>
                    <a:pt x="10" y="18"/>
                    <a:pt x="11" y="15"/>
                    <a:pt x="11"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Freeform 312"/>
            <p:cNvSpPr>
              <a:spLocks/>
            </p:cNvSpPr>
            <p:nvPr/>
          </p:nvSpPr>
          <p:spPr bwMode="auto">
            <a:xfrm>
              <a:off x="1277824" y="6389708"/>
              <a:ext cx="49804" cy="125697"/>
            </a:xfrm>
            <a:custGeom>
              <a:avLst/>
              <a:gdLst>
                <a:gd name="T0" fmla="*/ 12 w 12"/>
                <a:gd name="T1" fmla="*/ 25 h 28"/>
                <a:gd name="T2" fmla="*/ 4 w 12"/>
                <a:gd name="T3" fmla="*/ 3 h 28"/>
                <a:gd name="T4" fmla="*/ 0 w 12"/>
                <a:gd name="T5" fmla="*/ 4 h 28"/>
                <a:gd name="T6" fmla="*/ 9 w 12"/>
                <a:gd name="T7" fmla="*/ 26 h 28"/>
                <a:gd name="T8" fmla="*/ 12 w 12"/>
                <a:gd name="T9" fmla="*/ 25 h 28"/>
              </a:gdLst>
              <a:ahLst/>
              <a:cxnLst>
                <a:cxn ang="0">
                  <a:pos x="T0" y="T1"/>
                </a:cxn>
                <a:cxn ang="0">
                  <a:pos x="T2" y="T3"/>
                </a:cxn>
                <a:cxn ang="0">
                  <a:pos x="T4" y="T5"/>
                </a:cxn>
                <a:cxn ang="0">
                  <a:pos x="T6" y="T7"/>
                </a:cxn>
                <a:cxn ang="0">
                  <a:pos x="T8" y="T9"/>
                </a:cxn>
              </a:cxnLst>
              <a:rect l="0" t="0" r="r" b="b"/>
              <a:pathLst>
                <a:path w="12" h="28">
                  <a:moveTo>
                    <a:pt x="12" y="25"/>
                  </a:moveTo>
                  <a:cubicBezTo>
                    <a:pt x="8" y="18"/>
                    <a:pt x="6" y="10"/>
                    <a:pt x="4" y="3"/>
                  </a:cubicBezTo>
                  <a:cubicBezTo>
                    <a:pt x="3" y="0"/>
                    <a:pt x="0" y="1"/>
                    <a:pt x="0" y="4"/>
                  </a:cubicBezTo>
                  <a:cubicBezTo>
                    <a:pt x="2" y="12"/>
                    <a:pt x="5" y="19"/>
                    <a:pt x="9" y="26"/>
                  </a:cubicBezTo>
                  <a:cubicBezTo>
                    <a:pt x="10" y="28"/>
                    <a:pt x="12" y="27"/>
                    <a:pt x="12" y="2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313"/>
            <p:cNvSpPr>
              <a:spLocks/>
            </p:cNvSpPr>
            <p:nvPr/>
          </p:nvSpPr>
          <p:spPr bwMode="auto">
            <a:xfrm>
              <a:off x="1171101" y="6342275"/>
              <a:ext cx="75892" cy="194474"/>
            </a:xfrm>
            <a:custGeom>
              <a:avLst/>
              <a:gdLst>
                <a:gd name="T0" fmla="*/ 16 w 18"/>
                <a:gd name="T1" fmla="*/ 37 h 44"/>
                <a:gd name="T2" fmla="*/ 12 w 18"/>
                <a:gd name="T3" fmla="*/ 8 h 44"/>
                <a:gd name="T4" fmla="*/ 6 w 18"/>
                <a:gd name="T5" fmla="*/ 4 h 44"/>
                <a:gd name="T6" fmla="*/ 10 w 18"/>
                <a:gd name="T7" fmla="*/ 40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7"/>
                    <a:pt x="7" y="18"/>
                    <a:pt x="12" y="8"/>
                  </a:cubicBezTo>
                  <a:cubicBezTo>
                    <a:pt x="13" y="4"/>
                    <a:pt x="8" y="0"/>
                    <a:pt x="6" y="4"/>
                  </a:cubicBezTo>
                  <a:cubicBezTo>
                    <a:pt x="0" y="17"/>
                    <a:pt x="2" y="29"/>
                    <a:pt x="10" y="40"/>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Freeform 314"/>
            <p:cNvSpPr>
              <a:spLocks/>
            </p:cNvSpPr>
            <p:nvPr/>
          </p:nvSpPr>
          <p:spPr bwMode="auto">
            <a:xfrm>
              <a:off x="1441467" y="6399194"/>
              <a:ext cx="42689" cy="147041"/>
            </a:xfrm>
            <a:custGeom>
              <a:avLst/>
              <a:gdLst>
                <a:gd name="T0" fmla="*/ 3 w 10"/>
                <a:gd name="T1" fmla="*/ 4 h 33"/>
                <a:gd name="T2" fmla="*/ 3 w 10"/>
                <a:gd name="T3" fmla="*/ 29 h 33"/>
                <a:gd name="T4" fmla="*/ 9 w 10"/>
                <a:gd name="T5" fmla="*/ 27 h 33"/>
                <a:gd name="T6" fmla="*/ 9 w 10"/>
                <a:gd name="T7" fmla="*/ 6 h 33"/>
                <a:gd name="T8" fmla="*/ 3 w 10"/>
                <a:gd name="T9" fmla="*/ 4 h 33"/>
              </a:gdLst>
              <a:ahLst/>
              <a:cxnLst>
                <a:cxn ang="0">
                  <a:pos x="T0" y="T1"/>
                </a:cxn>
                <a:cxn ang="0">
                  <a:pos x="T2" y="T3"/>
                </a:cxn>
                <a:cxn ang="0">
                  <a:pos x="T4" y="T5"/>
                </a:cxn>
                <a:cxn ang="0">
                  <a:pos x="T6" y="T7"/>
                </a:cxn>
                <a:cxn ang="0">
                  <a:pos x="T8" y="T9"/>
                </a:cxn>
              </a:cxnLst>
              <a:rect l="0" t="0" r="r" b="b"/>
              <a:pathLst>
                <a:path w="10" h="33">
                  <a:moveTo>
                    <a:pt x="3" y="4"/>
                  </a:moveTo>
                  <a:cubicBezTo>
                    <a:pt x="0" y="12"/>
                    <a:pt x="0" y="21"/>
                    <a:pt x="3" y="29"/>
                  </a:cubicBezTo>
                  <a:cubicBezTo>
                    <a:pt x="4" y="33"/>
                    <a:pt x="9" y="31"/>
                    <a:pt x="9" y="27"/>
                  </a:cubicBezTo>
                  <a:cubicBezTo>
                    <a:pt x="8" y="20"/>
                    <a:pt x="7" y="13"/>
                    <a:pt x="9" y="6"/>
                  </a:cubicBezTo>
                  <a:cubicBezTo>
                    <a:pt x="10" y="2"/>
                    <a:pt x="4" y="0"/>
                    <a:pt x="3"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Freeform 315"/>
            <p:cNvSpPr>
              <a:spLocks/>
            </p:cNvSpPr>
            <p:nvPr/>
          </p:nvSpPr>
          <p:spPr bwMode="auto">
            <a:xfrm>
              <a:off x="1963226" y="6337532"/>
              <a:ext cx="61662" cy="222933"/>
            </a:xfrm>
            <a:custGeom>
              <a:avLst/>
              <a:gdLst>
                <a:gd name="T0" fmla="*/ 11 w 15"/>
                <a:gd name="T1" fmla="*/ 27 h 50"/>
                <a:gd name="T2" fmla="*/ 14 w 15"/>
                <a:gd name="T3" fmla="*/ 6 h 50"/>
                <a:gd name="T4" fmla="*/ 7 w 15"/>
                <a:gd name="T5" fmla="*/ 4 h 50"/>
                <a:gd name="T6" fmla="*/ 5 w 15"/>
                <a:gd name="T7" fmla="*/ 15 h 50"/>
                <a:gd name="T8" fmla="*/ 4 w 15"/>
                <a:gd name="T9" fmla="*/ 16 h 50"/>
                <a:gd name="T10" fmla="*/ 5 w 15"/>
                <a:gd name="T11" fmla="*/ 46 h 50"/>
                <a:gd name="T12" fmla="*/ 11 w 15"/>
                <a:gd name="T13" fmla="*/ 42 h 50"/>
                <a:gd name="T14" fmla="*/ 9 w 15"/>
                <a:gd name="T15" fmla="*/ 30 h 50"/>
                <a:gd name="T16" fmla="*/ 11 w 15"/>
                <a:gd name="T17"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7"/>
                  </a:moveTo>
                  <a:cubicBezTo>
                    <a:pt x="12" y="20"/>
                    <a:pt x="12" y="13"/>
                    <a:pt x="14" y="6"/>
                  </a:cubicBezTo>
                  <a:cubicBezTo>
                    <a:pt x="15" y="1"/>
                    <a:pt x="8" y="0"/>
                    <a:pt x="7" y="4"/>
                  </a:cubicBezTo>
                  <a:cubicBezTo>
                    <a:pt x="6" y="8"/>
                    <a:pt x="5" y="11"/>
                    <a:pt x="5" y="15"/>
                  </a:cubicBezTo>
                  <a:cubicBezTo>
                    <a:pt x="4" y="15"/>
                    <a:pt x="4" y="16"/>
                    <a:pt x="4" y="16"/>
                  </a:cubicBezTo>
                  <a:cubicBezTo>
                    <a:pt x="1" y="27"/>
                    <a:pt x="0" y="36"/>
                    <a:pt x="5" y="46"/>
                  </a:cubicBezTo>
                  <a:cubicBezTo>
                    <a:pt x="7" y="50"/>
                    <a:pt x="13" y="46"/>
                    <a:pt x="11" y="42"/>
                  </a:cubicBezTo>
                  <a:cubicBezTo>
                    <a:pt x="10" y="38"/>
                    <a:pt x="9" y="34"/>
                    <a:pt x="9" y="30"/>
                  </a:cubicBezTo>
                  <a:cubicBezTo>
                    <a:pt x="10" y="30"/>
                    <a:pt x="11" y="29"/>
                    <a:pt x="11" y="2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316"/>
            <p:cNvSpPr>
              <a:spLocks/>
            </p:cNvSpPr>
            <p:nvPr/>
          </p:nvSpPr>
          <p:spPr bwMode="auto">
            <a:xfrm>
              <a:off x="2050976" y="6394451"/>
              <a:ext cx="33203" cy="14229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Freeform 317"/>
            <p:cNvSpPr>
              <a:spLocks/>
            </p:cNvSpPr>
            <p:nvPr/>
          </p:nvSpPr>
          <p:spPr bwMode="auto">
            <a:xfrm>
              <a:off x="2077064" y="6373106"/>
              <a:ext cx="83007" cy="239535"/>
            </a:xfrm>
            <a:custGeom>
              <a:avLst/>
              <a:gdLst>
                <a:gd name="T0" fmla="*/ 18 w 20"/>
                <a:gd name="T1" fmla="*/ 47 h 54"/>
                <a:gd name="T2" fmla="*/ 13 w 20"/>
                <a:gd name="T3" fmla="*/ 15 h 54"/>
                <a:gd name="T4" fmla="*/ 12 w 20"/>
                <a:gd name="T5" fmla="*/ 13 h 54"/>
                <a:gd name="T6" fmla="*/ 12 w 20"/>
                <a:gd name="T7" fmla="*/ 4 h 54"/>
                <a:gd name="T8" fmla="*/ 8 w 20"/>
                <a:gd name="T9" fmla="*/ 4 h 54"/>
                <a:gd name="T10" fmla="*/ 8 w 20"/>
                <a:gd name="T11" fmla="*/ 13 h 54"/>
                <a:gd name="T12" fmla="*/ 7 w 20"/>
                <a:gd name="T13" fmla="*/ 14 h 54"/>
                <a:gd name="T14" fmla="*/ 6 w 20"/>
                <a:gd name="T15" fmla="*/ 23 h 54"/>
                <a:gd name="T16" fmla="*/ 5 w 20"/>
                <a:gd name="T17" fmla="*/ 23 h 54"/>
                <a:gd name="T18" fmla="*/ 1 w 20"/>
                <a:gd name="T19" fmla="*/ 40 h 54"/>
                <a:gd name="T20" fmla="*/ 3 w 20"/>
                <a:gd name="T21" fmla="*/ 40 h 54"/>
                <a:gd name="T22" fmla="*/ 6 w 20"/>
                <a:gd name="T23" fmla="*/ 26 h 54"/>
                <a:gd name="T24" fmla="*/ 10 w 20"/>
                <a:gd name="T25" fmla="*/ 49 h 54"/>
                <a:gd name="T26" fmla="*/ 18 w 20"/>
                <a:gd name="T27"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4">
                  <a:moveTo>
                    <a:pt x="18" y="47"/>
                  </a:moveTo>
                  <a:cubicBezTo>
                    <a:pt x="14" y="36"/>
                    <a:pt x="14" y="25"/>
                    <a:pt x="13" y="15"/>
                  </a:cubicBezTo>
                  <a:cubicBezTo>
                    <a:pt x="13" y="14"/>
                    <a:pt x="12" y="13"/>
                    <a:pt x="12" y="13"/>
                  </a:cubicBezTo>
                  <a:cubicBezTo>
                    <a:pt x="12" y="10"/>
                    <a:pt x="12" y="8"/>
                    <a:pt x="12" y="4"/>
                  </a:cubicBezTo>
                  <a:cubicBezTo>
                    <a:pt x="12" y="0"/>
                    <a:pt x="8" y="0"/>
                    <a:pt x="8" y="4"/>
                  </a:cubicBezTo>
                  <a:cubicBezTo>
                    <a:pt x="8" y="8"/>
                    <a:pt x="8" y="10"/>
                    <a:pt x="8" y="13"/>
                  </a:cubicBezTo>
                  <a:cubicBezTo>
                    <a:pt x="8" y="13"/>
                    <a:pt x="7" y="14"/>
                    <a:pt x="7" y="14"/>
                  </a:cubicBezTo>
                  <a:cubicBezTo>
                    <a:pt x="7" y="17"/>
                    <a:pt x="7" y="20"/>
                    <a:pt x="6" y="23"/>
                  </a:cubicBezTo>
                  <a:cubicBezTo>
                    <a:pt x="6" y="22"/>
                    <a:pt x="5" y="22"/>
                    <a:pt x="5" y="23"/>
                  </a:cubicBezTo>
                  <a:cubicBezTo>
                    <a:pt x="3" y="29"/>
                    <a:pt x="2" y="34"/>
                    <a:pt x="1" y="40"/>
                  </a:cubicBezTo>
                  <a:cubicBezTo>
                    <a:pt x="0" y="41"/>
                    <a:pt x="2" y="41"/>
                    <a:pt x="3" y="40"/>
                  </a:cubicBezTo>
                  <a:cubicBezTo>
                    <a:pt x="4" y="35"/>
                    <a:pt x="5" y="30"/>
                    <a:pt x="6" y="26"/>
                  </a:cubicBezTo>
                  <a:cubicBezTo>
                    <a:pt x="6" y="34"/>
                    <a:pt x="7" y="42"/>
                    <a:pt x="10" y="49"/>
                  </a:cubicBezTo>
                  <a:cubicBezTo>
                    <a:pt x="12" y="54"/>
                    <a:pt x="20" y="52"/>
                    <a:pt x="18" y="4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 name="Freeform 318"/>
            <p:cNvSpPr>
              <a:spLocks/>
            </p:cNvSpPr>
            <p:nvPr/>
          </p:nvSpPr>
          <p:spPr bwMode="auto">
            <a:xfrm>
              <a:off x="2181416" y="6491688"/>
              <a:ext cx="26088" cy="130440"/>
            </a:xfrm>
            <a:custGeom>
              <a:avLst/>
              <a:gdLst>
                <a:gd name="T0" fmla="*/ 5 w 6"/>
                <a:gd name="T1" fmla="*/ 4 h 29"/>
                <a:gd name="T2" fmla="*/ 1 w 6"/>
                <a:gd name="T3" fmla="*/ 3 h 29"/>
                <a:gd name="T4" fmla="*/ 0 w 6"/>
                <a:gd name="T5" fmla="*/ 25 h 29"/>
                <a:gd name="T6" fmla="*/ 6 w 6"/>
                <a:gd name="T7" fmla="*/ 25 h 29"/>
                <a:gd name="T8" fmla="*/ 5 w 6"/>
                <a:gd name="T9" fmla="*/ 4 h 29"/>
              </a:gdLst>
              <a:ahLst/>
              <a:cxnLst>
                <a:cxn ang="0">
                  <a:pos x="T0" y="T1"/>
                </a:cxn>
                <a:cxn ang="0">
                  <a:pos x="T2" y="T3"/>
                </a:cxn>
                <a:cxn ang="0">
                  <a:pos x="T4" y="T5"/>
                </a:cxn>
                <a:cxn ang="0">
                  <a:pos x="T6" y="T7"/>
                </a:cxn>
                <a:cxn ang="0">
                  <a:pos x="T8" y="T9"/>
                </a:cxn>
              </a:cxnLst>
              <a:rect l="0" t="0" r="r" b="b"/>
              <a:pathLst>
                <a:path w="6" h="29">
                  <a:moveTo>
                    <a:pt x="5" y="4"/>
                  </a:moveTo>
                  <a:cubicBezTo>
                    <a:pt x="5" y="1"/>
                    <a:pt x="1" y="0"/>
                    <a:pt x="1" y="3"/>
                  </a:cubicBezTo>
                  <a:cubicBezTo>
                    <a:pt x="1" y="11"/>
                    <a:pt x="0" y="21"/>
                    <a:pt x="0" y="25"/>
                  </a:cubicBezTo>
                  <a:cubicBezTo>
                    <a:pt x="0" y="29"/>
                    <a:pt x="6" y="29"/>
                    <a:pt x="6" y="25"/>
                  </a:cubicBezTo>
                  <a:cubicBezTo>
                    <a:pt x="6" y="21"/>
                    <a:pt x="6" y="11"/>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319"/>
            <p:cNvSpPr>
              <a:spLocks/>
            </p:cNvSpPr>
            <p:nvPr/>
          </p:nvSpPr>
          <p:spPr bwMode="auto">
            <a:xfrm>
              <a:off x="2209876" y="6394451"/>
              <a:ext cx="42689" cy="177872"/>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9" y="25"/>
                    <a:pt x="9" y="14"/>
                    <a:pt x="10" y="4"/>
                  </a:cubicBezTo>
                  <a:cubicBezTo>
                    <a:pt x="10" y="0"/>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Freeform 320"/>
            <p:cNvSpPr>
              <a:spLocks/>
            </p:cNvSpPr>
            <p:nvPr/>
          </p:nvSpPr>
          <p:spPr bwMode="auto">
            <a:xfrm>
              <a:off x="2252565" y="6382593"/>
              <a:ext cx="71149" cy="249021"/>
            </a:xfrm>
            <a:custGeom>
              <a:avLst/>
              <a:gdLst>
                <a:gd name="T0" fmla="*/ 7 w 17"/>
                <a:gd name="T1" fmla="*/ 5 h 56"/>
                <a:gd name="T2" fmla="*/ 4 w 17"/>
                <a:gd name="T3" fmla="*/ 12 h 56"/>
                <a:gd name="T4" fmla="*/ 4 w 17"/>
                <a:gd name="T5" fmla="*/ 11 h 56"/>
                <a:gd name="T6" fmla="*/ 1 w 17"/>
                <a:gd name="T7" fmla="*/ 11 h 56"/>
                <a:gd name="T8" fmla="*/ 2 w 17"/>
                <a:gd name="T9" fmla="*/ 19 h 56"/>
                <a:gd name="T10" fmla="*/ 6 w 17"/>
                <a:gd name="T11" fmla="*/ 54 h 56"/>
                <a:gd name="T12" fmla="*/ 12 w 17"/>
                <a:gd name="T13" fmla="*/ 52 h 56"/>
                <a:gd name="T14" fmla="*/ 15 w 17"/>
                <a:gd name="T15" fmla="*/ 9 h 56"/>
                <a:gd name="T16" fmla="*/ 7 w 17"/>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6">
                  <a:moveTo>
                    <a:pt x="7" y="5"/>
                  </a:moveTo>
                  <a:cubicBezTo>
                    <a:pt x="6" y="7"/>
                    <a:pt x="5" y="9"/>
                    <a:pt x="4" y="12"/>
                  </a:cubicBezTo>
                  <a:cubicBezTo>
                    <a:pt x="4" y="11"/>
                    <a:pt x="4" y="11"/>
                    <a:pt x="4" y="11"/>
                  </a:cubicBezTo>
                  <a:cubicBezTo>
                    <a:pt x="4" y="9"/>
                    <a:pt x="1" y="10"/>
                    <a:pt x="1" y="11"/>
                  </a:cubicBezTo>
                  <a:cubicBezTo>
                    <a:pt x="1" y="14"/>
                    <a:pt x="2" y="17"/>
                    <a:pt x="2" y="19"/>
                  </a:cubicBezTo>
                  <a:cubicBezTo>
                    <a:pt x="0" y="31"/>
                    <a:pt x="1" y="43"/>
                    <a:pt x="6" y="54"/>
                  </a:cubicBezTo>
                  <a:cubicBezTo>
                    <a:pt x="7" y="56"/>
                    <a:pt x="12" y="55"/>
                    <a:pt x="12" y="52"/>
                  </a:cubicBezTo>
                  <a:cubicBezTo>
                    <a:pt x="11" y="38"/>
                    <a:pt x="9" y="23"/>
                    <a:pt x="15" y="9"/>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Freeform 321"/>
            <p:cNvSpPr>
              <a:spLocks/>
            </p:cNvSpPr>
            <p:nvPr/>
          </p:nvSpPr>
          <p:spPr bwMode="auto">
            <a:xfrm>
              <a:off x="2169558" y="6347018"/>
              <a:ext cx="33203" cy="158899"/>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322"/>
            <p:cNvSpPr>
              <a:spLocks/>
            </p:cNvSpPr>
            <p:nvPr/>
          </p:nvSpPr>
          <p:spPr bwMode="auto">
            <a:xfrm>
              <a:off x="2311856" y="6382593"/>
              <a:ext cx="61662" cy="177872"/>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39"/>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Freeform 323"/>
            <p:cNvSpPr>
              <a:spLocks/>
            </p:cNvSpPr>
            <p:nvPr/>
          </p:nvSpPr>
          <p:spPr bwMode="auto">
            <a:xfrm>
              <a:off x="2409093" y="6453742"/>
              <a:ext cx="33203" cy="142298"/>
            </a:xfrm>
            <a:custGeom>
              <a:avLst/>
              <a:gdLst>
                <a:gd name="T0" fmla="*/ 0 w 8"/>
                <a:gd name="T1" fmla="*/ 5 h 32"/>
                <a:gd name="T2" fmla="*/ 1 w 8"/>
                <a:gd name="T3" fmla="*/ 28 h 32"/>
                <a:gd name="T4" fmla="*/ 7 w 8"/>
                <a:gd name="T5" fmla="*/ 28 h 32"/>
                <a:gd name="T6" fmla="*/ 8 w 8"/>
                <a:gd name="T7" fmla="*/ 5 h 32"/>
                <a:gd name="T8" fmla="*/ 0 w 8"/>
                <a:gd name="T9" fmla="*/ 5 h 32"/>
              </a:gdLst>
              <a:ahLst/>
              <a:cxnLst>
                <a:cxn ang="0">
                  <a:pos x="T0" y="T1"/>
                </a:cxn>
                <a:cxn ang="0">
                  <a:pos x="T2" y="T3"/>
                </a:cxn>
                <a:cxn ang="0">
                  <a:pos x="T4" y="T5"/>
                </a:cxn>
                <a:cxn ang="0">
                  <a:pos x="T6" y="T7"/>
                </a:cxn>
                <a:cxn ang="0">
                  <a:pos x="T8" y="T9"/>
                </a:cxn>
              </a:cxnLst>
              <a:rect l="0" t="0" r="r" b="b"/>
              <a:pathLst>
                <a:path w="8" h="32">
                  <a:moveTo>
                    <a:pt x="0" y="5"/>
                  </a:moveTo>
                  <a:cubicBezTo>
                    <a:pt x="0" y="13"/>
                    <a:pt x="0" y="20"/>
                    <a:pt x="1" y="28"/>
                  </a:cubicBezTo>
                  <a:cubicBezTo>
                    <a:pt x="2" y="32"/>
                    <a:pt x="7" y="32"/>
                    <a:pt x="7" y="28"/>
                  </a:cubicBezTo>
                  <a:cubicBezTo>
                    <a:pt x="8" y="20"/>
                    <a:pt x="8" y="13"/>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Freeform 324"/>
            <p:cNvSpPr>
              <a:spLocks/>
            </p:cNvSpPr>
            <p:nvPr/>
          </p:nvSpPr>
          <p:spPr bwMode="auto">
            <a:xfrm>
              <a:off x="2551391" y="6332788"/>
              <a:ext cx="59291" cy="234792"/>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2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0"/>
                    <a:pt x="0" y="21"/>
                    <a:pt x="0" y="24"/>
                  </a:cubicBezTo>
                  <a:cubicBezTo>
                    <a:pt x="0" y="31"/>
                    <a:pt x="2"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2"/>
                  </a:cubicBezTo>
                  <a:cubicBezTo>
                    <a:pt x="9" y="22"/>
                    <a:pt x="10" y="12"/>
                    <a:pt x="13"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 name="Freeform 325"/>
            <p:cNvSpPr>
              <a:spLocks/>
            </p:cNvSpPr>
            <p:nvPr/>
          </p:nvSpPr>
          <p:spPr bwMode="auto">
            <a:xfrm>
              <a:off x="2622540" y="6328045"/>
              <a:ext cx="66406" cy="208704"/>
            </a:xfrm>
            <a:custGeom>
              <a:avLst/>
              <a:gdLst>
                <a:gd name="T0" fmla="*/ 12 w 16"/>
                <a:gd name="T1" fmla="*/ 2 h 47"/>
                <a:gd name="T2" fmla="*/ 0 w 16"/>
                <a:gd name="T3" fmla="*/ 44 h 47"/>
                <a:gd name="T4" fmla="*/ 6 w 16"/>
                <a:gd name="T5" fmla="*/ 44 h 47"/>
                <a:gd name="T6" fmla="*/ 15 w 16"/>
                <a:gd name="T7" fmla="*/ 4 h 47"/>
                <a:gd name="T8" fmla="*/ 12 w 16"/>
                <a:gd name="T9" fmla="*/ 2 h 47"/>
              </a:gdLst>
              <a:ahLst/>
              <a:cxnLst>
                <a:cxn ang="0">
                  <a:pos x="T0" y="T1"/>
                </a:cxn>
                <a:cxn ang="0">
                  <a:pos x="T2" y="T3"/>
                </a:cxn>
                <a:cxn ang="0">
                  <a:pos x="T4" y="T5"/>
                </a:cxn>
                <a:cxn ang="0">
                  <a:pos x="T6" y="T7"/>
                </a:cxn>
                <a:cxn ang="0">
                  <a:pos x="T8" y="T9"/>
                </a:cxn>
              </a:cxnLst>
              <a:rect l="0" t="0" r="r" b="b"/>
              <a:pathLst>
                <a:path w="16" h="47">
                  <a:moveTo>
                    <a:pt x="12" y="2"/>
                  </a:moveTo>
                  <a:cubicBezTo>
                    <a:pt x="3" y="14"/>
                    <a:pt x="0" y="29"/>
                    <a:pt x="0" y="44"/>
                  </a:cubicBezTo>
                  <a:cubicBezTo>
                    <a:pt x="0" y="47"/>
                    <a:pt x="6" y="47"/>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326"/>
            <p:cNvSpPr>
              <a:spLocks/>
            </p:cNvSpPr>
            <p:nvPr/>
          </p:nvSpPr>
          <p:spPr bwMode="auto">
            <a:xfrm>
              <a:off x="2703175" y="6363620"/>
              <a:ext cx="33203" cy="201589"/>
            </a:xfrm>
            <a:custGeom>
              <a:avLst/>
              <a:gdLst>
                <a:gd name="T0" fmla="*/ 7 w 8"/>
                <a:gd name="T1" fmla="*/ 3 h 45"/>
                <a:gd name="T2" fmla="*/ 3 w 8"/>
                <a:gd name="T3" fmla="*/ 3 h 45"/>
                <a:gd name="T4" fmla="*/ 2 w 8"/>
                <a:gd name="T5" fmla="*/ 15 h 45"/>
                <a:gd name="T6" fmla="*/ 0 w 8"/>
                <a:gd name="T7" fmla="*/ 17 h 45"/>
                <a:gd name="T8" fmla="*/ 1 w 8"/>
                <a:gd name="T9" fmla="*/ 34 h 45"/>
                <a:gd name="T10" fmla="*/ 2 w 8"/>
                <a:gd name="T11" fmla="*/ 36 h 45"/>
                <a:gd name="T12" fmla="*/ 2 w 8"/>
                <a:gd name="T13" fmla="*/ 42 h 45"/>
                <a:gd name="T14" fmla="*/ 7 w 8"/>
                <a:gd name="T15" fmla="*/ 42 h 45"/>
                <a:gd name="T16" fmla="*/ 7 w 8"/>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5">
                  <a:moveTo>
                    <a:pt x="7" y="3"/>
                  </a:moveTo>
                  <a:cubicBezTo>
                    <a:pt x="7" y="0"/>
                    <a:pt x="3" y="0"/>
                    <a:pt x="3" y="3"/>
                  </a:cubicBezTo>
                  <a:cubicBezTo>
                    <a:pt x="2" y="7"/>
                    <a:pt x="2" y="11"/>
                    <a:pt x="2" y="15"/>
                  </a:cubicBezTo>
                  <a:cubicBezTo>
                    <a:pt x="1" y="15"/>
                    <a:pt x="0" y="16"/>
                    <a:pt x="0" y="17"/>
                  </a:cubicBezTo>
                  <a:cubicBezTo>
                    <a:pt x="0" y="23"/>
                    <a:pt x="0" y="28"/>
                    <a:pt x="1" y="34"/>
                  </a:cubicBezTo>
                  <a:cubicBezTo>
                    <a:pt x="1" y="35"/>
                    <a:pt x="1" y="35"/>
                    <a:pt x="2" y="36"/>
                  </a:cubicBezTo>
                  <a:cubicBezTo>
                    <a:pt x="2" y="38"/>
                    <a:pt x="2" y="40"/>
                    <a:pt x="2" y="42"/>
                  </a:cubicBezTo>
                  <a:cubicBezTo>
                    <a:pt x="2" y="45"/>
                    <a:pt x="7" y="45"/>
                    <a:pt x="7" y="42"/>
                  </a:cubicBezTo>
                  <a:cubicBezTo>
                    <a:pt x="8" y="29"/>
                    <a:pt x="7" y="16"/>
                    <a:pt x="7"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 name="Freeform 327"/>
            <p:cNvSpPr>
              <a:spLocks/>
            </p:cNvSpPr>
            <p:nvPr/>
          </p:nvSpPr>
          <p:spPr bwMode="auto">
            <a:xfrm>
              <a:off x="2795669" y="6313815"/>
              <a:ext cx="78264" cy="213447"/>
            </a:xfrm>
            <a:custGeom>
              <a:avLst/>
              <a:gdLst>
                <a:gd name="T0" fmla="*/ 18 w 19"/>
                <a:gd name="T1" fmla="*/ 44 h 48"/>
                <a:gd name="T2" fmla="*/ 16 w 19"/>
                <a:gd name="T3" fmla="*/ 17 h 48"/>
                <a:gd name="T4" fmla="*/ 10 w 19"/>
                <a:gd name="T5" fmla="*/ 15 h 48"/>
                <a:gd name="T6" fmla="*/ 10 w 19"/>
                <a:gd name="T7" fmla="*/ 15 h 48"/>
                <a:gd name="T8" fmla="*/ 9 w 19"/>
                <a:gd name="T9" fmla="*/ 16 h 48"/>
                <a:gd name="T10" fmla="*/ 10 w 19"/>
                <a:gd name="T11" fmla="*/ 4 h 48"/>
                <a:gd name="T12" fmla="*/ 4 w 19"/>
                <a:gd name="T13" fmla="*/ 3 h 48"/>
                <a:gd name="T14" fmla="*/ 1 w 19"/>
                <a:gd name="T15" fmla="*/ 29 h 48"/>
                <a:gd name="T16" fmla="*/ 0 w 19"/>
                <a:gd name="T17" fmla="*/ 30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10" y="8"/>
                    <a:pt x="10" y="4"/>
                  </a:cubicBezTo>
                  <a:cubicBezTo>
                    <a:pt x="10" y="1"/>
                    <a:pt x="5" y="0"/>
                    <a:pt x="4" y="3"/>
                  </a:cubicBezTo>
                  <a:cubicBezTo>
                    <a:pt x="3" y="12"/>
                    <a:pt x="2" y="21"/>
                    <a:pt x="1" y="29"/>
                  </a:cubicBezTo>
                  <a:cubicBezTo>
                    <a:pt x="1" y="29"/>
                    <a:pt x="0" y="29"/>
                    <a:pt x="0" y="30"/>
                  </a:cubicBezTo>
                  <a:cubicBezTo>
                    <a:pt x="0" y="34"/>
                    <a:pt x="0" y="39"/>
                    <a:pt x="0" y="43"/>
                  </a:cubicBezTo>
                  <a:cubicBezTo>
                    <a:pt x="0" y="44"/>
                    <a:pt x="1" y="44"/>
                    <a:pt x="2" y="43"/>
                  </a:cubicBezTo>
                  <a:cubicBezTo>
                    <a:pt x="2" y="47"/>
                    <a:pt x="8"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 name="Freeform 328"/>
            <p:cNvSpPr>
              <a:spLocks/>
            </p:cNvSpPr>
            <p:nvPr/>
          </p:nvSpPr>
          <p:spPr bwMode="auto">
            <a:xfrm>
              <a:off x="2949825" y="6382593"/>
              <a:ext cx="26088" cy="144670"/>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329"/>
            <p:cNvSpPr>
              <a:spLocks/>
            </p:cNvSpPr>
            <p:nvPr/>
          </p:nvSpPr>
          <p:spPr bwMode="auto">
            <a:xfrm>
              <a:off x="3013859" y="6363620"/>
              <a:ext cx="59291" cy="182616"/>
            </a:xfrm>
            <a:custGeom>
              <a:avLst/>
              <a:gdLst>
                <a:gd name="T0" fmla="*/ 8 w 14"/>
                <a:gd name="T1" fmla="*/ 7 h 41"/>
                <a:gd name="T2" fmla="*/ 7 w 14"/>
                <a:gd name="T3" fmla="*/ 4 h 41"/>
                <a:gd name="T4" fmla="*/ 1 w 14"/>
                <a:gd name="T5" fmla="*/ 6 h 41"/>
                <a:gd name="T6" fmla="*/ 3 w 14"/>
                <a:gd name="T7" fmla="*/ 30 h 41"/>
                <a:gd name="T8" fmla="*/ 5 w 14"/>
                <a:gd name="T9" fmla="*/ 32 h 41"/>
                <a:gd name="T10" fmla="*/ 6 w 14"/>
                <a:gd name="T11" fmla="*/ 38 h 41"/>
                <a:gd name="T12" fmla="*/ 11 w 14"/>
                <a:gd name="T13" fmla="*/ 38 h 41"/>
                <a:gd name="T14" fmla="*/ 14 w 14"/>
                <a:gd name="T15" fmla="*/ 10 h 41"/>
                <a:gd name="T16" fmla="*/ 8 w 14"/>
                <a:gd name="T1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8" y="7"/>
                  </a:moveTo>
                  <a:cubicBezTo>
                    <a:pt x="7" y="6"/>
                    <a:pt x="7" y="5"/>
                    <a:pt x="7" y="4"/>
                  </a:cubicBezTo>
                  <a:cubicBezTo>
                    <a:pt x="6" y="0"/>
                    <a:pt x="0" y="2"/>
                    <a:pt x="1" y="6"/>
                  </a:cubicBezTo>
                  <a:cubicBezTo>
                    <a:pt x="3" y="14"/>
                    <a:pt x="3" y="22"/>
                    <a:pt x="3" y="30"/>
                  </a:cubicBezTo>
                  <a:cubicBezTo>
                    <a:pt x="3" y="31"/>
                    <a:pt x="4" y="32"/>
                    <a:pt x="5" y="32"/>
                  </a:cubicBezTo>
                  <a:cubicBezTo>
                    <a:pt x="5" y="34"/>
                    <a:pt x="5" y="36"/>
                    <a:pt x="6" y="38"/>
                  </a:cubicBezTo>
                  <a:cubicBezTo>
                    <a:pt x="6" y="41"/>
                    <a:pt x="10" y="41"/>
                    <a:pt x="11" y="38"/>
                  </a:cubicBezTo>
                  <a:cubicBezTo>
                    <a:pt x="12" y="29"/>
                    <a:pt x="12" y="19"/>
                    <a:pt x="14" y="10"/>
                  </a:cubicBezTo>
                  <a:cubicBezTo>
                    <a:pt x="14" y="6"/>
                    <a:pt x="10" y="4"/>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330"/>
            <p:cNvSpPr>
              <a:spLocks/>
            </p:cNvSpPr>
            <p:nvPr/>
          </p:nvSpPr>
          <p:spPr bwMode="auto">
            <a:xfrm>
              <a:off x="3089751" y="6363620"/>
              <a:ext cx="61662" cy="232420"/>
            </a:xfrm>
            <a:custGeom>
              <a:avLst/>
              <a:gdLst>
                <a:gd name="T0" fmla="*/ 7 w 15"/>
                <a:gd name="T1" fmla="*/ 4 h 52"/>
                <a:gd name="T2" fmla="*/ 6 w 15"/>
                <a:gd name="T3" fmla="*/ 11 h 52"/>
                <a:gd name="T4" fmla="*/ 2 w 15"/>
                <a:gd name="T5" fmla="*/ 13 h 52"/>
                <a:gd name="T6" fmla="*/ 1 w 15"/>
                <a:gd name="T7" fmla="*/ 23 h 52"/>
                <a:gd name="T8" fmla="*/ 3 w 15"/>
                <a:gd name="T9" fmla="*/ 25 h 52"/>
                <a:gd name="T10" fmla="*/ 4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6"/>
                    <a:pt x="6" y="9"/>
                    <a:pt x="6" y="11"/>
                  </a:cubicBezTo>
                  <a:cubicBezTo>
                    <a:pt x="4" y="10"/>
                    <a:pt x="2" y="11"/>
                    <a:pt x="2" y="13"/>
                  </a:cubicBezTo>
                  <a:cubicBezTo>
                    <a:pt x="2" y="16"/>
                    <a:pt x="3" y="20"/>
                    <a:pt x="1" y="23"/>
                  </a:cubicBezTo>
                  <a:cubicBezTo>
                    <a:pt x="0" y="24"/>
                    <a:pt x="2" y="26"/>
                    <a:pt x="3" y="25"/>
                  </a:cubicBezTo>
                  <a:cubicBezTo>
                    <a:pt x="2" y="33"/>
                    <a:pt x="2" y="41"/>
                    <a:pt x="4" y="49"/>
                  </a:cubicBezTo>
                  <a:cubicBezTo>
                    <a:pt x="4" y="52"/>
                    <a:pt x="9" y="52"/>
                    <a:pt x="9" y="49"/>
                  </a:cubicBezTo>
                  <a:cubicBezTo>
                    <a:pt x="12" y="34"/>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331"/>
            <p:cNvSpPr>
              <a:spLocks/>
            </p:cNvSpPr>
            <p:nvPr/>
          </p:nvSpPr>
          <p:spPr bwMode="auto">
            <a:xfrm>
              <a:off x="2895277" y="6382593"/>
              <a:ext cx="52176" cy="203960"/>
            </a:xfrm>
            <a:custGeom>
              <a:avLst/>
              <a:gdLst>
                <a:gd name="T0" fmla="*/ 8 w 12"/>
                <a:gd name="T1" fmla="*/ 7 h 46"/>
                <a:gd name="T2" fmla="*/ 7 w 12"/>
                <a:gd name="T3" fmla="*/ 3 h 46"/>
                <a:gd name="T4" fmla="*/ 4 w 12"/>
                <a:gd name="T5" fmla="*/ 4 h 46"/>
                <a:gd name="T6" fmla="*/ 5 w 12"/>
                <a:gd name="T7" fmla="*/ 8 h 46"/>
                <a:gd name="T8" fmla="*/ 3 w 12"/>
                <a:gd name="T9" fmla="*/ 10 h 46"/>
                <a:gd name="T10" fmla="*/ 4 w 12"/>
                <a:gd name="T11" fmla="*/ 43 h 46"/>
                <a:gd name="T12" fmla="*/ 11 w 12"/>
                <a:gd name="T13" fmla="*/ 42 h 46"/>
                <a:gd name="T14" fmla="*/ 11 w 12"/>
                <a:gd name="T15" fmla="*/ 29 h 46"/>
                <a:gd name="T16" fmla="*/ 11 w 12"/>
                <a:gd name="T17" fmla="*/ 28 h 46"/>
                <a:gd name="T18" fmla="*/ 11 w 12"/>
                <a:gd name="T19" fmla="*/ 21 h 46"/>
                <a:gd name="T20" fmla="*/ 12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6"/>
                    <a:pt x="8" y="4"/>
                    <a:pt x="7" y="3"/>
                  </a:cubicBezTo>
                  <a:cubicBezTo>
                    <a:pt x="7" y="0"/>
                    <a:pt x="3" y="1"/>
                    <a:pt x="4" y="4"/>
                  </a:cubicBezTo>
                  <a:cubicBezTo>
                    <a:pt x="4" y="5"/>
                    <a:pt x="4" y="6"/>
                    <a:pt x="5" y="8"/>
                  </a:cubicBezTo>
                  <a:cubicBezTo>
                    <a:pt x="4" y="8"/>
                    <a:pt x="4" y="9"/>
                    <a:pt x="3" y="10"/>
                  </a:cubicBezTo>
                  <a:cubicBezTo>
                    <a:pt x="1" y="21"/>
                    <a:pt x="0" y="32"/>
                    <a:pt x="4" y="43"/>
                  </a:cubicBezTo>
                  <a:cubicBezTo>
                    <a:pt x="5" y="46"/>
                    <a:pt x="11" y="46"/>
                    <a:pt x="11" y="42"/>
                  </a:cubicBezTo>
                  <a:cubicBezTo>
                    <a:pt x="11" y="37"/>
                    <a:pt x="11" y="33"/>
                    <a:pt x="11" y="29"/>
                  </a:cubicBezTo>
                  <a:cubicBezTo>
                    <a:pt x="11" y="28"/>
                    <a:pt x="11" y="28"/>
                    <a:pt x="11" y="28"/>
                  </a:cubicBezTo>
                  <a:cubicBezTo>
                    <a:pt x="11" y="25"/>
                    <a:pt x="11" y="23"/>
                    <a:pt x="11" y="21"/>
                  </a:cubicBezTo>
                  <a:cubicBezTo>
                    <a:pt x="11" y="18"/>
                    <a:pt x="11" y="15"/>
                    <a:pt x="12"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332"/>
            <p:cNvSpPr>
              <a:spLocks/>
            </p:cNvSpPr>
            <p:nvPr/>
          </p:nvSpPr>
          <p:spPr bwMode="auto">
            <a:xfrm>
              <a:off x="2496843" y="6389708"/>
              <a:ext cx="54548" cy="125697"/>
            </a:xfrm>
            <a:custGeom>
              <a:avLst/>
              <a:gdLst>
                <a:gd name="T0" fmla="*/ 12 w 13"/>
                <a:gd name="T1" fmla="*/ 25 h 28"/>
                <a:gd name="T2" fmla="*/ 4 w 13"/>
                <a:gd name="T3" fmla="*/ 3 h 28"/>
                <a:gd name="T4" fmla="*/ 1 w 13"/>
                <a:gd name="T5" fmla="*/ 4 h 28"/>
                <a:gd name="T6" fmla="*/ 9 w 13"/>
                <a:gd name="T7" fmla="*/ 26 h 28"/>
                <a:gd name="T8" fmla="*/ 12 w 13"/>
                <a:gd name="T9" fmla="*/ 25 h 28"/>
              </a:gdLst>
              <a:ahLst/>
              <a:cxnLst>
                <a:cxn ang="0">
                  <a:pos x="T0" y="T1"/>
                </a:cxn>
                <a:cxn ang="0">
                  <a:pos x="T2" y="T3"/>
                </a:cxn>
                <a:cxn ang="0">
                  <a:pos x="T4" y="T5"/>
                </a:cxn>
                <a:cxn ang="0">
                  <a:pos x="T6" y="T7"/>
                </a:cxn>
                <a:cxn ang="0">
                  <a:pos x="T8" y="T9"/>
                </a:cxn>
              </a:cxnLst>
              <a:rect l="0" t="0" r="r" b="b"/>
              <a:pathLst>
                <a:path w="13" h="28">
                  <a:moveTo>
                    <a:pt x="12" y="25"/>
                  </a:moveTo>
                  <a:cubicBezTo>
                    <a:pt x="9" y="18"/>
                    <a:pt x="6" y="10"/>
                    <a:pt x="4" y="3"/>
                  </a:cubicBezTo>
                  <a:cubicBezTo>
                    <a:pt x="4" y="0"/>
                    <a:pt x="0" y="1"/>
                    <a:pt x="1" y="4"/>
                  </a:cubicBezTo>
                  <a:cubicBezTo>
                    <a:pt x="3" y="12"/>
                    <a:pt x="6" y="19"/>
                    <a:pt x="9" y="26"/>
                  </a:cubicBezTo>
                  <a:cubicBezTo>
                    <a:pt x="10" y="28"/>
                    <a:pt x="13" y="27"/>
                    <a:pt x="12" y="2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333"/>
            <p:cNvSpPr>
              <a:spLocks/>
            </p:cNvSpPr>
            <p:nvPr/>
          </p:nvSpPr>
          <p:spPr bwMode="auto">
            <a:xfrm>
              <a:off x="2392491" y="6342275"/>
              <a:ext cx="73521" cy="194474"/>
            </a:xfrm>
            <a:custGeom>
              <a:avLst/>
              <a:gdLst>
                <a:gd name="T0" fmla="*/ 16 w 18"/>
                <a:gd name="T1" fmla="*/ 37 h 44"/>
                <a:gd name="T2" fmla="*/ 12 w 18"/>
                <a:gd name="T3" fmla="*/ 8 h 44"/>
                <a:gd name="T4" fmla="*/ 6 w 18"/>
                <a:gd name="T5" fmla="*/ 4 h 44"/>
                <a:gd name="T6" fmla="*/ 10 w 18"/>
                <a:gd name="T7" fmla="*/ 40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7"/>
                    <a:pt x="8" y="18"/>
                    <a:pt x="12" y="8"/>
                  </a:cubicBezTo>
                  <a:cubicBezTo>
                    <a:pt x="14" y="4"/>
                    <a:pt x="8" y="0"/>
                    <a:pt x="6" y="4"/>
                  </a:cubicBezTo>
                  <a:cubicBezTo>
                    <a:pt x="0" y="17"/>
                    <a:pt x="3" y="29"/>
                    <a:pt x="10" y="40"/>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334"/>
            <p:cNvSpPr>
              <a:spLocks/>
            </p:cNvSpPr>
            <p:nvPr/>
          </p:nvSpPr>
          <p:spPr bwMode="auto">
            <a:xfrm>
              <a:off x="2665229" y="6399194"/>
              <a:ext cx="40318" cy="147041"/>
            </a:xfrm>
            <a:custGeom>
              <a:avLst/>
              <a:gdLst>
                <a:gd name="T0" fmla="*/ 2 w 10"/>
                <a:gd name="T1" fmla="*/ 4 h 33"/>
                <a:gd name="T2" fmla="*/ 2 w 10"/>
                <a:gd name="T3" fmla="*/ 29 h 33"/>
                <a:gd name="T4" fmla="*/ 9 w 10"/>
                <a:gd name="T5" fmla="*/ 27 h 33"/>
                <a:gd name="T6" fmla="*/ 9 w 10"/>
                <a:gd name="T7" fmla="*/ 6 h 33"/>
                <a:gd name="T8" fmla="*/ 2 w 10"/>
                <a:gd name="T9" fmla="*/ 4 h 33"/>
              </a:gdLst>
              <a:ahLst/>
              <a:cxnLst>
                <a:cxn ang="0">
                  <a:pos x="T0" y="T1"/>
                </a:cxn>
                <a:cxn ang="0">
                  <a:pos x="T2" y="T3"/>
                </a:cxn>
                <a:cxn ang="0">
                  <a:pos x="T4" y="T5"/>
                </a:cxn>
                <a:cxn ang="0">
                  <a:pos x="T6" y="T7"/>
                </a:cxn>
                <a:cxn ang="0">
                  <a:pos x="T8" y="T9"/>
                </a:cxn>
              </a:cxnLst>
              <a:rect l="0" t="0" r="r" b="b"/>
              <a:pathLst>
                <a:path w="10" h="33">
                  <a:moveTo>
                    <a:pt x="2" y="4"/>
                  </a:moveTo>
                  <a:cubicBezTo>
                    <a:pt x="0" y="12"/>
                    <a:pt x="0" y="21"/>
                    <a:pt x="2" y="29"/>
                  </a:cubicBezTo>
                  <a:cubicBezTo>
                    <a:pt x="4" y="33"/>
                    <a:pt x="9" y="31"/>
                    <a:pt x="9" y="27"/>
                  </a:cubicBezTo>
                  <a:cubicBezTo>
                    <a:pt x="7" y="20"/>
                    <a:pt x="7" y="13"/>
                    <a:pt x="9" y="6"/>
                  </a:cubicBezTo>
                  <a:cubicBezTo>
                    <a:pt x="10" y="2"/>
                    <a:pt x="4" y="0"/>
                    <a:pt x="2"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335"/>
            <p:cNvSpPr>
              <a:spLocks/>
            </p:cNvSpPr>
            <p:nvPr/>
          </p:nvSpPr>
          <p:spPr bwMode="auto">
            <a:xfrm>
              <a:off x="3186988" y="6337532"/>
              <a:ext cx="61662" cy="222933"/>
            </a:xfrm>
            <a:custGeom>
              <a:avLst/>
              <a:gdLst>
                <a:gd name="T0" fmla="*/ 11 w 15"/>
                <a:gd name="T1" fmla="*/ 27 h 50"/>
                <a:gd name="T2" fmla="*/ 13 w 15"/>
                <a:gd name="T3" fmla="*/ 6 h 50"/>
                <a:gd name="T4" fmla="*/ 6 w 15"/>
                <a:gd name="T5" fmla="*/ 4 h 50"/>
                <a:gd name="T6" fmla="*/ 5 w 15"/>
                <a:gd name="T7" fmla="*/ 15 h 50"/>
                <a:gd name="T8" fmla="*/ 3 w 15"/>
                <a:gd name="T9" fmla="*/ 16 h 50"/>
                <a:gd name="T10" fmla="*/ 5 w 15"/>
                <a:gd name="T11" fmla="*/ 46 h 50"/>
                <a:gd name="T12" fmla="*/ 11 w 15"/>
                <a:gd name="T13" fmla="*/ 42 h 50"/>
                <a:gd name="T14" fmla="*/ 8 w 15"/>
                <a:gd name="T15" fmla="*/ 30 h 50"/>
                <a:gd name="T16" fmla="*/ 11 w 15"/>
                <a:gd name="T17"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7"/>
                  </a:moveTo>
                  <a:cubicBezTo>
                    <a:pt x="11" y="20"/>
                    <a:pt x="11" y="13"/>
                    <a:pt x="13" y="6"/>
                  </a:cubicBezTo>
                  <a:cubicBezTo>
                    <a:pt x="15" y="1"/>
                    <a:pt x="8" y="0"/>
                    <a:pt x="6" y="4"/>
                  </a:cubicBezTo>
                  <a:cubicBezTo>
                    <a:pt x="5" y="8"/>
                    <a:pt x="5" y="11"/>
                    <a:pt x="5" y="15"/>
                  </a:cubicBezTo>
                  <a:cubicBezTo>
                    <a:pt x="4" y="15"/>
                    <a:pt x="4" y="16"/>
                    <a:pt x="3" y="16"/>
                  </a:cubicBezTo>
                  <a:cubicBezTo>
                    <a:pt x="0" y="27"/>
                    <a:pt x="0" y="36"/>
                    <a:pt x="5" y="46"/>
                  </a:cubicBezTo>
                  <a:cubicBezTo>
                    <a:pt x="7" y="50"/>
                    <a:pt x="13" y="46"/>
                    <a:pt x="11" y="42"/>
                  </a:cubicBezTo>
                  <a:cubicBezTo>
                    <a:pt x="9" y="38"/>
                    <a:pt x="9" y="34"/>
                    <a:pt x="8" y="30"/>
                  </a:cubicBezTo>
                  <a:cubicBezTo>
                    <a:pt x="10" y="30"/>
                    <a:pt x="11" y="29"/>
                    <a:pt x="11" y="2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336"/>
            <p:cNvSpPr>
              <a:spLocks/>
            </p:cNvSpPr>
            <p:nvPr/>
          </p:nvSpPr>
          <p:spPr bwMode="auto">
            <a:xfrm>
              <a:off x="3274738" y="6394451"/>
              <a:ext cx="33203" cy="14229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337"/>
            <p:cNvSpPr>
              <a:spLocks/>
            </p:cNvSpPr>
            <p:nvPr/>
          </p:nvSpPr>
          <p:spPr bwMode="auto">
            <a:xfrm>
              <a:off x="3298455" y="6373106"/>
              <a:ext cx="80635" cy="239535"/>
            </a:xfrm>
            <a:custGeom>
              <a:avLst/>
              <a:gdLst>
                <a:gd name="T0" fmla="*/ 17 w 19"/>
                <a:gd name="T1" fmla="*/ 47 h 54"/>
                <a:gd name="T2" fmla="*/ 12 w 19"/>
                <a:gd name="T3" fmla="*/ 15 h 54"/>
                <a:gd name="T4" fmla="*/ 12 w 19"/>
                <a:gd name="T5" fmla="*/ 13 h 54"/>
                <a:gd name="T6" fmla="*/ 12 w 19"/>
                <a:gd name="T7" fmla="*/ 4 h 54"/>
                <a:gd name="T8" fmla="*/ 7 w 19"/>
                <a:gd name="T9" fmla="*/ 4 h 54"/>
                <a:gd name="T10" fmla="*/ 8 w 19"/>
                <a:gd name="T11" fmla="*/ 13 h 54"/>
                <a:gd name="T12" fmla="*/ 7 w 19"/>
                <a:gd name="T13" fmla="*/ 14 h 54"/>
                <a:gd name="T14" fmla="*/ 6 w 19"/>
                <a:gd name="T15" fmla="*/ 23 h 54"/>
                <a:gd name="T16" fmla="*/ 4 w 19"/>
                <a:gd name="T17" fmla="*/ 23 h 54"/>
                <a:gd name="T18" fmla="*/ 0 w 19"/>
                <a:gd name="T19" fmla="*/ 40 h 54"/>
                <a:gd name="T20" fmla="*/ 2 w 19"/>
                <a:gd name="T21" fmla="*/ 40 h 54"/>
                <a:gd name="T22" fmla="*/ 6 w 19"/>
                <a:gd name="T23" fmla="*/ 26 h 54"/>
                <a:gd name="T24" fmla="*/ 10 w 19"/>
                <a:gd name="T25" fmla="*/ 49 h 54"/>
                <a:gd name="T26" fmla="*/ 17 w 19"/>
                <a:gd name="T27"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4">
                  <a:moveTo>
                    <a:pt x="17" y="47"/>
                  </a:moveTo>
                  <a:cubicBezTo>
                    <a:pt x="14" y="36"/>
                    <a:pt x="14" y="25"/>
                    <a:pt x="12" y="15"/>
                  </a:cubicBezTo>
                  <a:cubicBezTo>
                    <a:pt x="12" y="14"/>
                    <a:pt x="12" y="13"/>
                    <a:pt x="12" y="13"/>
                  </a:cubicBezTo>
                  <a:cubicBezTo>
                    <a:pt x="12" y="10"/>
                    <a:pt x="12" y="8"/>
                    <a:pt x="12" y="4"/>
                  </a:cubicBezTo>
                  <a:cubicBezTo>
                    <a:pt x="12" y="0"/>
                    <a:pt x="7" y="0"/>
                    <a:pt x="7" y="4"/>
                  </a:cubicBezTo>
                  <a:cubicBezTo>
                    <a:pt x="7" y="8"/>
                    <a:pt x="7" y="10"/>
                    <a:pt x="8" y="13"/>
                  </a:cubicBezTo>
                  <a:cubicBezTo>
                    <a:pt x="7" y="13"/>
                    <a:pt x="7" y="14"/>
                    <a:pt x="7" y="14"/>
                  </a:cubicBezTo>
                  <a:cubicBezTo>
                    <a:pt x="6" y="17"/>
                    <a:pt x="6" y="20"/>
                    <a:pt x="6" y="23"/>
                  </a:cubicBezTo>
                  <a:cubicBezTo>
                    <a:pt x="5" y="22"/>
                    <a:pt x="5" y="22"/>
                    <a:pt x="4" y="23"/>
                  </a:cubicBezTo>
                  <a:cubicBezTo>
                    <a:pt x="3" y="29"/>
                    <a:pt x="2" y="34"/>
                    <a:pt x="0" y="40"/>
                  </a:cubicBezTo>
                  <a:cubicBezTo>
                    <a:pt x="0" y="41"/>
                    <a:pt x="2" y="41"/>
                    <a:pt x="2" y="40"/>
                  </a:cubicBezTo>
                  <a:cubicBezTo>
                    <a:pt x="4" y="35"/>
                    <a:pt x="5" y="30"/>
                    <a:pt x="6" y="26"/>
                  </a:cubicBezTo>
                  <a:cubicBezTo>
                    <a:pt x="6" y="34"/>
                    <a:pt x="7" y="42"/>
                    <a:pt x="10" y="49"/>
                  </a:cubicBezTo>
                  <a:cubicBezTo>
                    <a:pt x="12" y="54"/>
                    <a:pt x="19" y="52"/>
                    <a:pt x="17" y="4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 name="Freeform 338"/>
            <p:cNvSpPr>
              <a:spLocks/>
            </p:cNvSpPr>
            <p:nvPr/>
          </p:nvSpPr>
          <p:spPr bwMode="auto">
            <a:xfrm>
              <a:off x="3405178" y="6491688"/>
              <a:ext cx="23716" cy="130440"/>
            </a:xfrm>
            <a:custGeom>
              <a:avLst/>
              <a:gdLst>
                <a:gd name="T0" fmla="*/ 5 w 6"/>
                <a:gd name="T1" fmla="*/ 4 h 29"/>
                <a:gd name="T2" fmla="*/ 1 w 6"/>
                <a:gd name="T3" fmla="*/ 3 h 29"/>
                <a:gd name="T4" fmla="*/ 0 w 6"/>
                <a:gd name="T5" fmla="*/ 25 h 29"/>
                <a:gd name="T6" fmla="*/ 6 w 6"/>
                <a:gd name="T7" fmla="*/ 25 h 29"/>
                <a:gd name="T8" fmla="*/ 5 w 6"/>
                <a:gd name="T9" fmla="*/ 4 h 29"/>
              </a:gdLst>
              <a:ahLst/>
              <a:cxnLst>
                <a:cxn ang="0">
                  <a:pos x="T0" y="T1"/>
                </a:cxn>
                <a:cxn ang="0">
                  <a:pos x="T2" y="T3"/>
                </a:cxn>
                <a:cxn ang="0">
                  <a:pos x="T4" y="T5"/>
                </a:cxn>
                <a:cxn ang="0">
                  <a:pos x="T6" y="T7"/>
                </a:cxn>
                <a:cxn ang="0">
                  <a:pos x="T8" y="T9"/>
                </a:cxn>
              </a:cxnLst>
              <a:rect l="0" t="0" r="r" b="b"/>
              <a:pathLst>
                <a:path w="6" h="29">
                  <a:moveTo>
                    <a:pt x="5" y="4"/>
                  </a:moveTo>
                  <a:cubicBezTo>
                    <a:pt x="5" y="1"/>
                    <a:pt x="1" y="0"/>
                    <a:pt x="1" y="3"/>
                  </a:cubicBezTo>
                  <a:cubicBezTo>
                    <a:pt x="0" y="11"/>
                    <a:pt x="0" y="21"/>
                    <a:pt x="0" y="25"/>
                  </a:cubicBezTo>
                  <a:cubicBezTo>
                    <a:pt x="0" y="29"/>
                    <a:pt x="6" y="29"/>
                    <a:pt x="6" y="25"/>
                  </a:cubicBezTo>
                  <a:cubicBezTo>
                    <a:pt x="6" y="21"/>
                    <a:pt x="5" y="11"/>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 name="Freeform 339"/>
            <p:cNvSpPr>
              <a:spLocks/>
            </p:cNvSpPr>
            <p:nvPr/>
          </p:nvSpPr>
          <p:spPr bwMode="auto">
            <a:xfrm>
              <a:off x="3433638" y="6394451"/>
              <a:ext cx="42689" cy="177872"/>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4"/>
                    <a:pt x="9" y="4"/>
                  </a:cubicBezTo>
                  <a:cubicBezTo>
                    <a:pt x="10" y="0"/>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 name="Freeform 340"/>
            <p:cNvSpPr>
              <a:spLocks/>
            </p:cNvSpPr>
            <p:nvPr/>
          </p:nvSpPr>
          <p:spPr bwMode="auto">
            <a:xfrm>
              <a:off x="3471584" y="6382593"/>
              <a:ext cx="71149" cy="249021"/>
            </a:xfrm>
            <a:custGeom>
              <a:avLst/>
              <a:gdLst>
                <a:gd name="T0" fmla="*/ 7 w 17"/>
                <a:gd name="T1" fmla="*/ 5 h 56"/>
                <a:gd name="T2" fmla="*/ 5 w 17"/>
                <a:gd name="T3" fmla="*/ 12 h 56"/>
                <a:gd name="T4" fmla="*/ 5 w 17"/>
                <a:gd name="T5" fmla="*/ 11 h 56"/>
                <a:gd name="T6" fmla="*/ 2 w 17"/>
                <a:gd name="T7" fmla="*/ 11 h 56"/>
                <a:gd name="T8" fmla="*/ 3 w 17"/>
                <a:gd name="T9" fmla="*/ 19 h 56"/>
                <a:gd name="T10" fmla="*/ 7 w 17"/>
                <a:gd name="T11" fmla="*/ 54 h 56"/>
                <a:gd name="T12" fmla="*/ 12 w 17"/>
                <a:gd name="T13" fmla="*/ 52 h 56"/>
                <a:gd name="T14" fmla="*/ 15 w 17"/>
                <a:gd name="T15" fmla="*/ 9 h 56"/>
                <a:gd name="T16" fmla="*/ 7 w 17"/>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6">
                  <a:moveTo>
                    <a:pt x="7" y="5"/>
                  </a:moveTo>
                  <a:cubicBezTo>
                    <a:pt x="6" y="7"/>
                    <a:pt x="6" y="9"/>
                    <a:pt x="5" y="12"/>
                  </a:cubicBezTo>
                  <a:cubicBezTo>
                    <a:pt x="5" y="11"/>
                    <a:pt x="5" y="11"/>
                    <a:pt x="5" y="11"/>
                  </a:cubicBezTo>
                  <a:cubicBezTo>
                    <a:pt x="4" y="9"/>
                    <a:pt x="1" y="10"/>
                    <a:pt x="2" y="11"/>
                  </a:cubicBezTo>
                  <a:cubicBezTo>
                    <a:pt x="2" y="14"/>
                    <a:pt x="2" y="17"/>
                    <a:pt x="3" y="19"/>
                  </a:cubicBezTo>
                  <a:cubicBezTo>
                    <a:pt x="0" y="31"/>
                    <a:pt x="1" y="43"/>
                    <a:pt x="7" y="54"/>
                  </a:cubicBezTo>
                  <a:cubicBezTo>
                    <a:pt x="8" y="56"/>
                    <a:pt x="13" y="55"/>
                    <a:pt x="12" y="52"/>
                  </a:cubicBezTo>
                  <a:cubicBezTo>
                    <a:pt x="12" y="38"/>
                    <a:pt x="9" y="23"/>
                    <a:pt x="15" y="9"/>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 name="Freeform 341"/>
            <p:cNvSpPr>
              <a:spLocks/>
            </p:cNvSpPr>
            <p:nvPr/>
          </p:nvSpPr>
          <p:spPr bwMode="auto">
            <a:xfrm>
              <a:off x="3390948" y="6347018"/>
              <a:ext cx="35574" cy="158899"/>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 name="Freeform 342"/>
            <p:cNvSpPr>
              <a:spLocks/>
            </p:cNvSpPr>
            <p:nvPr/>
          </p:nvSpPr>
          <p:spPr bwMode="auto">
            <a:xfrm>
              <a:off x="3535618" y="6382593"/>
              <a:ext cx="61662" cy="177872"/>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39"/>
                    <a:pt x="10" y="36"/>
                  </a:cubicBezTo>
                  <a:cubicBezTo>
                    <a:pt x="9"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 name="Freeform 343"/>
            <p:cNvSpPr>
              <a:spLocks/>
            </p:cNvSpPr>
            <p:nvPr/>
          </p:nvSpPr>
          <p:spPr bwMode="auto">
            <a:xfrm>
              <a:off x="3630483" y="6453742"/>
              <a:ext cx="35574" cy="142298"/>
            </a:xfrm>
            <a:custGeom>
              <a:avLst/>
              <a:gdLst>
                <a:gd name="T0" fmla="*/ 0 w 8"/>
                <a:gd name="T1" fmla="*/ 5 h 32"/>
                <a:gd name="T2" fmla="*/ 1 w 8"/>
                <a:gd name="T3" fmla="*/ 28 h 32"/>
                <a:gd name="T4" fmla="*/ 7 w 8"/>
                <a:gd name="T5" fmla="*/ 28 h 32"/>
                <a:gd name="T6" fmla="*/ 8 w 8"/>
                <a:gd name="T7" fmla="*/ 5 h 32"/>
                <a:gd name="T8" fmla="*/ 0 w 8"/>
                <a:gd name="T9" fmla="*/ 5 h 32"/>
              </a:gdLst>
              <a:ahLst/>
              <a:cxnLst>
                <a:cxn ang="0">
                  <a:pos x="T0" y="T1"/>
                </a:cxn>
                <a:cxn ang="0">
                  <a:pos x="T2" y="T3"/>
                </a:cxn>
                <a:cxn ang="0">
                  <a:pos x="T4" y="T5"/>
                </a:cxn>
                <a:cxn ang="0">
                  <a:pos x="T6" y="T7"/>
                </a:cxn>
                <a:cxn ang="0">
                  <a:pos x="T8" y="T9"/>
                </a:cxn>
              </a:cxnLst>
              <a:rect l="0" t="0" r="r" b="b"/>
              <a:pathLst>
                <a:path w="8" h="32">
                  <a:moveTo>
                    <a:pt x="0" y="5"/>
                  </a:moveTo>
                  <a:cubicBezTo>
                    <a:pt x="0" y="13"/>
                    <a:pt x="0" y="20"/>
                    <a:pt x="1" y="28"/>
                  </a:cubicBezTo>
                  <a:cubicBezTo>
                    <a:pt x="1" y="32"/>
                    <a:pt x="6" y="32"/>
                    <a:pt x="7" y="28"/>
                  </a:cubicBezTo>
                  <a:cubicBezTo>
                    <a:pt x="8" y="20"/>
                    <a:pt x="8" y="13"/>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 name="Freeform 344"/>
            <p:cNvSpPr>
              <a:spLocks/>
            </p:cNvSpPr>
            <p:nvPr/>
          </p:nvSpPr>
          <p:spPr bwMode="auto">
            <a:xfrm>
              <a:off x="3775153" y="6332788"/>
              <a:ext cx="59291" cy="234792"/>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2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8" y="8"/>
                    <a:pt x="6" y="14"/>
                    <a:pt x="5" y="21"/>
                  </a:cubicBezTo>
                  <a:cubicBezTo>
                    <a:pt x="3" y="20"/>
                    <a:pt x="0" y="21"/>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2"/>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 name="Freeform 345"/>
            <p:cNvSpPr>
              <a:spLocks/>
            </p:cNvSpPr>
            <p:nvPr/>
          </p:nvSpPr>
          <p:spPr bwMode="auto">
            <a:xfrm>
              <a:off x="3841558" y="6328045"/>
              <a:ext cx="71149" cy="208704"/>
            </a:xfrm>
            <a:custGeom>
              <a:avLst/>
              <a:gdLst>
                <a:gd name="T0" fmla="*/ 12 w 17"/>
                <a:gd name="T1" fmla="*/ 2 h 47"/>
                <a:gd name="T2" fmla="*/ 1 w 17"/>
                <a:gd name="T3" fmla="*/ 44 h 47"/>
                <a:gd name="T4" fmla="*/ 7 w 17"/>
                <a:gd name="T5" fmla="*/ 44 h 47"/>
                <a:gd name="T6" fmla="*/ 16 w 17"/>
                <a:gd name="T7" fmla="*/ 4 h 47"/>
                <a:gd name="T8" fmla="*/ 12 w 17"/>
                <a:gd name="T9" fmla="*/ 2 h 47"/>
              </a:gdLst>
              <a:ahLst/>
              <a:cxnLst>
                <a:cxn ang="0">
                  <a:pos x="T0" y="T1"/>
                </a:cxn>
                <a:cxn ang="0">
                  <a:pos x="T2" y="T3"/>
                </a:cxn>
                <a:cxn ang="0">
                  <a:pos x="T4" y="T5"/>
                </a:cxn>
                <a:cxn ang="0">
                  <a:pos x="T6" y="T7"/>
                </a:cxn>
                <a:cxn ang="0">
                  <a:pos x="T8" y="T9"/>
                </a:cxn>
              </a:cxnLst>
              <a:rect l="0" t="0" r="r" b="b"/>
              <a:pathLst>
                <a:path w="17" h="47">
                  <a:moveTo>
                    <a:pt x="12" y="2"/>
                  </a:moveTo>
                  <a:cubicBezTo>
                    <a:pt x="4" y="14"/>
                    <a:pt x="0" y="29"/>
                    <a:pt x="1" y="44"/>
                  </a:cubicBezTo>
                  <a:cubicBezTo>
                    <a:pt x="1" y="47"/>
                    <a:pt x="7" y="47"/>
                    <a:pt x="7" y="44"/>
                  </a:cubicBezTo>
                  <a:cubicBezTo>
                    <a:pt x="8"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 name="Freeform 346"/>
            <p:cNvSpPr>
              <a:spLocks/>
            </p:cNvSpPr>
            <p:nvPr/>
          </p:nvSpPr>
          <p:spPr bwMode="auto">
            <a:xfrm>
              <a:off x="3926937" y="6363620"/>
              <a:ext cx="33203" cy="201589"/>
            </a:xfrm>
            <a:custGeom>
              <a:avLst/>
              <a:gdLst>
                <a:gd name="T0" fmla="*/ 6 w 8"/>
                <a:gd name="T1" fmla="*/ 3 h 45"/>
                <a:gd name="T2" fmla="*/ 2 w 8"/>
                <a:gd name="T3" fmla="*/ 3 h 45"/>
                <a:gd name="T4" fmla="*/ 2 w 8"/>
                <a:gd name="T5" fmla="*/ 15 h 45"/>
                <a:gd name="T6" fmla="*/ 0 w 8"/>
                <a:gd name="T7" fmla="*/ 17 h 45"/>
                <a:gd name="T8" fmla="*/ 0 w 8"/>
                <a:gd name="T9" fmla="*/ 34 h 45"/>
                <a:gd name="T10" fmla="*/ 2 w 8"/>
                <a:gd name="T11" fmla="*/ 36 h 45"/>
                <a:gd name="T12" fmla="*/ 2 w 8"/>
                <a:gd name="T13" fmla="*/ 42 h 45"/>
                <a:gd name="T14" fmla="*/ 7 w 8"/>
                <a:gd name="T15" fmla="*/ 42 h 45"/>
                <a:gd name="T16" fmla="*/ 6 w 8"/>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5">
                  <a:moveTo>
                    <a:pt x="6" y="3"/>
                  </a:moveTo>
                  <a:cubicBezTo>
                    <a:pt x="6" y="0"/>
                    <a:pt x="2" y="0"/>
                    <a:pt x="2" y="3"/>
                  </a:cubicBezTo>
                  <a:cubicBezTo>
                    <a:pt x="2" y="7"/>
                    <a:pt x="2" y="11"/>
                    <a:pt x="2" y="15"/>
                  </a:cubicBezTo>
                  <a:cubicBezTo>
                    <a:pt x="1" y="15"/>
                    <a:pt x="0" y="16"/>
                    <a:pt x="0" y="17"/>
                  </a:cubicBezTo>
                  <a:cubicBezTo>
                    <a:pt x="0" y="23"/>
                    <a:pt x="0" y="28"/>
                    <a:pt x="0" y="34"/>
                  </a:cubicBezTo>
                  <a:cubicBezTo>
                    <a:pt x="0" y="35"/>
                    <a:pt x="1" y="35"/>
                    <a:pt x="2" y="36"/>
                  </a:cubicBezTo>
                  <a:cubicBezTo>
                    <a:pt x="2" y="38"/>
                    <a:pt x="2" y="40"/>
                    <a:pt x="2" y="42"/>
                  </a:cubicBezTo>
                  <a:cubicBezTo>
                    <a:pt x="2" y="45"/>
                    <a:pt x="6" y="45"/>
                    <a:pt x="7" y="42"/>
                  </a:cubicBezTo>
                  <a:cubicBezTo>
                    <a:pt x="8" y="29"/>
                    <a:pt x="7" y="16"/>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 name="Freeform 347"/>
            <p:cNvSpPr>
              <a:spLocks/>
            </p:cNvSpPr>
            <p:nvPr/>
          </p:nvSpPr>
          <p:spPr bwMode="auto">
            <a:xfrm>
              <a:off x="4019431" y="6313815"/>
              <a:ext cx="75892" cy="213447"/>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29 h 48"/>
                <a:gd name="T16" fmla="*/ 0 w 18"/>
                <a:gd name="T17" fmla="*/ 30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29"/>
                  </a:cubicBezTo>
                  <a:cubicBezTo>
                    <a:pt x="0" y="29"/>
                    <a:pt x="0" y="29"/>
                    <a:pt x="0" y="30"/>
                  </a:cubicBezTo>
                  <a:cubicBezTo>
                    <a:pt x="0" y="34"/>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 name="Freeform 348"/>
            <p:cNvSpPr>
              <a:spLocks/>
            </p:cNvSpPr>
            <p:nvPr/>
          </p:nvSpPr>
          <p:spPr bwMode="auto">
            <a:xfrm>
              <a:off x="4173587" y="6382593"/>
              <a:ext cx="21345" cy="144670"/>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 name="Freeform 349"/>
            <p:cNvSpPr>
              <a:spLocks/>
            </p:cNvSpPr>
            <p:nvPr/>
          </p:nvSpPr>
          <p:spPr bwMode="auto">
            <a:xfrm>
              <a:off x="4237621" y="6363620"/>
              <a:ext cx="59291" cy="182616"/>
            </a:xfrm>
            <a:custGeom>
              <a:avLst/>
              <a:gdLst>
                <a:gd name="T0" fmla="*/ 7 w 14"/>
                <a:gd name="T1" fmla="*/ 7 h 41"/>
                <a:gd name="T2" fmla="*/ 7 w 14"/>
                <a:gd name="T3" fmla="*/ 4 h 41"/>
                <a:gd name="T4" fmla="*/ 1 w 14"/>
                <a:gd name="T5" fmla="*/ 6 h 41"/>
                <a:gd name="T6" fmla="*/ 3 w 14"/>
                <a:gd name="T7" fmla="*/ 30 h 41"/>
                <a:gd name="T8" fmla="*/ 5 w 14"/>
                <a:gd name="T9" fmla="*/ 32 h 41"/>
                <a:gd name="T10" fmla="*/ 5 w 14"/>
                <a:gd name="T11" fmla="*/ 38 h 41"/>
                <a:gd name="T12" fmla="*/ 10 w 14"/>
                <a:gd name="T13" fmla="*/ 38 h 41"/>
                <a:gd name="T14" fmla="*/ 13 w 14"/>
                <a:gd name="T15" fmla="*/ 10 h 41"/>
                <a:gd name="T16" fmla="*/ 7 w 14"/>
                <a:gd name="T1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7"/>
                  </a:moveTo>
                  <a:cubicBezTo>
                    <a:pt x="7" y="6"/>
                    <a:pt x="7" y="5"/>
                    <a:pt x="7" y="4"/>
                  </a:cubicBezTo>
                  <a:cubicBezTo>
                    <a:pt x="6" y="0"/>
                    <a:pt x="0" y="2"/>
                    <a:pt x="1" y="6"/>
                  </a:cubicBezTo>
                  <a:cubicBezTo>
                    <a:pt x="2" y="14"/>
                    <a:pt x="2" y="22"/>
                    <a:pt x="3" y="30"/>
                  </a:cubicBezTo>
                  <a:cubicBezTo>
                    <a:pt x="3" y="31"/>
                    <a:pt x="4" y="32"/>
                    <a:pt x="5" y="32"/>
                  </a:cubicBezTo>
                  <a:cubicBezTo>
                    <a:pt x="5" y="34"/>
                    <a:pt x="5" y="36"/>
                    <a:pt x="5" y="38"/>
                  </a:cubicBezTo>
                  <a:cubicBezTo>
                    <a:pt x="6" y="41"/>
                    <a:pt x="10" y="41"/>
                    <a:pt x="10" y="38"/>
                  </a:cubicBezTo>
                  <a:cubicBezTo>
                    <a:pt x="12" y="29"/>
                    <a:pt x="11" y="19"/>
                    <a:pt x="13" y="10"/>
                  </a:cubicBezTo>
                  <a:cubicBezTo>
                    <a:pt x="14" y="6"/>
                    <a:pt x="9" y="4"/>
                    <a:pt x="7"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350"/>
            <p:cNvSpPr>
              <a:spLocks/>
            </p:cNvSpPr>
            <p:nvPr/>
          </p:nvSpPr>
          <p:spPr bwMode="auto">
            <a:xfrm>
              <a:off x="4308770" y="6363620"/>
              <a:ext cx="66406" cy="23242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6"/>
                    <a:pt x="7" y="9"/>
                    <a:pt x="6" y="11"/>
                  </a:cubicBezTo>
                  <a:cubicBezTo>
                    <a:pt x="5" y="10"/>
                    <a:pt x="3" y="11"/>
                    <a:pt x="3" y="13"/>
                  </a:cubicBezTo>
                  <a:cubicBezTo>
                    <a:pt x="3" y="16"/>
                    <a:pt x="3" y="20"/>
                    <a:pt x="1" y="23"/>
                  </a:cubicBezTo>
                  <a:cubicBezTo>
                    <a:pt x="0" y="24"/>
                    <a:pt x="3" y="26"/>
                    <a:pt x="4" y="25"/>
                  </a:cubicBezTo>
                  <a:cubicBezTo>
                    <a:pt x="3" y="33"/>
                    <a:pt x="3" y="41"/>
                    <a:pt x="4" y="49"/>
                  </a:cubicBezTo>
                  <a:cubicBezTo>
                    <a:pt x="5" y="52"/>
                    <a:pt x="9" y="52"/>
                    <a:pt x="10" y="49"/>
                  </a:cubicBezTo>
                  <a:cubicBezTo>
                    <a:pt x="13" y="34"/>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 name="Freeform 351"/>
            <p:cNvSpPr>
              <a:spLocks/>
            </p:cNvSpPr>
            <p:nvPr/>
          </p:nvSpPr>
          <p:spPr bwMode="auto">
            <a:xfrm>
              <a:off x="4119039" y="6382593"/>
              <a:ext cx="49804" cy="203960"/>
            </a:xfrm>
            <a:custGeom>
              <a:avLst/>
              <a:gdLst>
                <a:gd name="T0" fmla="*/ 8 w 12"/>
                <a:gd name="T1" fmla="*/ 7 h 46"/>
                <a:gd name="T2" fmla="*/ 7 w 12"/>
                <a:gd name="T3" fmla="*/ 3 h 46"/>
                <a:gd name="T4" fmla="*/ 3 w 12"/>
                <a:gd name="T5" fmla="*/ 4 h 46"/>
                <a:gd name="T6" fmla="*/ 4 w 12"/>
                <a:gd name="T7" fmla="*/ 8 h 46"/>
                <a:gd name="T8" fmla="*/ 3 w 12"/>
                <a:gd name="T9" fmla="*/ 10 h 46"/>
                <a:gd name="T10" fmla="*/ 4 w 12"/>
                <a:gd name="T11" fmla="*/ 43 h 46"/>
                <a:gd name="T12" fmla="*/ 11 w 12"/>
                <a:gd name="T13" fmla="*/ 42 h 46"/>
                <a:gd name="T14" fmla="*/ 10 w 12"/>
                <a:gd name="T15" fmla="*/ 29 h 46"/>
                <a:gd name="T16" fmla="*/ 11 w 12"/>
                <a:gd name="T17" fmla="*/ 28 h 46"/>
                <a:gd name="T18" fmla="*/ 11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6"/>
                    <a:pt x="7" y="4"/>
                    <a:pt x="7" y="3"/>
                  </a:cubicBezTo>
                  <a:cubicBezTo>
                    <a:pt x="6" y="0"/>
                    <a:pt x="3" y="1"/>
                    <a:pt x="3" y="4"/>
                  </a:cubicBezTo>
                  <a:cubicBezTo>
                    <a:pt x="4" y="5"/>
                    <a:pt x="4" y="6"/>
                    <a:pt x="4" y="8"/>
                  </a:cubicBezTo>
                  <a:cubicBezTo>
                    <a:pt x="4" y="8"/>
                    <a:pt x="3" y="9"/>
                    <a:pt x="3" y="10"/>
                  </a:cubicBezTo>
                  <a:cubicBezTo>
                    <a:pt x="1" y="21"/>
                    <a:pt x="0" y="32"/>
                    <a:pt x="4" y="43"/>
                  </a:cubicBezTo>
                  <a:cubicBezTo>
                    <a:pt x="5" y="46"/>
                    <a:pt x="11" y="46"/>
                    <a:pt x="11" y="42"/>
                  </a:cubicBezTo>
                  <a:cubicBezTo>
                    <a:pt x="11" y="37"/>
                    <a:pt x="11" y="33"/>
                    <a:pt x="10" y="29"/>
                  </a:cubicBezTo>
                  <a:cubicBezTo>
                    <a:pt x="11" y="28"/>
                    <a:pt x="11" y="28"/>
                    <a:pt x="11" y="28"/>
                  </a:cubicBezTo>
                  <a:cubicBezTo>
                    <a:pt x="11" y="25"/>
                    <a:pt x="11" y="23"/>
                    <a:pt x="11" y="21"/>
                  </a:cubicBezTo>
                  <a:cubicBezTo>
                    <a:pt x="11" y="18"/>
                    <a:pt x="11" y="15"/>
                    <a:pt x="11"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 name="Freeform 352"/>
            <p:cNvSpPr>
              <a:spLocks/>
            </p:cNvSpPr>
            <p:nvPr/>
          </p:nvSpPr>
          <p:spPr bwMode="auto">
            <a:xfrm>
              <a:off x="3720605" y="6389708"/>
              <a:ext cx="54548" cy="125697"/>
            </a:xfrm>
            <a:custGeom>
              <a:avLst/>
              <a:gdLst>
                <a:gd name="T0" fmla="*/ 12 w 13"/>
                <a:gd name="T1" fmla="*/ 25 h 28"/>
                <a:gd name="T2" fmla="*/ 4 w 13"/>
                <a:gd name="T3" fmla="*/ 3 h 28"/>
                <a:gd name="T4" fmla="*/ 0 w 13"/>
                <a:gd name="T5" fmla="*/ 4 h 28"/>
                <a:gd name="T6" fmla="*/ 9 w 13"/>
                <a:gd name="T7" fmla="*/ 26 h 28"/>
                <a:gd name="T8" fmla="*/ 12 w 13"/>
                <a:gd name="T9" fmla="*/ 25 h 28"/>
              </a:gdLst>
              <a:ahLst/>
              <a:cxnLst>
                <a:cxn ang="0">
                  <a:pos x="T0" y="T1"/>
                </a:cxn>
                <a:cxn ang="0">
                  <a:pos x="T2" y="T3"/>
                </a:cxn>
                <a:cxn ang="0">
                  <a:pos x="T4" y="T5"/>
                </a:cxn>
                <a:cxn ang="0">
                  <a:pos x="T6" y="T7"/>
                </a:cxn>
                <a:cxn ang="0">
                  <a:pos x="T8" y="T9"/>
                </a:cxn>
              </a:cxnLst>
              <a:rect l="0" t="0" r="r" b="b"/>
              <a:pathLst>
                <a:path w="13" h="28">
                  <a:moveTo>
                    <a:pt x="12" y="25"/>
                  </a:moveTo>
                  <a:cubicBezTo>
                    <a:pt x="9" y="18"/>
                    <a:pt x="6" y="10"/>
                    <a:pt x="4" y="3"/>
                  </a:cubicBezTo>
                  <a:cubicBezTo>
                    <a:pt x="3" y="0"/>
                    <a:pt x="0" y="1"/>
                    <a:pt x="0" y="4"/>
                  </a:cubicBezTo>
                  <a:cubicBezTo>
                    <a:pt x="3" y="12"/>
                    <a:pt x="5" y="19"/>
                    <a:pt x="9" y="26"/>
                  </a:cubicBezTo>
                  <a:cubicBezTo>
                    <a:pt x="10" y="28"/>
                    <a:pt x="13" y="27"/>
                    <a:pt x="12" y="2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 name="Freeform 353"/>
            <p:cNvSpPr>
              <a:spLocks/>
            </p:cNvSpPr>
            <p:nvPr/>
          </p:nvSpPr>
          <p:spPr bwMode="auto">
            <a:xfrm>
              <a:off x="3613882" y="6342275"/>
              <a:ext cx="75892" cy="194474"/>
            </a:xfrm>
            <a:custGeom>
              <a:avLst/>
              <a:gdLst>
                <a:gd name="T0" fmla="*/ 16 w 18"/>
                <a:gd name="T1" fmla="*/ 37 h 44"/>
                <a:gd name="T2" fmla="*/ 12 w 18"/>
                <a:gd name="T3" fmla="*/ 8 h 44"/>
                <a:gd name="T4" fmla="*/ 6 w 18"/>
                <a:gd name="T5" fmla="*/ 4 h 44"/>
                <a:gd name="T6" fmla="*/ 10 w 18"/>
                <a:gd name="T7" fmla="*/ 40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7"/>
                    <a:pt x="7" y="18"/>
                    <a:pt x="12" y="8"/>
                  </a:cubicBezTo>
                  <a:cubicBezTo>
                    <a:pt x="14" y="4"/>
                    <a:pt x="8" y="0"/>
                    <a:pt x="6" y="4"/>
                  </a:cubicBezTo>
                  <a:cubicBezTo>
                    <a:pt x="0" y="17"/>
                    <a:pt x="3" y="29"/>
                    <a:pt x="10" y="40"/>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 name="Freeform 354"/>
            <p:cNvSpPr>
              <a:spLocks/>
            </p:cNvSpPr>
            <p:nvPr/>
          </p:nvSpPr>
          <p:spPr bwMode="auto">
            <a:xfrm>
              <a:off x="3884248" y="6399194"/>
              <a:ext cx="45061" cy="147041"/>
            </a:xfrm>
            <a:custGeom>
              <a:avLst/>
              <a:gdLst>
                <a:gd name="T0" fmla="*/ 3 w 11"/>
                <a:gd name="T1" fmla="*/ 4 h 33"/>
                <a:gd name="T2" fmla="*/ 3 w 11"/>
                <a:gd name="T3" fmla="*/ 29 h 33"/>
                <a:gd name="T4" fmla="*/ 9 w 11"/>
                <a:gd name="T5" fmla="*/ 27 h 33"/>
                <a:gd name="T6" fmla="*/ 9 w 11"/>
                <a:gd name="T7" fmla="*/ 6 h 33"/>
                <a:gd name="T8" fmla="*/ 3 w 11"/>
                <a:gd name="T9" fmla="*/ 4 h 33"/>
              </a:gdLst>
              <a:ahLst/>
              <a:cxnLst>
                <a:cxn ang="0">
                  <a:pos x="T0" y="T1"/>
                </a:cxn>
                <a:cxn ang="0">
                  <a:pos x="T2" y="T3"/>
                </a:cxn>
                <a:cxn ang="0">
                  <a:pos x="T4" y="T5"/>
                </a:cxn>
                <a:cxn ang="0">
                  <a:pos x="T6" y="T7"/>
                </a:cxn>
                <a:cxn ang="0">
                  <a:pos x="T8" y="T9"/>
                </a:cxn>
              </a:cxnLst>
              <a:rect l="0" t="0" r="r" b="b"/>
              <a:pathLst>
                <a:path w="11" h="33">
                  <a:moveTo>
                    <a:pt x="3" y="4"/>
                  </a:moveTo>
                  <a:cubicBezTo>
                    <a:pt x="0" y="12"/>
                    <a:pt x="1" y="21"/>
                    <a:pt x="3" y="29"/>
                  </a:cubicBezTo>
                  <a:cubicBezTo>
                    <a:pt x="4" y="33"/>
                    <a:pt x="10" y="31"/>
                    <a:pt x="9" y="27"/>
                  </a:cubicBezTo>
                  <a:cubicBezTo>
                    <a:pt x="8" y="20"/>
                    <a:pt x="7" y="13"/>
                    <a:pt x="9" y="6"/>
                  </a:cubicBezTo>
                  <a:cubicBezTo>
                    <a:pt x="11" y="2"/>
                    <a:pt x="4" y="0"/>
                    <a:pt x="3"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 name="Freeform 355"/>
            <p:cNvSpPr>
              <a:spLocks/>
            </p:cNvSpPr>
            <p:nvPr/>
          </p:nvSpPr>
          <p:spPr bwMode="auto">
            <a:xfrm>
              <a:off x="4408378" y="6337532"/>
              <a:ext cx="64034" cy="222933"/>
            </a:xfrm>
            <a:custGeom>
              <a:avLst/>
              <a:gdLst>
                <a:gd name="T0" fmla="*/ 10 w 15"/>
                <a:gd name="T1" fmla="*/ 27 h 50"/>
                <a:gd name="T2" fmla="*/ 13 w 15"/>
                <a:gd name="T3" fmla="*/ 6 h 50"/>
                <a:gd name="T4" fmla="*/ 6 w 15"/>
                <a:gd name="T5" fmla="*/ 4 h 50"/>
                <a:gd name="T6" fmla="*/ 4 w 15"/>
                <a:gd name="T7" fmla="*/ 15 h 50"/>
                <a:gd name="T8" fmla="*/ 3 w 15"/>
                <a:gd name="T9" fmla="*/ 16 h 50"/>
                <a:gd name="T10" fmla="*/ 4 w 15"/>
                <a:gd name="T11" fmla="*/ 46 h 50"/>
                <a:gd name="T12" fmla="*/ 11 w 15"/>
                <a:gd name="T13" fmla="*/ 42 h 50"/>
                <a:gd name="T14" fmla="*/ 8 w 15"/>
                <a:gd name="T15" fmla="*/ 30 h 50"/>
                <a:gd name="T16" fmla="*/ 10 w 15"/>
                <a:gd name="T17"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0" y="27"/>
                  </a:moveTo>
                  <a:cubicBezTo>
                    <a:pt x="11" y="20"/>
                    <a:pt x="11" y="13"/>
                    <a:pt x="13" y="6"/>
                  </a:cubicBezTo>
                  <a:cubicBezTo>
                    <a:pt x="15" y="1"/>
                    <a:pt x="7" y="0"/>
                    <a:pt x="6" y="4"/>
                  </a:cubicBezTo>
                  <a:cubicBezTo>
                    <a:pt x="5" y="8"/>
                    <a:pt x="4" y="11"/>
                    <a:pt x="4" y="15"/>
                  </a:cubicBezTo>
                  <a:cubicBezTo>
                    <a:pt x="4" y="15"/>
                    <a:pt x="3" y="16"/>
                    <a:pt x="3" y="16"/>
                  </a:cubicBezTo>
                  <a:cubicBezTo>
                    <a:pt x="0" y="27"/>
                    <a:pt x="0" y="36"/>
                    <a:pt x="4" y="46"/>
                  </a:cubicBezTo>
                  <a:cubicBezTo>
                    <a:pt x="6" y="50"/>
                    <a:pt x="13" y="46"/>
                    <a:pt x="11" y="42"/>
                  </a:cubicBezTo>
                  <a:cubicBezTo>
                    <a:pt x="9" y="38"/>
                    <a:pt x="8" y="34"/>
                    <a:pt x="8" y="30"/>
                  </a:cubicBezTo>
                  <a:cubicBezTo>
                    <a:pt x="9" y="30"/>
                    <a:pt x="10" y="29"/>
                    <a:pt x="10" y="2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 name="Freeform 356"/>
            <p:cNvSpPr>
              <a:spLocks/>
            </p:cNvSpPr>
            <p:nvPr/>
          </p:nvSpPr>
          <p:spPr bwMode="auto">
            <a:xfrm>
              <a:off x="4498500" y="6394451"/>
              <a:ext cx="33203" cy="142298"/>
            </a:xfrm>
            <a:custGeom>
              <a:avLst/>
              <a:gdLst>
                <a:gd name="T0" fmla="*/ 5 w 8"/>
                <a:gd name="T1" fmla="*/ 4 h 32"/>
                <a:gd name="T2" fmla="*/ 0 w 8"/>
                <a:gd name="T3" fmla="*/ 5 h 32"/>
                <a:gd name="T4" fmla="*/ 3 w 8"/>
                <a:gd name="T5" fmla="*/ 29 h 32"/>
                <a:gd name="T6" fmla="*/ 7 w 8"/>
                <a:gd name="T7" fmla="*/ 29 h 32"/>
                <a:gd name="T8" fmla="*/ 5 w 8"/>
                <a:gd name="T9" fmla="*/ 4 h 32"/>
              </a:gdLst>
              <a:ahLst/>
              <a:cxnLst>
                <a:cxn ang="0">
                  <a:pos x="T0" y="T1"/>
                </a:cxn>
                <a:cxn ang="0">
                  <a:pos x="T2" y="T3"/>
                </a:cxn>
                <a:cxn ang="0">
                  <a:pos x="T4" y="T5"/>
                </a:cxn>
                <a:cxn ang="0">
                  <a:pos x="T6" y="T7"/>
                </a:cxn>
                <a:cxn ang="0">
                  <a:pos x="T8" y="T9"/>
                </a:cxn>
              </a:cxnLst>
              <a:rect l="0" t="0" r="r" b="b"/>
              <a:pathLst>
                <a:path w="8" h="32">
                  <a:moveTo>
                    <a:pt x="5" y="4"/>
                  </a:moveTo>
                  <a:cubicBezTo>
                    <a:pt x="5" y="0"/>
                    <a:pt x="0" y="2"/>
                    <a:pt x="0" y="5"/>
                  </a:cubicBezTo>
                  <a:cubicBezTo>
                    <a:pt x="2" y="13"/>
                    <a:pt x="2" y="21"/>
                    <a:pt x="3" y="29"/>
                  </a:cubicBezTo>
                  <a:cubicBezTo>
                    <a:pt x="3" y="32"/>
                    <a:pt x="7" y="32"/>
                    <a:pt x="7" y="29"/>
                  </a:cubicBezTo>
                  <a:cubicBezTo>
                    <a:pt x="8" y="20"/>
                    <a:pt x="7" y="12"/>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 name="Freeform 357"/>
            <p:cNvSpPr>
              <a:spLocks/>
            </p:cNvSpPr>
            <p:nvPr/>
          </p:nvSpPr>
          <p:spPr bwMode="auto">
            <a:xfrm>
              <a:off x="4522217" y="6373106"/>
              <a:ext cx="80635" cy="239535"/>
            </a:xfrm>
            <a:custGeom>
              <a:avLst/>
              <a:gdLst>
                <a:gd name="T0" fmla="*/ 17 w 19"/>
                <a:gd name="T1" fmla="*/ 47 h 54"/>
                <a:gd name="T2" fmla="*/ 12 w 19"/>
                <a:gd name="T3" fmla="*/ 15 h 54"/>
                <a:gd name="T4" fmla="*/ 11 w 19"/>
                <a:gd name="T5" fmla="*/ 13 h 54"/>
                <a:gd name="T6" fmla="*/ 11 w 19"/>
                <a:gd name="T7" fmla="*/ 4 h 54"/>
                <a:gd name="T8" fmla="*/ 7 w 19"/>
                <a:gd name="T9" fmla="*/ 4 h 54"/>
                <a:gd name="T10" fmla="*/ 7 w 19"/>
                <a:gd name="T11" fmla="*/ 13 h 54"/>
                <a:gd name="T12" fmla="*/ 6 w 19"/>
                <a:gd name="T13" fmla="*/ 14 h 54"/>
                <a:gd name="T14" fmla="*/ 6 w 19"/>
                <a:gd name="T15" fmla="*/ 23 h 54"/>
                <a:gd name="T16" fmla="*/ 4 w 19"/>
                <a:gd name="T17" fmla="*/ 23 h 54"/>
                <a:gd name="T18" fmla="*/ 0 w 19"/>
                <a:gd name="T19" fmla="*/ 40 h 54"/>
                <a:gd name="T20" fmla="*/ 2 w 19"/>
                <a:gd name="T21" fmla="*/ 40 h 54"/>
                <a:gd name="T22" fmla="*/ 5 w 19"/>
                <a:gd name="T23" fmla="*/ 26 h 54"/>
                <a:gd name="T24" fmla="*/ 9 w 19"/>
                <a:gd name="T25" fmla="*/ 49 h 54"/>
                <a:gd name="T26" fmla="*/ 17 w 19"/>
                <a:gd name="T27"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4">
                  <a:moveTo>
                    <a:pt x="17" y="47"/>
                  </a:moveTo>
                  <a:cubicBezTo>
                    <a:pt x="14" y="36"/>
                    <a:pt x="13" y="25"/>
                    <a:pt x="12" y="15"/>
                  </a:cubicBezTo>
                  <a:cubicBezTo>
                    <a:pt x="12" y="14"/>
                    <a:pt x="12" y="13"/>
                    <a:pt x="11" y="13"/>
                  </a:cubicBezTo>
                  <a:cubicBezTo>
                    <a:pt x="11" y="10"/>
                    <a:pt x="11" y="8"/>
                    <a:pt x="11" y="4"/>
                  </a:cubicBezTo>
                  <a:cubicBezTo>
                    <a:pt x="11" y="0"/>
                    <a:pt x="7" y="0"/>
                    <a:pt x="7" y="4"/>
                  </a:cubicBezTo>
                  <a:cubicBezTo>
                    <a:pt x="7" y="8"/>
                    <a:pt x="7" y="10"/>
                    <a:pt x="7" y="13"/>
                  </a:cubicBezTo>
                  <a:cubicBezTo>
                    <a:pt x="7" y="13"/>
                    <a:pt x="6" y="14"/>
                    <a:pt x="6" y="14"/>
                  </a:cubicBezTo>
                  <a:cubicBezTo>
                    <a:pt x="6" y="17"/>
                    <a:pt x="6" y="20"/>
                    <a:pt x="6" y="23"/>
                  </a:cubicBezTo>
                  <a:cubicBezTo>
                    <a:pt x="5" y="22"/>
                    <a:pt x="4" y="22"/>
                    <a:pt x="4" y="23"/>
                  </a:cubicBezTo>
                  <a:cubicBezTo>
                    <a:pt x="2" y="29"/>
                    <a:pt x="2" y="34"/>
                    <a:pt x="0" y="40"/>
                  </a:cubicBezTo>
                  <a:cubicBezTo>
                    <a:pt x="0" y="41"/>
                    <a:pt x="2" y="41"/>
                    <a:pt x="2" y="40"/>
                  </a:cubicBezTo>
                  <a:cubicBezTo>
                    <a:pt x="3" y="35"/>
                    <a:pt x="4" y="30"/>
                    <a:pt x="5" y="26"/>
                  </a:cubicBezTo>
                  <a:cubicBezTo>
                    <a:pt x="5" y="34"/>
                    <a:pt x="6" y="42"/>
                    <a:pt x="9" y="49"/>
                  </a:cubicBezTo>
                  <a:cubicBezTo>
                    <a:pt x="11" y="54"/>
                    <a:pt x="19" y="52"/>
                    <a:pt x="17" y="4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 name="Freeform 358"/>
            <p:cNvSpPr>
              <a:spLocks/>
            </p:cNvSpPr>
            <p:nvPr/>
          </p:nvSpPr>
          <p:spPr bwMode="auto">
            <a:xfrm>
              <a:off x="4624197" y="6491688"/>
              <a:ext cx="28460" cy="130440"/>
            </a:xfrm>
            <a:custGeom>
              <a:avLst/>
              <a:gdLst>
                <a:gd name="T0" fmla="*/ 6 w 7"/>
                <a:gd name="T1" fmla="*/ 4 h 29"/>
                <a:gd name="T2" fmla="*/ 1 w 7"/>
                <a:gd name="T3" fmla="*/ 3 h 29"/>
                <a:gd name="T4" fmla="*/ 0 w 7"/>
                <a:gd name="T5" fmla="*/ 25 h 29"/>
                <a:gd name="T6" fmla="*/ 7 w 7"/>
                <a:gd name="T7" fmla="*/ 25 h 29"/>
                <a:gd name="T8" fmla="*/ 6 w 7"/>
                <a:gd name="T9" fmla="*/ 4 h 29"/>
              </a:gdLst>
              <a:ahLst/>
              <a:cxnLst>
                <a:cxn ang="0">
                  <a:pos x="T0" y="T1"/>
                </a:cxn>
                <a:cxn ang="0">
                  <a:pos x="T2" y="T3"/>
                </a:cxn>
                <a:cxn ang="0">
                  <a:pos x="T4" y="T5"/>
                </a:cxn>
                <a:cxn ang="0">
                  <a:pos x="T6" y="T7"/>
                </a:cxn>
                <a:cxn ang="0">
                  <a:pos x="T8" y="T9"/>
                </a:cxn>
              </a:cxnLst>
              <a:rect l="0" t="0" r="r" b="b"/>
              <a:pathLst>
                <a:path w="7" h="29">
                  <a:moveTo>
                    <a:pt x="6" y="4"/>
                  </a:moveTo>
                  <a:cubicBezTo>
                    <a:pt x="5" y="1"/>
                    <a:pt x="2" y="0"/>
                    <a:pt x="1" y="3"/>
                  </a:cubicBezTo>
                  <a:cubicBezTo>
                    <a:pt x="1" y="11"/>
                    <a:pt x="0" y="21"/>
                    <a:pt x="0" y="25"/>
                  </a:cubicBezTo>
                  <a:cubicBezTo>
                    <a:pt x="0" y="29"/>
                    <a:pt x="7" y="29"/>
                    <a:pt x="7" y="25"/>
                  </a:cubicBezTo>
                  <a:cubicBezTo>
                    <a:pt x="7" y="21"/>
                    <a:pt x="6" y="11"/>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 name="Freeform 359"/>
            <p:cNvSpPr>
              <a:spLocks/>
            </p:cNvSpPr>
            <p:nvPr/>
          </p:nvSpPr>
          <p:spPr bwMode="auto">
            <a:xfrm>
              <a:off x="4652656" y="6394451"/>
              <a:ext cx="42689" cy="177872"/>
            </a:xfrm>
            <a:custGeom>
              <a:avLst/>
              <a:gdLst>
                <a:gd name="T0" fmla="*/ 3 w 10"/>
                <a:gd name="T1" fmla="*/ 3 h 40"/>
                <a:gd name="T2" fmla="*/ 1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1" y="14"/>
                    <a:pt x="0" y="24"/>
                    <a:pt x="1" y="35"/>
                  </a:cubicBezTo>
                  <a:cubicBezTo>
                    <a:pt x="1" y="40"/>
                    <a:pt x="9" y="40"/>
                    <a:pt x="9" y="35"/>
                  </a:cubicBezTo>
                  <a:cubicBezTo>
                    <a:pt x="9" y="25"/>
                    <a:pt x="9" y="14"/>
                    <a:pt x="10" y="4"/>
                  </a:cubicBezTo>
                  <a:cubicBezTo>
                    <a:pt x="10" y="0"/>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 name="Freeform 360"/>
            <p:cNvSpPr>
              <a:spLocks/>
            </p:cNvSpPr>
            <p:nvPr/>
          </p:nvSpPr>
          <p:spPr bwMode="auto">
            <a:xfrm>
              <a:off x="4695346" y="6382593"/>
              <a:ext cx="71149" cy="249021"/>
            </a:xfrm>
            <a:custGeom>
              <a:avLst/>
              <a:gdLst>
                <a:gd name="T0" fmla="*/ 7 w 17"/>
                <a:gd name="T1" fmla="*/ 5 h 56"/>
                <a:gd name="T2" fmla="*/ 4 w 17"/>
                <a:gd name="T3" fmla="*/ 12 h 56"/>
                <a:gd name="T4" fmla="*/ 4 w 17"/>
                <a:gd name="T5" fmla="*/ 11 h 56"/>
                <a:gd name="T6" fmla="*/ 1 w 17"/>
                <a:gd name="T7" fmla="*/ 11 h 56"/>
                <a:gd name="T8" fmla="*/ 2 w 17"/>
                <a:gd name="T9" fmla="*/ 19 h 56"/>
                <a:gd name="T10" fmla="*/ 6 w 17"/>
                <a:gd name="T11" fmla="*/ 54 h 56"/>
                <a:gd name="T12" fmla="*/ 12 w 17"/>
                <a:gd name="T13" fmla="*/ 52 h 56"/>
                <a:gd name="T14" fmla="*/ 15 w 17"/>
                <a:gd name="T15" fmla="*/ 9 h 56"/>
                <a:gd name="T16" fmla="*/ 7 w 17"/>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6">
                  <a:moveTo>
                    <a:pt x="7" y="5"/>
                  </a:moveTo>
                  <a:cubicBezTo>
                    <a:pt x="6" y="7"/>
                    <a:pt x="5" y="9"/>
                    <a:pt x="4" y="12"/>
                  </a:cubicBezTo>
                  <a:cubicBezTo>
                    <a:pt x="4" y="11"/>
                    <a:pt x="4" y="11"/>
                    <a:pt x="4" y="11"/>
                  </a:cubicBezTo>
                  <a:cubicBezTo>
                    <a:pt x="4" y="9"/>
                    <a:pt x="1" y="10"/>
                    <a:pt x="1" y="11"/>
                  </a:cubicBezTo>
                  <a:cubicBezTo>
                    <a:pt x="2" y="14"/>
                    <a:pt x="2" y="17"/>
                    <a:pt x="2" y="19"/>
                  </a:cubicBezTo>
                  <a:cubicBezTo>
                    <a:pt x="0" y="31"/>
                    <a:pt x="1" y="43"/>
                    <a:pt x="6" y="54"/>
                  </a:cubicBezTo>
                  <a:cubicBezTo>
                    <a:pt x="8" y="56"/>
                    <a:pt x="12" y="55"/>
                    <a:pt x="12" y="52"/>
                  </a:cubicBezTo>
                  <a:cubicBezTo>
                    <a:pt x="11" y="38"/>
                    <a:pt x="9" y="23"/>
                    <a:pt x="15" y="9"/>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 name="Freeform 361"/>
            <p:cNvSpPr>
              <a:spLocks/>
            </p:cNvSpPr>
            <p:nvPr/>
          </p:nvSpPr>
          <p:spPr bwMode="auto">
            <a:xfrm>
              <a:off x="4612339" y="6347018"/>
              <a:ext cx="33203" cy="158899"/>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 name="Freeform 362"/>
            <p:cNvSpPr>
              <a:spLocks/>
            </p:cNvSpPr>
            <p:nvPr/>
          </p:nvSpPr>
          <p:spPr bwMode="auto">
            <a:xfrm>
              <a:off x="4754637" y="6382593"/>
              <a:ext cx="66406" cy="177872"/>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39"/>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 name="Freeform 363"/>
            <p:cNvSpPr>
              <a:spLocks/>
            </p:cNvSpPr>
            <p:nvPr/>
          </p:nvSpPr>
          <p:spPr bwMode="auto">
            <a:xfrm>
              <a:off x="4854245" y="6453742"/>
              <a:ext cx="35574" cy="142298"/>
            </a:xfrm>
            <a:custGeom>
              <a:avLst/>
              <a:gdLst>
                <a:gd name="T0" fmla="*/ 0 w 8"/>
                <a:gd name="T1" fmla="*/ 5 h 32"/>
                <a:gd name="T2" fmla="*/ 1 w 8"/>
                <a:gd name="T3" fmla="*/ 28 h 32"/>
                <a:gd name="T4" fmla="*/ 6 w 8"/>
                <a:gd name="T5" fmla="*/ 28 h 32"/>
                <a:gd name="T6" fmla="*/ 7 w 8"/>
                <a:gd name="T7" fmla="*/ 5 h 32"/>
                <a:gd name="T8" fmla="*/ 0 w 8"/>
                <a:gd name="T9" fmla="*/ 5 h 32"/>
              </a:gdLst>
              <a:ahLst/>
              <a:cxnLst>
                <a:cxn ang="0">
                  <a:pos x="T0" y="T1"/>
                </a:cxn>
                <a:cxn ang="0">
                  <a:pos x="T2" y="T3"/>
                </a:cxn>
                <a:cxn ang="0">
                  <a:pos x="T4" y="T5"/>
                </a:cxn>
                <a:cxn ang="0">
                  <a:pos x="T6" y="T7"/>
                </a:cxn>
                <a:cxn ang="0">
                  <a:pos x="T8" y="T9"/>
                </a:cxn>
              </a:cxnLst>
              <a:rect l="0" t="0" r="r" b="b"/>
              <a:pathLst>
                <a:path w="8" h="32">
                  <a:moveTo>
                    <a:pt x="0" y="5"/>
                  </a:moveTo>
                  <a:cubicBezTo>
                    <a:pt x="0" y="13"/>
                    <a:pt x="0" y="20"/>
                    <a:pt x="1" y="28"/>
                  </a:cubicBezTo>
                  <a:cubicBezTo>
                    <a:pt x="1" y="32"/>
                    <a:pt x="6" y="32"/>
                    <a:pt x="6" y="28"/>
                  </a:cubicBezTo>
                  <a:cubicBezTo>
                    <a:pt x="7" y="20"/>
                    <a:pt x="7" y="13"/>
                    <a:pt x="7"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 name="Freeform 364"/>
            <p:cNvSpPr>
              <a:spLocks/>
            </p:cNvSpPr>
            <p:nvPr/>
          </p:nvSpPr>
          <p:spPr bwMode="auto">
            <a:xfrm>
              <a:off x="4998915" y="6332788"/>
              <a:ext cx="54548" cy="234792"/>
            </a:xfrm>
            <a:custGeom>
              <a:avLst/>
              <a:gdLst>
                <a:gd name="T0" fmla="*/ 10 w 13"/>
                <a:gd name="T1" fmla="*/ 1 h 53"/>
                <a:gd name="T2" fmla="*/ 4 w 13"/>
                <a:gd name="T3" fmla="*/ 21 h 53"/>
                <a:gd name="T4" fmla="*/ 0 w 13"/>
                <a:gd name="T5" fmla="*/ 24 h 53"/>
                <a:gd name="T6" fmla="*/ 3 w 13"/>
                <a:gd name="T7" fmla="*/ 44 h 53"/>
                <a:gd name="T8" fmla="*/ 4 w 13"/>
                <a:gd name="T9" fmla="*/ 45 h 53"/>
                <a:gd name="T10" fmla="*/ 5 w 13"/>
                <a:gd name="T11" fmla="*/ 46 h 53"/>
                <a:gd name="T12" fmla="*/ 7 w 13"/>
                <a:gd name="T13" fmla="*/ 50 h 53"/>
                <a:gd name="T14" fmla="*/ 12 w 13"/>
                <a:gd name="T15" fmla="*/ 48 h 53"/>
                <a:gd name="T16" fmla="*/ 8 w 13"/>
                <a:gd name="T17" fmla="*/ 32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0"/>
                    <a:pt x="0" y="21"/>
                    <a:pt x="0" y="24"/>
                  </a:cubicBezTo>
                  <a:cubicBezTo>
                    <a:pt x="0" y="31"/>
                    <a:pt x="1" y="38"/>
                    <a:pt x="3"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2"/>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 name="Freeform 365"/>
            <p:cNvSpPr>
              <a:spLocks/>
            </p:cNvSpPr>
            <p:nvPr/>
          </p:nvSpPr>
          <p:spPr bwMode="auto">
            <a:xfrm>
              <a:off x="5065320" y="6328045"/>
              <a:ext cx="71149" cy="208704"/>
            </a:xfrm>
            <a:custGeom>
              <a:avLst/>
              <a:gdLst>
                <a:gd name="T0" fmla="*/ 12 w 17"/>
                <a:gd name="T1" fmla="*/ 2 h 47"/>
                <a:gd name="T2" fmla="*/ 1 w 17"/>
                <a:gd name="T3" fmla="*/ 44 h 47"/>
                <a:gd name="T4" fmla="*/ 6 w 17"/>
                <a:gd name="T5" fmla="*/ 44 h 47"/>
                <a:gd name="T6" fmla="*/ 15 w 17"/>
                <a:gd name="T7" fmla="*/ 4 h 47"/>
                <a:gd name="T8" fmla="*/ 12 w 17"/>
                <a:gd name="T9" fmla="*/ 2 h 47"/>
              </a:gdLst>
              <a:ahLst/>
              <a:cxnLst>
                <a:cxn ang="0">
                  <a:pos x="T0" y="T1"/>
                </a:cxn>
                <a:cxn ang="0">
                  <a:pos x="T2" y="T3"/>
                </a:cxn>
                <a:cxn ang="0">
                  <a:pos x="T4" y="T5"/>
                </a:cxn>
                <a:cxn ang="0">
                  <a:pos x="T6" y="T7"/>
                </a:cxn>
                <a:cxn ang="0">
                  <a:pos x="T8" y="T9"/>
                </a:cxn>
              </a:cxnLst>
              <a:rect l="0" t="0" r="r" b="b"/>
              <a:pathLst>
                <a:path w="17" h="47">
                  <a:moveTo>
                    <a:pt x="12" y="2"/>
                  </a:moveTo>
                  <a:cubicBezTo>
                    <a:pt x="4" y="14"/>
                    <a:pt x="0" y="29"/>
                    <a:pt x="1" y="44"/>
                  </a:cubicBezTo>
                  <a:cubicBezTo>
                    <a:pt x="1" y="47"/>
                    <a:pt x="6" y="47"/>
                    <a:pt x="6" y="44"/>
                  </a:cubicBezTo>
                  <a:cubicBezTo>
                    <a:pt x="7" y="30"/>
                    <a:pt x="8" y="16"/>
                    <a:pt x="15" y="4"/>
                  </a:cubicBezTo>
                  <a:cubicBezTo>
                    <a:pt x="17"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 name="Freeform 366"/>
            <p:cNvSpPr>
              <a:spLocks/>
            </p:cNvSpPr>
            <p:nvPr/>
          </p:nvSpPr>
          <p:spPr bwMode="auto">
            <a:xfrm>
              <a:off x="5148327" y="6363620"/>
              <a:ext cx="30831" cy="201589"/>
            </a:xfrm>
            <a:custGeom>
              <a:avLst/>
              <a:gdLst>
                <a:gd name="T0" fmla="*/ 6 w 7"/>
                <a:gd name="T1" fmla="*/ 3 h 45"/>
                <a:gd name="T2" fmla="*/ 2 w 7"/>
                <a:gd name="T3" fmla="*/ 3 h 45"/>
                <a:gd name="T4" fmla="*/ 1 w 7"/>
                <a:gd name="T5" fmla="*/ 15 h 45"/>
                <a:gd name="T6" fmla="*/ 0 w 7"/>
                <a:gd name="T7" fmla="*/ 17 h 45"/>
                <a:gd name="T8" fmla="*/ 0 w 7"/>
                <a:gd name="T9" fmla="*/ 34 h 45"/>
                <a:gd name="T10" fmla="*/ 1 w 7"/>
                <a:gd name="T11" fmla="*/ 36 h 45"/>
                <a:gd name="T12" fmla="*/ 2 w 7"/>
                <a:gd name="T13" fmla="*/ 42 h 45"/>
                <a:gd name="T14" fmla="*/ 6 w 7"/>
                <a:gd name="T15" fmla="*/ 42 h 45"/>
                <a:gd name="T16" fmla="*/ 6 w 7"/>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5">
                  <a:moveTo>
                    <a:pt x="6" y="3"/>
                  </a:moveTo>
                  <a:cubicBezTo>
                    <a:pt x="6" y="0"/>
                    <a:pt x="2" y="0"/>
                    <a:pt x="2" y="3"/>
                  </a:cubicBezTo>
                  <a:cubicBezTo>
                    <a:pt x="2" y="7"/>
                    <a:pt x="2" y="11"/>
                    <a:pt x="1" y="15"/>
                  </a:cubicBezTo>
                  <a:cubicBezTo>
                    <a:pt x="0" y="15"/>
                    <a:pt x="0" y="16"/>
                    <a:pt x="0" y="17"/>
                  </a:cubicBezTo>
                  <a:cubicBezTo>
                    <a:pt x="0" y="23"/>
                    <a:pt x="0" y="28"/>
                    <a:pt x="0" y="34"/>
                  </a:cubicBezTo>
                  <a:cubicBezTo>
                    <a:pt x="0" y="35"/>
                    <a:pt x="0" y="35"/>
                    <a:pt x="1" y="36"/>
                  </a:cubicBezTo>
                  <a:cubicBezTo>
                    <a:pt x="1" y="38"/>
                    <a:pt x="1" y="40"/>
                    <a:pt x="2" y="42"/>
                  </a:cubicBezTo>
                  <a:cubicBezTo>
                    <a:pt x="2" y="45"/>
                    <a:pt x="6" y="45"/>
                    <a:pt x="6" y="42"/>
                  </a:cubicBezTo>
                  <a:cubicBezTo>
                    <a:pt x="7" y="29"/>
                    <a:pt x="6" y="16"/>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 name="Freeform 367"/>
            <p:cNvSpPr>
              <a:spLocks/>
            </p:cNvSpPr>
            <p:nvPr/>
          </p:nvSpPr>
          <p:spPr bwMode="auto">
            <a:xfrm>
              <a:off x="5238449" y="6313815"/>
              <a:ext cx="78264" cy="213447"/>
            </a:xfrm>
            <a:custGeom>
              <a:avLst/>
              <a:gdLst>
                <a:gd name="T0" fmla="*/ 18 w 19"/>
                <a:gd name="T1" fmla="*/ 44 h 48"/>
                <a:gd name="T2" fmla="*/ 17 w 19"/>
                <a:gd name="T3" fmla="*/ 17 h 48"/>
                <a:gd name="T4" fmla="*/ 10 w 19"/>
                <a:gd name="T5" fmla="*/ 15 h 48"/>
                <a:gd name="T6" fmla="*/ 10 w 19"/>
                <a:gd name="T7" fmla="*/ 15 h 48"/>
                <a:gd name="T8" fmla="*/ 9 w 19"/>
                <a:gd name="T9" fmla="*/ 16 h 48"/>
                <a:gd name="T10" fmla="*/ 10 w 19"/>
                <a:gd name="T11" fmla="*/ 4 h 48"/>
                <a:gd name="T12" fmla="*/ 5 w 19"/>
                <a:gd name="T13" fmla="*/ 3 h 48"/>
                <a:gd name="T14" fmla="*/ 2 w 19"/>
                <a:gd name="T15" fmla="*/ 29 h 48"/>
                <a:gd name="T16" fmla="*/ 0 w 19"/>
                <a:gd name="T17" fmla="*/ 30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7" y="13"/>
                    <a:pt x="11" y="11"/>
                    <a:pt x="10" y="15"/>
                  </a:cubicBezTo>
                  <a:cubicBezTo>
                    <a:pt x="10" y="15"/>
                    <a:pt x="10" y="15"/>
                    <a:pt x="10" y="15"/>
                  </a:cubicBezTo>
                  <a:cubicBezTo>
                    <a:pt x="9" y="16"/>
                    <a:pt x="9" y="16"/>
                    <a:pt x="9" y="16"/>
                  </a:cubicBezTo>
                  <a:cubicBezTo>
                    <a:pt x="10" y="12"/>
                    <a:pt x="10" y="8"/>
                    <a:pt x="10" y="4"/>
                  </a:cubicBezTo>
                  <a:cubicBezTo>
                    <a:pt x="11" y="1"/>
                    <a:pt x="5" y="0"/>
                    <a:pt x="5" y="3"/>
                  </a:cubicBezTo>
                  <a:cubicBezTo>
                    <a:pt x="3" y="12"/>
                    <a:pt x="2" y="21"/>
                    <a:pt x="2" y="29"/>
                  </a:cubicBezTo>
                  <a:cubicBezTo>
                    <a:pt x="1" y="29"/>
                    <a:pt x="0" y="29"/>
                    <a:pt x="0" y="30"/>
                  </a:cubicBezTo>
                  <a:cubicBezTo>
                    <a:pt x="0" y="34"/>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 name="Freeform 368"/>
            <p:cNvSpPr>
              <a:spLocks/>
            </p:cNvSpPr>
            <p:nvPr/>
          </p:nvSpPr>
          <p:spPr bwMode="auto">
            <a:xfrm>
              <a:off x="5392605" y="6382593"/>
              <a:ext cx="26088" cy="144670"/>
            </a:xfrm>
            <a:custGeom>
              <a:avLst/>
              <a:gdLst>
                <a:gd name="T0" fmla="*/ 5 w 6"/>
                <a:gd name="T1" fmla="*/ 3 h 33"/>
                <a:gd name="T2" fmla="*/ 1 w 6"/>
                <a:gd name="T3" fmla="*/ 3 h 33"/>
                <a:gd name="T4" fmla="*/ 1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1" y="3"/>
                  </a:cubicBezTo>
                  <a:cubicBezTo>
                    <a:pt x="0" y="12"/>
                    <a:pt x="0" y="21"/>
                    <a:pt x="1"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 name="Freeform 369"/>
            <p:cNvSpPr>
              <a:spLocks/>
            </p:cNvSpPr>
            <p:nvPr/>
          </p:nvSpPr>
          <p:spPr bwMode="auto">
            <a:xfrm>
              <a:off x="5456640" y="6363620"/>
              <a:ext cx="61662" cy="182616"/>
            </a:xfrm>
            <a:custGeom>
              <a:avLst/>
              <a:gdLst>
                <a:gd name="T0" fmla="*/ 8 w 15"/>
                <a:gd name="T1" fmla="*/ 7 h 41"/>
                <a:gd name="T2" fmla="*/ 7 w 15"/>
                <a:gd name="T3" fmla="*/ 4 h 41"/>
                <a:gd name="T4" fmla="*/ 1 w 15"/>
                <a:gd name="T5" fmla="*/ 6 h 41"/>
                <a:gd name="T6" fmla="*/ 3 w 15"/>
                <a:gd name="T7" fmla="*/ 30 h 41"/>
                <a:gd name="T8" fmla="*/ 5 w 15"/>
                <a:gd name="T9" fmla="*/ 32 h 41"/>
                <a:gd name="T10" fmla="*/ 6 w 15"/>
                <a:gd name="T11" fmla="*/ 38 h 41"/>
                <a:gd name="T12" fmla="*/ 11 w 15"/>
                <a:gd name="T13" fmla="*/ 38 h 41"/>
                <a:gd name="T14" fmla="*/ 14 w 15"/>
                <a:gd name="T15" fmla="*/ 10 h 41"/>
                <a:gd name="T16" fmla="*/ 8 w 15"/>
                <a:gd name="T1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1">
                  <a:moveTo>
                    <a:pt x="8" y="7"/>
                  </a:moveTo>
                  <a:cubicBezTo>
                    <a:pt x="8" y="6"/>
                    <a:pt x="8" y="5"/>
                    <a:pt x="7" y="4"/>
                  </a:cubicBezTo>
                  <a:cubicBezTo>
                    <a:pt x="6" y="0"/>
                    <a:pt x="0" y="2"/>
                    <a:pt x="1" y="6"/>
                  </a:cubicBezTo>
                  <a:cubicBezTo>
                    <a:pt x="3" y="14"/>
                    <a:pt x="3" y="22"/>
                    <a:pt x="3" y="30"/>
                  </a:cubicBezTo>
                  <a:cubicBezTo>
                    <a:pt x="3" y="31"/>
                    <a:pt x="4" y="32"/>
                    <a:pt x="5" y="32"/>
                  </a:cubicBezTo>
                  <a:cubicBezTo>
                    <a:pt x="5" y="34"/>
                    <a:pt x="6" y="36"/>
                    <a:pt x="6" y="38"/>
                  </a:cubicBezTo>
                  <a:cubicBezTo>
                    <a:pt x="6" y="41"/>
                    <a:pt x="11" y="41"/>
                    <a:pt x="11" y="38"/>
                  </a:cubicBezTo>
                  <a:cubicBezTo>
                    <a:pt x="12" y="29"/>
                    <a:pt x="12" y="19"/>
                    <a:pt x="14" y="10"/>
                  </a:cubicBezTo>
                  <a:cubicBezTo>
                    <a:pt x="15" y="6"/>
                    <a:pt x="10" y="4"/>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 name="Freeform 370"/>
            <p:cNvSpPr>
              <a:spLocks/>
            </p:cNvSpPr>
            <p:nvPr/>
          </p:nvSpPr>
          <p:spPr bwMode="auto">
            <a:xfrm>
              <a:off x="5532532" y="6363620"/>
              <a:ext cx="61662" cy="23242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6"/>
                    <a:pt x="6" y="9"/>
                    <a:pt x="6" y="11"/>
                  </a:cubicBezTo>
                  <a:cubicBezTo>
                    <a:pt x="4" y="10"/>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4"/>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 name="Freeform 371"/>
            <p:cNvSpPr>
              <a:spLocks/>
            </p:cNvSpPr>
            <p:nvPr/>
          </p:nvSpPr>
          <p:spPr bwMode="auto">
            <a:xfrm>
              <a:off x="5338058" y="6382593"/>
              <a:ext cx="52176" cy="203960"/>
            </a:xfrm>
            <a:custGeom>
              <a:avLst/>
              <a:gdLst>
                <a:gd name="T0" fmla="*/ 9 w 12"/>
                <a:gd name="T1" fmla="*/ 7 h 46"/>
                <a:gd name="T2" fmla="*/ 8 w 12"/>
                <a:gd name="T3" fmla="*/ 3 h 46"/>
                <a:gd name="T4" fmla="*/ 4 w 12"/>
                <a:gd name="T5" fmla="*/ 4 h 46"/>
                <a:gd name="T6" fmla="*/ 5 w 12"/>
                <a:gd name="T7" fmla="*/ 8 h 46"/>
                <a:gd name="T8" fmla="*/ 4 w 12"/>
                <a:gd name="T9" fmla="*/ 10 h 46"/>
                <a:gd name="T10" fmla="*/ 4 w 12"/>
                <a:gd name="T11" fmla="*/ 43 h 46"/>
                <a:gd name="T12" fmla="*/ 11 w 12"/>
                <a:gd name="T13" fmla="*/ 42 h 46"/>
                <a:gd name="T14" fmla="*/ 11 w 12"/>
                <a:gd name="T15" fmla="*/ 29 h 46"/>
                <a:gd name="T16" fmla="*/ 11 w 12"/>
                <a:gd name="T17" fmla="*/ 28 h 46"/>
                <a:gd name="T18" fmla="*/ 11 w 12"/>
                <a:gd name="T19" fmla="*/ 21 h 46"/>
                <a:gd name="T20" fmla="*/ 12 w 12"/>
                <a:gd name="T21" fmla="*/ 12 h 46"/>
                <a:gd name="T22" fmla="*/ 9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9" y="7"/>
                  </a:moveTo>
                  <a:cubicBezTo>
                    <a:pt x="8" y="6"/>
                    <a:pt x="8" y="4"/>
                    <a:pt x="8" y="3"/>
                  </a:cubicBezTo>
                  <a:cubicBezTo>
                    <a:pt x="7" y="0"/>
                    <a:pt x="3" y="1"/>
                    <a:pt x="4" y="4"/>
                  </a:cubicBezTo>
                  <a:cubicBezTo>
                    <a:pt x="4" y="5"/>
                    <a:pt x="5" y="6"/>
                    <a:pt x="5" y="8"/>
                  </a:cubicBezTo>
                  <a:cubicBezTo>
                    <a:pt x="4" y="8"/>
                    <a:pt x="4" y="9"/>
                    <a:pt x="4" y="10"/>
                  </a:cubicBezTo>
                  <a:cubicBezTo>
                    <a:pt x="1" y="21"/>
                    <a:pt x="0" y="32"/>
                    <a:pt x="4" y="43"/>
                  </a:cubicBezTo>
                  <a:cubicBezTo>
                    <a:pt x="6" y="46"/>
                    <a:pt x="11" y="46"/>
                    <a:pt x="11" y="42"/>
                  </a:cubicBezTo>
                  <a:cubicBezTo>
                    <a:pt x="11" y="37"/>
                    <a:pt x="11" y="33"/>
                    <a:pt x="11" y="29"/>
                  </a:cubicBezTo>
                  <a:cubicBezTo>
                    <a:pt x="11" y="28"/>
                    <a:pt x="11" y="28"/>
                    <a:pt x="11" y="28"/>
                  </a:cubicBezTo>
                  <a:cubicBezTo>
                    <a:pt x="11" y="25"/>
                    <a:pt x="11" y="23"/>
                    <a:pt x="11" y="21"/>
                  </a:cubicBezTo>
                  <a:cubicBezTo>
                    <a:pt x="11" y="18"/>
                    <a:pt x="12" y="15"/>
                    <a:pt x="12" y="12"/>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 name="Freeform 372"/>
            <p:cNvSpPr>
              <a:spLocks/>
            </p:cNvSpPr>
            <p:nvPr/>
          </p:nvSpPr>
          <p:spPr bwMode="auto">
            <a:xfrm>
              <a:off x="4944367" y="6389708"/>
              <a:ext cx="49804" cy="125697"/>
            </a:xfrm>
            <a:custGeom>
              <a:avLst/>
              <a:gdLst>
                <a:gd name="T0" fmla="*/ 11 w 12"/>
                <a:gd name="T1" fmla="*/ 25 h 28"/>
                <a:gd name="T2" fmla="*/ 4 w 12"/>
                <a:gd name="T3" fmla="*/ 3 h 28"/>
                <a:gd name="T4" fmla="*/ 0 w 12"/>
                <a:gd name="T5" fmla="*/ 4 h 28"/>
                <a:gd name="T6" fmla="*/ 9 w 12"/>
                <a:gd name="T7" fmla="*/ 26 h 28"/>
                <a:gd name="T8" fmla="*/ 11 w 12"/>
                <a:gd name="T9" fmla="*/ 25 h 28"/>
              </a:gdLst>
              <a:ahLst/>
              <a:cxnLst>
                <a:cxn ang="0">
                  <a:pos x="T0" y="T1"/>
                </a:cxn>
                <a:cxn ang="0">
                  <a:pos x="T2" y="T3"/>
                </a:cxn>
                <a:cxn ang="0">
                  <a:pos x="T4" y="T5"/>
                </a:cxn>
                <a:cxn ang="0">
                  <a:pos x="T6" y="T7"/>
                </a:cxn>
                <a:cxn ang="0">
                  <a:pos x="T8" y="T9"/>
                </a:cxn>
              </a:cxnLst>
              <a:rect l="0" t="0" r="r" b="b"/>
              <a:pathLst>
                <a:path w="12" h="28">
                  <a:moveTo>
                    <a:pt x="11" y="25"/>
                  </a:moveTo>
                  <a:cubicBezTo>
                    <a:pt x="8" y="18"/>
                    <a:pt x="6" y="10"/>
                    <a:pt x="4" y="3"/>
                  </a:cubicBezTo>
                  <a:cubicBezTo>
                    <a:pt x="3" y="0"/>
                    <a:pt x="0" y="1"/>
                    <a:pt x="0" y="4"/>
                  </a:cubicBezTo>
                  <a:cubicBezTo>
                    <a:pt x="2" y="12"/>
                    <a:pt x="5" y="19"/>
                    <a:pt x="9" y="26"/>
                  </a:cubicBezTo>
                  <a:cubicBezTo>
                    <a:pt x="10" y="28"/>
                    <a:pt x="12" y="27"/>
                    <a:pt x="11" y="2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 name="Freeform 373"/>
            <p:cNvSpPr>
              <a:spLocks/>
            </p:cNvSpPr>
            <p:nvPr/>
          </p:nvSpPr>
          <p:spPr bwMode="auto">
            <a:xfrm>
              <a:off x="4837644" y="6342275"/>
              <a:ext cx="75892" cy="194474"/>
            </a:xfrm>
            <a:custGeom>
              <a:avLst/>
              <a:gdLst>
                <a:gd name="T0" fmla="*/ 16 w 18"/>
                <a:gd name="T1" fmla="*/ 37 h 44"/>
                <a:gd name="T2" fmla="*/ 12 w 18"/>
                <a:gd name="T3" fmla="*/ 8 h 44"/>
                <a:gd name="T4" fmla="*/ 6 w 18"/>
                <a:gd name="T5" fmla="*/ 4 h 44"/>
                <a:gd name="T6" fmla="*/ 10 w 18"/>
                <a:gd name="T7" fmla="*/ 40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7"/>
                    <a:pt x="7" y="18"/>
                    <a:pt x="12" y="8"/>
                  </a:cubicBezTo>
                  <a:cubicBezTo>
                    <a:pt x="13" y="4"/>
                    <a:pt x="8" y="0"/>
                    <a:pt x="6" y="4"/>
                  </a:cubicBezTo>
                  <a:cubicBezTo>
                    <a:pt x="0" y="17"/>
                    <a:pt x="2" y="29"/>
                    <a:pt x="10" y="40"/>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 name="Freeform 374"/>
            <p:cNvSpPr>
              <a:spLocks/>
            </p:cNvSpPr>
            <p:nvPr/>
          </p:nvSpPr>
          <p:spPr bwMode="auto">
            <a:xfrm>
              <a:off x="5108010" y="6399194"/>
              <a:ext cx="40318" cy="147041"/>
            </a:xfrm>
            <a:custGeom>
              <a:avLst/>
              <a:gdLst>
                <a:gd name="T0" fmla="*/ 3 w 10"/>
                <a:gd name="T1" fmla="*/ 4 h 33"/>
                <a:gd name="T2" fmla="*/ 3 w 10"/>
                <a:gd name="T3" fmla="*/ 29 h 33"/>
                <a:gd name="T4" fmla="*/ 9 w 10"/>
                <a:gd name="T5" fmla="*/ 27 h 33"/>
                <a:gd name="T6" fmla="*/ 9 w 10"/>
                <a:gd name="T7" fmla="*/ 6 h 33"/>
                <a:gd name="T8" fmla="*/ 3 w 10"/>
                <a:gd name="T9" fmla="*/ 4 h 33"/>
              </a:gdLst>
              <a:ahLst/>
              <a:cxnLst>
                <a:cxn ang="0">
                  <a:pos x="T0" y="T1"/>
                </a:cxn>
                <a:cxn ang="0">
                  <a:pos x="T2" y="T3"/>
                </a:cxn>
                <a:cxn ang="0">
                  <a:pos x="T4" y="T5"/>
                </a:cxn>
                <a:cxn ang="0">
                  <a:pos x="T6" y="T7"/>
                </a:cxn>
                <a:cxn ang="0">
                  <a:pos x="T8" y="T9"/>
                </a:cxn>
              </a:cxnLst>
              <a:rect l="0" t="0" r="r" b="b"/>
              <a:pathLst>
                <a:path w="10" h="33">
                  <a:moveTo>
                    <a:pt x="3" y="4"/>
                  </a:moveTo>
                  <a:cubicBezTo>
                    <a:pt x="0" y="12"/>
                    <a:pt x="0" y="21"/>
                    <a:pt x="3" y="29"/>
                  </a:cubicBezTo>
                  <a:cubicBezTo>
                    <a:pt x="4" y="33"/>
                    <a:pt x="9" y="31"/>
                    <a:pt x="9" y="27"/>
                  </a:cubicBezTo>
                  <a:cubicBezTo>
                    <a:pt x="8" y="20"/>
                    <a:pt x="7" y="13"/>
                    <a:pt x="9" y="6"/>
                  </a:cubicBezTo>
                  <a:cubicBezTo>
                    <a:pt x="10" y="2"/>
                    <a:pt x="4" y="0"/>
                    <a:pt x="3"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 name="Freeform 375"/>
            <p:cNvSpPr>
              <a:spLocks/>
            </p:cNvSpPr>
            <p:nvPr/>
          </p:nvSpPr>
          <p:spPr bwMode="auto">
            <a:xfrm>
              <a:off x="5629769" y="6337532"/>
              <a:ext cx="61662" cy="222933"/>
            </a:xfrm>
            <a:custGeom>
              <a:avLst/>
              <a:gdLst>
                <a:gd name="T0" fmla="*/ 11 w 15"/>
                <a:gd name="T1" fmla="*/ 27 h 50"/>
                <a:gd name="T2" fmla="*/ 14 w 15"/>
                <a:gd name="T3" fmla="*/ 6 h 50"/>
                <a:gd name="T4" fmla="*/ 7 w 15"/>
                <a:gd name="T5" fmla="*/ 4 h 50"/>
                <a:gd name="T6" fmla="*/ 5 w 15"/>
                <a:gd name="T7" fmla="*/ 15 h 50"/>
                <a:gd name="T8" fmla="*/ 4 w 15"/>
                <a:gd name="T9" fmla="*/ 16 h 50"/>
                <a:gd name="T10" fmla="*/ 5 w 15"/>
                <a:gd name="T11" fmla="*/ 46 h 50"/>
                <a:gd name="T12" fmla="*/ 11 w 15"/>
                <a:gd name="T13" fmla="*/ 42 h 50"/>
                <a:gd name="T14" fmla="*/ 9 w 15"/>
                <a:gd name="T15" fmla="*/ 30 h 50"/>
                <a:gd name="T16" fmla="*/ 11 w 15"/>
                <a:gd name="T17"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7"/>
                  </a:moveTo>
                  <a:cubicBezTo>
                    <a:pt x="12" y="20"/>
                    <a:pt x="12" y="13"/>
                    <a:pt x="14" y="6"/>
                  </a:cubicBezTo>
                  <a:cubicBezTo>
                    <a:pt x="15" y="1"/>
                    <a:pt x="8" y="0"/>
                    <a:pt x="7" y="4"/>
                  </a:cubicBezTo>
                  <a:cubicBezTo>
                    <a:pt x="6" y="8"/>
                    <a:pt x="5" y="11"/>
                    <a:pt x="5" y="15"/>
                  </a:cubicBezTo>
                  <a:cubicBezTo>
                    <a:pt x="4" y="15"/>
                    <a:pt x="4" y="16"/>
                    <a:pt x="4" y="16"/>
                  </a:cubicBezTo>
                  <a:cubicBezTo>
                    <a:pt x="1" y="27"/>
                    <a:pt x="0" y="36"/>
                    <a:pt x="5" y="46"/>
                  </a:cubicBezTo>
                  <a:cubicBezTo>
                    <a:pt x="7" y="50"/>
                    <a:pt x="13" y="46"/>
                    <a:pt x="11" y="42"/>
                  </a:cubicBezTo>
                  <a:cubicBezTo>
                    <a:pt x="10" y="38"/>
                    <a:pt x="9" y="34"/>
                    <a:pt x="9" y="30"/>
                  </a:cubicBezTo>
                  <a:cubicBezTo>
                    <a:pt x="10" y="30"/>
                    <a:pt x="11" y="29"/>
                    <a:pt x="11" y="2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 name="Freeform 376"/>
            <p:cNvSpPr>
              <a:spLocks/>
            </p:cNvSpPr>
            <p:nvPr/>
          </p:nvSpPr>
          <p:spPr bwMode="auto">
            <a:xfrm>
              <a:off x="5717519" y="6394451"/>
              <a:ext cx="33203" cy="14229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 name="Freeform 377"/>
            <p:cNvSpPr>
              <a:spLocks/>
            </p:cNvSpPr>
            <p:nvPr/>
          </p:nvSpPr>
          <p:spPr bwMode="auto">
            <a:xfrm>
              <a:off x="5741235" y="6373106"/>
              <a:ext cx="80635" cy="239535"/>
            </a:xfrm>
            <a:custGeom>
              <a:avLst/>
              <a:gdLst>
                <a:gd name="T0" fmla="*/ 18 w 19"/>
                <a:gd name="T1" fmla="*/ 47 h 54"/>
                <a:gd name="T2" fmla="*/ 12 w 19"/>
                <a:gd name="T3" fmla="*/ 15 h 54"/>
                <a:gd name="T4" fmla="*/ 12 w 19"/>
                <a:gd name="T5" fmla="*/ 13 h 54"/>
                <a:gd name="T6" fmla="*/ 12 w 19"/>
                <a:gd name="T7" fmla="*/ 4 h 54"/>
                <a:gd name="T8" fmla="*/ 8 w 19"/>
                <a:gd name="T9" fmla="*/ 4 h 54"/>
                <a:gd name="T10" fmla="*/ 8 w 19"/>
                <a:gd name="T11" fmla="*/ 13 h 54"/>
                <a:gd name="T12" fmla="*/ 7 w 19"/>
                <a:gd name="T13" fmla="*/ 14 h 54"/>
                <a:gd name="T14" fmla="*/ 6 w 19"/>
                <a:gd name="T15" fmla="*/ 23 h 54"/>
                <a:gd name="T16" fmla="*/ 5 w 19"/>
                <a:gd name="T17" fmla="*/ 23 h 54"/>
                <a:gd name="T18" fmla="*/ 1 w 19"/>
                <a:gd name="T19" fmla="*/ 40 h 54"/>
                <a:gd name="T20" fmla="*/ 3 w 19"/>
                <a:gd name="T21" fmla="*/ 40 h 54"/>
                <a:gd name="T22" fmla="*/ 6 w 19"/>
                <a:gd name="T23" fmla="*/ 26 h 54"/>
                <a:gd name="T24" fmla="*/ 10 w 19"/>
                <a:gd name="T25" fmla="*/ 49 h 54"/>
                <a:gd name="T26" fmla="*/ 18 w 19"/>
                <a:gd name="T27"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4">
                  <a:moveTo>
                    <a:pt x="18" y="47"/>
                  </a:moveTo>
                  <a:cubicBezTo>
                    <a:pt x="14" y="36"/>
                    <a:pt x="14" y="25"/>
                    <a:pt x="12" y="15"/>
                  </a:cubicBezTo>
                  <a:cubicBezTo>
                    <a:pt x="12" y="14"/>
                    <a:pt x="12" y="13"/>
                    <a:pt x="12" y="13"/>
                  </a:cubicBezTo>
                  <a:cubicBezTo>
                    <a:pt x="12" y="10"/>
                    <a:pt x="12" y="8"/>
                    <a:pt x="12" y="4"/>
                  </a:cubicBezTo>
                  <a:cubicBezTo>
                    <a:pt x="12" y="0"/>
                    <a:pt x="8" y="0"/>
                    <a:pt x="8" y="4"/>
                  </a:cubicBezTo>
                  <a:cubicBezTo>
                    <a:pt x="8" y="8"/>
                    <a:pt x="8" y="10"/>
                    <a:pt x="8" y="13"/>
                  </a:cubicBezTo>
                  <a:cubicBezTo>
                    <a:pt x="7" y="13"/>
                    <a:pt x="7" y="14"/>
                    <a:pt x="7" y="14"/>
                  </a:cubicBezTo>
                  <a:cubicBezTo>
                    <a:pt x="7" y="17"/>
                    <a:pt x="6" y="20"/>
                    <a:pt x="6" y="23"/>
                  </a:cubicBezTo>
                  <a:cubicBezTo>
                    <a:pt x="6" y="22"/>
                    <a:pt x="5" y="22"/>
                    <a:pt x="5" y="23"/>
                  </a:cubicBezTo>
                  <a:cubicBezTo>
                    <a:pt x="3" y="29"/>
                    <a:pt x="2" y="34"/>
                    <a:pt x="1" y="40"/>
                  </a:cubicBezTo>
                  <a:cubicBezTo>
                    <a:pt x="0" y="41"/>
                    <a:pt x="2" y="41"/>
                    <a:pt x="3" y="40"/>
                  </a:cubicBezTo>
                  <a:cubicBezTo>
                    <a:pt x="4" y="35"/>
                    <a:pt x="5" y="30"/>
                    <a:pt x="6" y="26"/>
                  </a:cubicBezTo>
                  <a:cubicBezTo>
                    <a:pt x="6" y="34"/>
                    <a:pt x="7" y="42"/>
                    <a:pt x="10" y="49"/>
                  </a:cubicBezTo>
                  <a:cubicBezTo>
                    <a:pt x="12" y="54"/>
                    <a:pt x="19" y="52"/>
                    <a:pt x="18" y="4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 name="Freeform 378"/>
            <p:cNvSpPr>
              <a:spLocks/>
            </p:cNvSpPr>
            <p:nvPr/>
          </p:nvSpPr>
          <p:spPr bwMode="auto">
            <a:xfrm>
              <a:off x="5847959" y="6491688"/>
              <a:ext cx="23716" cy="130440"/>
            </a:xfrm>
            <a:custGeom>
              <a:avLst/>
              <a:gdLst>
                <a:gd name="T0" fmla="*/ 5 w 6"/>
                <a:gd name="T1" fmla="*/ 4 h 29"/>
                <a:gd name="T2" fmla="*/ 1 w 6"/>
                <a:gd name="T3" fmla="*/ 3 h 29"/>
                <a:gd name="T4" fmla="*/ 0 w 6"/>
                <a:gd name="T5" fmla="*/ 25 h 29"/>
                <a:gd name="T6" fmla="*/ 6 w 6"/>
                <a:gd name="T7" fmla="*/ 25 h 29"/>
                <a:gd name="T8" fmla="*/ 5 w 6"/>
                <a:gd name="T9" fmla="*/ 4 h 29"/>
              </a:gdLst>
              <a:ahLst/>
              <a:cxnLst>
                <a:cxn ang="0">
                  <a:pos x="T0" y="T1"/>
                </a:cxn>
                <a:cxn ang="0">
                  <a:pos x="T2" y="T3"/>
                </a:cxn>
                <a:cxn ang="0">
                  <a:pos x="T4" y="T5"/>
                </a:cxn>
                <a:cxn ang="0">
                  <a:pos x="T6" y="T7"/>
                </a:cxn>
                <a:cxn ang="0">
                  <a:pos x="T8" y="T9"/>
                </a:cxn>
              </a:cxnLst>
              <a:rect l="0" t="0" r="r" b="b"/>
              <a:pathLst>
                <a:path w="6" h="29">
                  <a:moveTo>
                    <a:pt x="5" y="4"/>
                  </a:moveTo>
                  <a:cubicBezTo>
                    <a:pt x="5" y="1"/>
                    <a:pt x="1" y="0"/>
                    <a:pt x="1" y="3"/>
                  </a:cubicBezTo>
                  <a:cubicBezTo>
                    <a:pt x="0" y="11"/>
                    <a:pt x="0" y="21"/>
                    <a:pt x="0" y="25"/>
                  </a:cubicBezTo>
                  <a:cubicBezTo>
                    <a:pt x="0" y="29"/>
                    <a:pt x="6" y="29"/>
                    <a:pt x="6" y="25"/>
                  </a:cubicBezTo>
                  <a:cubicBezTo>
                    <a:pt x="6" y="21"/>
                    <a:pt x="6" y="11"/>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 name="Freeform 379"/>
            <p:cNvSpPr>
              <a:spLocks/>
            </p:cNvSpPr>
            <p:nvPr/>
          </p:nvSpPr>
          <p:spPr bwMode="auto">
            <a:xfrm>
              <a:off x="5876418" y="6394451"/>
              <a:ext cx="42689" cy="177872"/>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4"/>
                    <a:pt x="10" y="4"/>
                  </a:cubicBezTo>
                  <a:cubicBezTo>
                    <a:pt x="10" y="0"/>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 name="Freeform 380"/>
            <p:cNvSpPr>
              <a:spLocks/>
            </p:cNvSpPr>
            <p:nvPr/>
          </p:nvSpPr>
          <p:spPr bwMode="auto">
            <a:xfrm>
              <a:off x="5919108" y="6382593"/>
              <a:ext cx="71149" cy="249021"/>
            </a:xfrm>
            <a:custGeom>
              <a:avLst/>
              <a:gdLst>
                <a:gd name="T0" fmla="*/ 7 w 17"/>
                <a:gd name="T1" fmla="*/ 5 h 56"/>
                <a:gd name="T2" fmla="*/ 4 w 17"/>
                <a:gd name="T3" fmla="*/ 12 h 56"/>
                <a:gd name="T4" fmla="*/ 4 w 17"/>
                <a:gd name="T5" fmla="*/ 11 h 56"/>
                <a:gd name="T6" fmla="*/ 1 w 17"/>
                <a:gd name="T7" fmla="*/ 11 h 56"/>
                <a:gd name="T8" fmla="*/ 2 w 17"/>
                <a:gd name="T9" fmla="*/ 19 h 56"/>
                <a:gd name="T10" fmla="*/ 6 w 17"/>
                <a:gd name="T11" fmla="*/ 54 h 56"/>
                <a:gd name="T12" fmla="*/ 12 w 17"/>
                <a:gd name="T13" fmla="*/ 52 h 56"/>
                <a:gd name="T14" fmla="*/ 14 w 17"/>
                <a:gd name="T15" fmla="*/ 9 h 56"/>
                <a:gd name="T16" fmla="*/ 7 w 17"/>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6">
                  <a:moveTo>
                    <a:pt x="7" y="5"/>
                  </a:moveTo>
                  <a:cubicBezTo>
                    <a:pt x="6" y="7"/>
                    <a:pt x="5" y="9"/>
                    <a:pt x="4" y="12"/>
                  </a:cubicBezTo>
                  <a:cubicBezTo>
                    <a:pt x="4" y="11"/>
                    <a:pt x="4" y="11"/>
                    <a:pt x="4" y="11"/>
                  </a:cubicBezTo>
                  <a:cubicBezTo>
                    <a:pt x="4" y="9"/>
                    <a:pt x="1" y="10"/>
                    <a:pt x="1" y="11"/>
                  </a:cubicBezTo>
                  <a:cubicBezTo>
                    <a:pt x="1" y="14"/>
                    <a:pt x="2" y="17"/>
                    <a:pt x="2" y="19"/>
                  </a:cubicBezTo>
                  <a:cubicBezTo>
                    <a:pt x="0" y="31"/>
                    <a:pt x="1" y="43"/>
                    <a:pt x="6" y="54"/>
                  </a:cubicBezTo>
                  <a:cubicBezTo>
                    <a:pt x="7" y="56"/>
                    <a:pt x="12" y="55"/>
                    <a:pt x="12" y="52"/>
                  </a:cubicBezTo>
                  <a:cubicBezTo>
                    <a:pt x="11" y="38"/>
                    <a:pt x="9" y="23"/>
                    <a:pt x="14" y="9"/>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 name="Freeform 381"/>
            <p:cNvSpPr>
              <a:spLocks/>
            </p:cNvSpPr>
            <p:nvPr/>
          </p:nvSpPr>
          <p:spPr bwMode="auto">
            <a:xfrm>
              <a:off x="5833729" y="6347018"/>
              <a:ext cx="35574" cy="158899"/>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 name="Freeform 382"/>
            <p:cNvSpPr>
              <a:spLocks/>
            </p:cNvSpPr>
            <p:nvPr/>
          </p:nvSpPr>
          <p:spPr bwMode="auto">
            <a:xfrm>
              <a:off x="5978399" y="6382593"/>
              <a:ext cx="61662" cy="177872"/>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39"/>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 name="Freeform 383"/>
            <p:cNvSpPr>
              <a:spLocks/>
            </p:cNvSpPr>
            <p:nvPr/>
          </p:nvSpPr>
          <p:spPr bwMode="auto">
            <a:xfrm>
              <a:off x="6073264" y="6453742"/>
              <a:ext cx="35574" cy="142298"/>
            </a:xfrm>
            <a:custGeom>
              <a:avLst/>
              <a:gdLst>
                <a:gd name="T0" fmla="*/ 0 w 8"/>
                <a:gd name="T1" fmla="*/ 5 h 32"/>
                <a:gd name="T2" fmla="*/ 1 w 8"/>
                <a:gd name="T3" fmla="*/ 28 h 32"/>
                <a:gd name="T4" fmla="*/ 7 w 8"/>
                <a:gd name="T5" fmla="*/ 28 h 32"/>
                <a:gd name="T6" fmla="*/ 8 w 8"/>
                <a:gd name="T7" fmla="*/ 5 h 32"/>
                <a:gd name="T8" fmla="*/ 0 w 8"/>
                <a:gd name="T9" fmla="*/ 5 h 32"/>
              </a:gdLst>
              <a:ahLst/>
              <a:cxnLst>
                <a:cxn ang="0">
                  <a:pos x="T0" y="T1"/>
                </a:cxn>
                <a:cxn ang="0">
                  <a:pos x="T2" y="T3"/>
                </a:cxn>
                <a:cxn ang="0">
                  <a:pos x="T4" y="T5"/>
                </a:cxn>
                <a:cxn ang="0">
                  <a:pos x="T6" y="T7"/>
                </a:cxn>
                <a:cxn ang="0">
                  <a:pos x="T8" y="T9"/>
                </a:cxn>
              </a:cxnLst>
              <a:rect l="0" t="0" r="r" b="b"/>
              <a:pathLst>
                <a:path w="8" h="32">
                  <a:moveTo>
                    <a:pt x="0" y="5"/>
                  </a:moveTo>
                  <a:cubicBezTo>
                    <a:pt x="0" y="13"/>
                    <a:pt x="0" y="20"/>
                    <a:pt x="1" y="28"/>
                  </a:cubicBezTo>
                  <a:cubicBezTo>
                    <a:pt x="2" y="32"/>
                    <a:pt x="7" y="32"/>
                    <a:pt x="7" y="28"/>
                  </a:cubicBezTo>
                  <a:cubicBezTo>
                    <a:pt x="8" y="20"/>
                    <a:pt x="8" y="13"/>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 name="Freeform 384"/>
            <p:cNvSpPr>
              <a:spLocks/>
            </p:cNvSpPr>
            <p:nvPr/>
          </p:nvSpPr>
          <p:spPr bwMode="auto">
            <a:xfrm>
              <a:off x="6217933" y="6332788"/>
              <a:ext cx="59291" cy="234792"/>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2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0"/>
                    <a:pt x="0" y="21"/>
                    <a:pt x="0" y="24"/>
                  </a:cubicBezTo>
                  <a:cubicBezTo>
                    <a:pt x="0" y="31"/>
                    <a:pt x="1"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2"/>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 name="Freeform 385"/>
            <p:cNvSpPr>
              <a:spLocks/>
            </p:cNvSpPr>
            <p:nvPr/>
          </p:nvSpPr>
          <p:spPr bwMode="auto">
            <a:xfrm>
              <a:off x="6289082" y="6328045"/>
              <a:ext cx="66406" cy="208704"/>
            </a:xfrm>
            <a:custGeom>
              <a:avLst/>
              <a:gdLst>
                <a:gd name="T0" fmla="*/ 12 w 16"/>
                <a:gd name="T1" fmla="*/ 2 h 47"/>
                <a:gd name="T2" fmla="*/ 0 w 16"/>
                <a:gd name="T3" fmla="*/ 44 h 47"/>
                <a:gd name="T4" fmla="*/ 6 w 16"/>
                <a:gd name="T5" fmla="*/ 44 h 47"/>
                <a:gd name="T6" fmla="*/ 15 w 16"/>
                <a:gd name="T7" fmla="*/ 4 h 47"/>
                <a:gd name="T8" fmla="*/ 12 w 16"/>
                <a:gd name="T9" fmla="*/ 2 h 47"/>
              </a:gdLst>
              <a:ahLst/>
              <a:cxnLst>
                <a:cxn ang="0">
                  <a:pos x="T0" y="T1"/>
                </a:cxn>
                <a:cxn ang="0">
                  <a:pos x="T2" y="T3"/>
                </a:cxn>
                <a:cxn ang="0">
                  <a:pos x="T4" y="T5"/>
                </a:cxn>
                <a:cxn ang="0">
                  <a:pos x="T6" y="T7"/>
                </a:cxn>
                <a:cxn ang="0">
                  <a:pos x="T8" y="T9"/>
                </a:cxn>
              </a:cxnLst>
              <a:rect l="0" t="0" r="r" b="b"/>
              <a:pathLst>
                <a:path w="16" h="47">
                  <a:moveTo>
                    <a:pt x="12" y="2"/>
                  </a:moveTo>
                  <a:cubicBezTo>
                    <a:pt x="3" y="14"/>
                    <a:pt x="0" y="29"/>
                    <a:pt x="0" y="44"/>
                  </a:cubicBezTo>
                  <a:cubicBezTo>
                    <a:pt x="0" y="47"/>
                    <a:pt x="6" y="47"/>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 name="Freeform 386"/>
            <p:cNvSpPr>
              <a:spLocks/>
            </p:cNvSpPr>
            <p:nvPr/>
          </p:nvSpPr>
          <p:spPr bwMode="auto">
            <a:xfrm>
              <a:off x="6369718" y="6363620"/>
              <a:ext cx="33203" cy="201589"/>
            </a:xfrm>
            <a:custGeom>
              <a:avLst/>
              <a:gdLst>
                <a:gd name="T0" fmla="*/ 7 w 8"/>
                <a:gd name="T1" fmla="*/ 3 h 45"/>
                <a:gd name="T2" fmla="*/ 3 w 8"/>
                <a:gd name="T3" fmla="*/ 3 h 45"/>
                <a:gd name="T4" fmla="*/ 2 w 8"/>
                <a:gd name="T5" fmla="*/ 15 h 45"/>
                <a:gd name="T6" fmla="*/ 0 w 8"/>
                <a:gd name="T7" fmla="*/ 17 h 45"/>
                <a:gd name="T8" fmla="*/ 0 w 8"/>
                <a:gd name="T9" fmla="*/ 34 h 45"/>
                <a:gd name="T10" fmla="*/ 2 w 8"/>
                <a:gd name="T11" fmla="*/ 36 h 45"/>
                <a:gd name="T12" fmla="*/ 2 w 8"/>
                <a:gd name="T13" fmla="*/ 42 h 45"/>
                <a:gd name="T14" fmla="*/ 7 w 8"/>
                <a:gd name="T15" fmla="*/ 42 h 45"/>
                <a:gd name="T16" fmla="*/ 7 w 8"/>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5">
                  <a:moveTo>
                    <a:pt x="7" y="3"/>
                  </a:moveTo>
                  <a:cubicBezTo>
                    <a:pt x="6" y="0"/>
                    <a:pt x="3" y="0"/>
                    <a:pt x="3" y="3"/>
                  </a:cubicBezTo>
                  <a:cubicBezTo>
                    <a:pt x="2" y="7"/>
                    <a:pt x="2" y="11"/>
                    <a:pt x="2" y="15"/>
                  </a:cubicBezTo>
                  <a:cubicBezTo>
                    <a:pt x="1" y="15"/>
                    <a:pt x="0" y="16"/>
                    <a:pt x="0" y="17"/>
                  </a:cubicBezTo>
                  <a:cubicBezTo>
                    <a:pt x="0" y="23"/>
                    <a:pt x="0" y="28"/>
                    <a:pt x="0" y="34"/>
                  </a:cubicBezTo>
                  <a:cubicBezTo>
                    <a:pt x="0" y="35"/>
                    <a:pt x="1" y="35"/>
                    <a:pt x="2" y="36"/>
                  </a:cubicBezTo>
                  <a:cubicBezTo>
                    <a:pt x="2" y="38"/>
                    <a:pt x="2" y="40"/>
                    <a:pt x="2" y="42"/>
                  </a:cubicBezTo>
                  <a:cubicBezTo>
                    <a:pt x="2" y="45"/>
                    <a:pt x="7" y="45"/>
                    <a:pt x="7" y="42"/>
                  </a:cubicBezTo>
                  <a:cubicBezTo>
                    <a:pt x="8" y="29"/>
                    <a:pt x="7" y="16"/>
                    <a:pt x="7"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 name="Freeform 387"/>
            <p:cNvSpPr>
              <a:spLocks/>
            </p:cNvSpPr>
            <p:nvPr/>
          </p:nvSpPr>
          <p:spPr bwMode="auto">
            <a:xfrm>
              <a:off x="6462211" y="6313815"/>
              <a:ext cx="78264" cy="213447"/>
            </a:xfrm>
            <a:custGeom>
              <a:avLst/>
              <a:gdLst>
                <a:gd name="T0" fmla="*/ 18 w 19"/>
                <a:gd name="T1" fmla="*/ 44 h 48"/>
                <a:gd name="T2" fmla="*/ 15 w 19"/>
                <a:gd name="T3" fmla="*/ 17 h 48"/>
                <a:gd name="T4" fmla="*/ 7 w 19"/>
                <a:gd name="T5" fmla="*/ 15 h 48"/>
                <a:gd name="T6" fmla="*/ 7 w 19"/>
                <a:gd name="T7" fmla="*/ 15 h 48"/>
                <a:gd name="T8" fmla="*/ 8 w 19"/>
                <a:gd name="T9" fmla="*/ 16 h 48"/>
                <a:gd name="T10" fmla="*/ 9 w 19"/>
                <a:gd name="T11" fmla="*/ 4 h 48"/>
                <a:gd name="T12" fmla="*/ 4 w 19"/>
                <a:gd name="T13" fmla="*/ 3 h 48"/>
                <a:gd name="T14" fmla="*/ 1 w 19"/>
                <a:gd name="T15" fmla="*/ 29 h 48"/>
                <a:gd name="T16" fmla="*/ 0 w 19"/>
                <a:gd name="T17" fmla="*/ 30 h 48"/>
                <a:gd name="T18" fmla="*/ 0 w 19"/>
                <a:gd name="T19" fmla="*/ 43 h 48"/>
                <a:gd name="T20" fmla="*/ 2 w 19"/>
                <a:gd name="T21" fmla="*/ 43 h 48"/>
                <a:gd name="T22" fmla="*/ 8 w 19"/>
                <a:gd name="T23" fmla="*/ 43 h 48"/>
                <a:gd name="T24" fmla="*/ 8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3" y="26"/>
                    <a:pt x="15" y="17"/>
                  </a:cubicBezTo>
                  <a:cubicBezTo>
                    <a:pt x="16" y="13"/>
                    <a:pt x="7" y="11"/>
                    <a:pt x="7" y="15"/>
                  </a:cubicBezTo>
                  <a:cubicBezTo>
                    <a:pt x="7" y="15"/>
                    <a:pt x="7" y="15"/>
                    <a:pt x="7" y="15"/>
                  </a:cubicBezTo>
                  <a:cubicBezTo>
                    <a:pt x="8" y="16"/>
                    <a:pt x="8" y="16"/>
                    <a:pt x="8" y="16"/>
                  </a:cubicBezTo>
                  <a:cubicBezTo>
                    <a:pt x="8" y="12"/>
                    <a:pt x="9" y="8"/>
                    <a:pt x="9" y="4"/>
                  </a:cubicBezTo>
                  <a:cubicBezTo>
                    <a:pt x="10" y="1"/>
                    <a:pt x="4" y="0"/>
                    <a:pt x="4" y="3"/>
                  </a:cubicBezTo>
                  <a:cubicBezTo>
                    <a:pt x="2" y="12"/>
                    <a:pt x="1" y="21"/>
                    <a:pt x="1" y="29"/>
                  </a:cubicBezTo>
                  <a:cubicBezTo>
                    <a:pt x="1" y="29"/>
                    <a:pt x="0" y="29"/>
                    <a:pt x="0" y="30"/>
                  </a:cubicBezTo>
                  <a:cubicBezTo>
                    <a:pt x="0" y="34"/>
                    <a:pt x="0" y="39"/>
                    <a:pt x="0" y="43"/>
                  </a:cubicBezTo>
                  <a:cubicBezTo>
                    <a:pt x="0" y="44"/>
                    <a:pt x="1" y="44"/>
                    <a:pt x="2" y="43"/>
                  </a:cubicBezTo>
                  <a:cubicBezTo>
                    <a:pt x="2" y="47"/>
                    <a:pt x="8" y="47"/>
                    <a:pt x="8" y="43"/>
                  </a:cubicBezTo>
                  <a:cubicBezTo>
                    <a:pt x="8" y="42"/>
                    <a:pt x="8" y="42"/>
                    <a:pt x="8" y="42"/>
                  </a:cubicBezTo>
                  <a:cubicBezTo>
                    <a:pt x="8"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 name="Freeform 388"/>
            <p:cNvSpPr>
              <a:spLocks/>
            </p:cNvSpPr>
            <p:nvPr/>
          </p:nvSpPr>
          <p:spPr bwMode="auto">
            <a:xfrm>
              <a:off x="6616367" y="6382593"/>
              <a:ext cx="26088" cy="144670"/>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 name="Freeform 389"/>
            <p:cNvSpPr>
              <a:spLocks/>
            </p:cNvSpPr>
            <p:nvPr/>
          </p:nvSpPr>
          <p:spPr bwMode="auto">
            <a:xfrm>
              <a:off x="6680401" y="6363620"/>
              <a:ext cx="59291" cy="182616"/>
            </a:xfrm>
            <a:custGeom>
              <a:avLst/>
              <a:gdLst>
                <a:gd name="T0" fmla="*/ 7 w 14"/>
                <a:gd name="T1" fmla="*/ 7 h 41"/>
                <a:gd name="T2" fmla="*/ 7 w 14"/>
                <a:gd name="T3" fmla="*/ 4 h 41"/>
                <a:gd name="T4" fmla="*/ 1 w 14"/>
                <a:gd name="T5" fmla="*/ 6 h 41"/>
                <a:gd name="T6" fmla="*/ 3 w 14"/>
                <a:gd name="T7" fmla="*/ 30 h 41"/>
                <a:gd name="T8" fmla="*/ 5 w 14"/>
                <a:gd name="T9" fmla="*/ 32 h 41"/>
                <a:gd name="T10" fmla="*/ 5 w 14"/>
                <a:gd name="T11" fmla="*/ 38 h 41"/>
                <a:gd name="T12" fmla="*/ 11 w 14"/>
                <a:gd name="T13" fmla="*/ 38 h 41"/>
                <a:gd name="T14" fmla="*/ 14 w 14"/>
                <a:gd name="T15" fmla="*/ 10 h 41"/>
                <a:gd name="T16" fmla="*/ 7 w 14"/>
                <a:gd name="T1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7"/>
                  </a:moveTo>
                  <a:cubicBezTo>
                    <a:pt x="7" y="6"/>
                    <a:pt x="7" y="5"/>
                    <a:pt x="7" y="4"/>
                  </a:cubicBezTo>
                  <a:cubicBezTo>
                    <a:pt x="6" y="0"/>
                    <a:pt x="0" y="2"/>
                    <a:pt x="1" y="6"/>
                  </a:cubicBezTo>
                  <a:cubicBezTo>
                    <a:pt x="3" y="14"/>
                    <a:pt x="3" y="22"/>
                    <a:pt x="3" y="30"/>
                  </a:cubicBezTo>
                  <a:cubicBezTo>
                    <a:pt x="3" y="31"/>
                    <a:pt x="4" y="32"/>
                    <a:pt x="5" y="32"/>
                  </a:cubicBezTo>
                  <a:cubicBezTo>
                    <a:pt x="5" y="34"/>
                    <a:pt x="5" y="36"/>
                    <a:pt x="5" y="38"/>
                  </a:cubicBezTo>
                  <a:cubicBezTo>
                    <a:pt x="6" y="41"/>
                    <a:pt x="10" y="41"/>
                    <a:pt x="11" y="38"/>
                  </a:cubicBezTo>
                  <a:cubicBezTo>
                    <a:pt x="12" y="29"/>
                    <a:pt x="12" y="19"/>
                    <a:pt x="14" y="10"/>
                  </a:cubicBezTo>
                  <a:cubicBezTo>
                    <a:pt x="14" y="6"/>
                    <a:pt x="10" y="4"/>
                    <a:pt x="7"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 name="Freeform 390"/>
            <p:cNvSpPr>
              <a:spLocks/>
            </p:cNvSpPr>
            <p:nvPr/>
          </p:nvSpPr>
          <p:spPr bwMode="auto">
            <a:xfrm>
              <a:off x="6756294" y="6363620"/>
              <a:ext cx="61662" cy="232420"/>
            </a:xfrm>
            <a:custGeom>
              <a:avLst/>
              <a:gdLst>
                <a:gd name="T0" fmla="*/ 7 w 15"/>
                <a:gd name="T1" fmla="*/ 4 h 52"/>
                <a:gd name="T2" fmla="*/ 5 w 15"/>
                <a:gd name="T3" fmla="*/ 11 h 52"/>
                <a:gd name="T4" fmla="*/ 2 w 15"/>
                <a:gd name="T5" fmla="*/ 13 h 52"/>
                <a:gd name="T6" fmla="*/ 1 w 15"/>
                <a:gd name="T7" fmla="*/ 23 h 52"/>
                <a:gd name="T8" fmla="*/ 3 w 15"/>
                <a:gd name="T9" fmla="*/ 25 h 52"/>
                <a:gd name="T10" fmla="*/ 3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6"/>
                    <a:pt x="6" y="9"/>
                    <a:pt x="5" y="11"/>
                  </a:cubicBezTo>
                  <a:cubicBezTo>
                    <a:pt x="4" y="10"/>
                    <a:pt x="2" y="11"/>
                    <a:pt x="2" y="13"/>
                  </a:cubicBezTo>
                  <a:cubicBezTo>
                    <a:pt x="2" y="16"/>
                    <a:pt x="2" y="20"/>
                    <a:pt x="1" y="23"/>
                  </a:cubicBezTo>
                  <a:cubicBezTo>
                    <a:pt x="0" y="24"/>
                    <a:pt x="2" y="26"/>
                    <a:pt x="3" y="25"/>
                  </a:cubicBezTo>
                  <a:cubicBezTo>
                    <a:pt x="2" y="33"/>
                    <a:pt x="2" y="41"/>
                    <a:pt x="3" y="49"/>
                  </a:cubicBezTo>
                  <a:cubicBezTo>
                    <a:pt x="4" y="52"/>
                    <a:pt x="9" y="52"/>
                    <a:pt x="9" y="49"/>
                  </a:cubicBezTo>
                  <a:cubicBezTo>
                    <a:pt x="12" y="34"/>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 name="Freeform 391"/>
            <p:cNvSpPr>
              <a:spLocks/>
            </p:cNvSpPr>
            <p:nvPr/>
          </p:nvSpPr>
          <p:spPr bwMode="auto">
            <a:xfrm>
              <a:off x="6561820" y="6382593"/>
              <a:ext cx="49804" cy="203960"/>
            </a:xfrm>
            <a:custGeom>
              <a:avLst/>
              <a:gdLst>
                <a:gd name="T0" fmla="*/ 8 w 12"/>
                <a:gd name="T1" fmla="*/ 7 h 46"/>
                <a:gd name="T2" fmla="*/ 7 w 12"/>
                <a:gd name="T3" fmla="*/ 3 h 46"/>
                <a:gd name="T4" fmla="*/ 4 w 12"/>
                <a:gd name="T5" fmla="*/ 4 h 46"/>
                <a:gd name="T6" fmla="*/ 5 w 12"/>
                <a:gd name="T7" fmla="*/ 8 h 46"/>
                <a:gd name="T8" fmla="*/ 3 w 12"/>
                <a:gd name="T9" fmla="*/ 10 h 46"/>
                <a:gd name="T10" fmla="*/ 4 w 12"/>
                <a:gd name="T11" fmla="*/ 43 h 46"/>
                <a:gd name="T12" fmla="*/ 11 w 12"/>
                <a:gd name="T13" fmla="*/ 42 h 46"/>
                <a:gd name="T14" fmla="*/ 11 w 12"/>
                <a:gd name="T15" fmla="*/ 29 h 46"/>
                <a:gd name="T16" fmla="*/ 11 w 12"/>
                <a:gd name="T17" fmla="*/ 28 h 46"/>
                <a:gd name="T18" fmla="*/ 11 w 12"/>
                <a:gd name="T19" fmla="*/ 21 h 46"/>
                <a:gd name="T20" fmla="*/ 12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6"/>
                    <a:pt x="8" y="4"/>
                    <a:pt x="7" y="3"/>
                  </a:cubicBezTo>
                  <a:cubicBezTo>
                    <a:pt x="7" y="0"/>
                    <a:pt x="3" y="1"/>
                    <a:pt x="4" y="4"/>
                  </a:cubicBezTo>
                  <a:cubicBezTo>
                    <a:pt x="4" y="5"/>
                    <a:pt x="4" y="6"/>
                    <a:pt x="5" y="8"/>
                  </a:cubicBezTo>
                  <a:cubicBezTo>
                    <a:pt x="4" y="8"/>
                    <a:pt x="4" y="9"/>
                    <a:pt x="3" y="10"/>
                  </a:cubicBezTo>
                  <a:cubicBezTo>
                    <a:pt x="1" y="21"/>
                    <a:pt x="0" y="32"/>
                    <a:pt x="4" y="43"/>
                  </a:cubicBezTo>
                  <a:cubicBezTo>
                    <a:pt x="5" y="46"/>
                    <a:pt x="11" y="46"/>
                    <a:pt x="11" y="42"/>
                  </a:cubicBezTo>
                  <a:cubicBezTo>
                    <a:pt x="11" y="37"/>
                    <a:pt x="11" y="33"/>
                    <a:pt x="11" y="29"/>
                  </a:cubicBezTo>
                  <a:cubicBezTo>
                    <a:pt x="11" y="28"/>
                    <a:pt x="11" y="28"/>
                    <a:pt x="11" y="28"/>
                  </a:cubicBezTo>
                  <a:cubicBezTo>
                    <a:pt x="11" y="25"/>
                    <a:pt x="11" y="23"/>
                    <a:pt x="11" y="21"/>
                  </a:cubicBezTo>
                  <a:cubicBezTo>
                    <a:pt x="11" y="18"/>
                    <a:pt x="11" y="15"/>
                    <a:pt x="12"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 name="Freeform 392"/>
            <p:cNvSpPr>
              <a:spLocks/>
            </p:cNvSpPr>
            <p:nvPr/>
          </p:nvSpPr>
          <p:spPr bwMode="auto">
            <a:xfrm>
              <a:off x="6163386" y="6389708"/>
              <a:ext cx="54548" cy="125697"/>
            </a:xfrm>
            <a:custGeom>
              <a:avLst/>
              <a:gdLst>
                <a:gd name="T0" fmla="*/ 12 w 13"/>
                <a:gd name="T1" fmla="*/ 25 h 28"/>
                <a:gd name="T2" fmla="*/ 4 w 13"/>
                <a:gd name="T3" fmla="*/ 3 h 28"/>
                <a:gd name="T4" fmla="*/ 1 w 13"/>
                <a:gd name="T5" fmla="*/ 4 h 28"/>
                <a:gd name="T6" fmla="*/ 9 w 13"/>
                <a:gd name="T7" fmla="*/ 26 h 28"/>
                <a:gd name="T8" fmla="*/ 12 w 13"/>
                <a:gd name="T9" fmla="*/ 25 h 28"/>
              </a:gdLst>
              <a:ahLst/>
              <a:cxnLst>
                <a:cxn ang="0">
                  <a:pos x="T0" y="T1"/>
                </a:cxn>
                <a:cxn ang="0">
                  <a:pos x="T2" y="T3"/>
                </a:cxn>
                <a:cxn ang="0">
                  <a:pos x="T4" y="T5"/>
                </a:cxn>
                <a:cxn ang="0">
                  <a:pos x="T6" y="T7"/>
                </a:cxn>
                <a:cxn ang="0">
                  <a:pos x="T8" y="T9"/>
                </a:cxn>
              </a:cxnLst>
              <a:rect l="0" t="0" r="r" b="b"/>
              <a:pathLst>
                <a:path w="13" h="28">
                  <a:moveTo>
                    <a:pt x="12" y="25"/>
                  </a:moveTo>
                  <a:cubicBezTo>
                    <a:pt x="9" y="18"/>
                    <a:pt x="6" y="10"/>
                    <a:pt x="4" y="3"/>
                  </a:cubicBezTo>
                  <a:cubicBezTo>
                    <a:pt x="4" y="0"/>
                    <a:pt x="0" y="1"/>
                    <a:pt x="1" y="4"/>
                  </a:cubicBezTo>
                  <a:cubicBezTo>
                    <a:pt x="3" y="12"/>
                    <a:pt x="5" y="19"/>
                    <a:pt x="9" y="26"/>
                  </a:cubicBezTo>
                  <a:cubicBezTo>
                    <a:pt x="10" y="28"/>
                    <a:pt x="13" y="27"/>
                    <a:pt x="12" y="2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 name="Freeform 393"/>
            <p:cNvSpPr>
              <a:spLocks/>
            </p:cNvSpPr>
            <p:nvPr/>
          </p:nvSpPr>
          <p:spPr bwMode="auto">
            <a:xfrm>
              <a:off x="6056662" y="6342275"/>
              <a:ext cx="75892" cy="194474"/>
            </a:xfrm>
            <a:custGeom>
              <a:avLst/>
              <a:gdLst>
                <a:gd name="T0" fmla="*/ 16 w 18"/>
                <a:gd name="T1" fmla="*/ 37 h 44"/>
                <a:gd name="T2" fmla="*/ 12 w 18"/>
                <a:gd name="T3" fmla="*/ 8 h 44"/>
                <a:gd name="T4" fmla="*/ 6 w 18"/>
                <a:gd name="T5" fmla="*/ 4 h 44"/>
                <a:gd name="T6" fmla="*/ 10 w 18"/>
                <a:gd name="T7" fmla="*/ 40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7"/>
                    <a:pt x="8" y="18"/>
                    <a:pt x="12" y="8"/>
                  </a:cubicBezTo>
                  <a:cubicBezTo>
                    <a:pt x="14" y="4"/>
                    <a:pt x="8" y="0"/>
                    <a:pt x="6" y="4"/>
                  </a:cubicBezTo>
                  <a:cubicBezTo>
                    <a:pt x="0" y="17"/>
                    <a:pt x="3" y="29"/>
                    <a:pt x="10" y="40"/>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394"/>
            <p:cNvSpPr>
              <a:spLocks/>
            </p:cNvSpPr>
            <p:nvPr/>
          </p:nvSpPr>
          <p:spPr bwMode="auto">
            <a:xfrm>
              <a:off x="6331772" y="6399194"/>
              <a:ext cx="40318" cy="147041"/>
            </a:xfrm>
            <a:custGeom>
              <a:avLst/>
              <a:gdLst>
                <a:gd name="T0" fmla="*/ 2 w 10"/>
                <a:gd name="T1" fmla="*/ 4 h 33"/>
                <a:gd name="T2" fmla="*/ 2 w 10"/>
                <a:gd name="T3" fmla="*/ 29 h 33"/>
                <a:gd name="T4" fmla="*/ 8 w 10"/>
                <a:gd name="T5" fmla="*/ 27 h 33"/>
                <a:gd name="T6" fmla="*/ 9 w 10"/>
                <a:gd name="T7" fmla="*/ 6 h 33"/>
                <a:gd name="T8" fmla="*/ 2 w 10"/>
                <a:gd name="T9" fmla="*/ 4 h 33"/>
              </a:gdLst>
              <a:ahLst/>
              <a:cxnLst>
                <a:cxn ang="0">
                  <a:pos x="T0" y="T1"/>
                </a:cxn>
                <a:cxn ang="0">
                  <a:pos x="T2" y="T3"/>
                </a:cxn>
                <a:cxn ang="0">
                  <a:pos x="T4" y="T5"/>
                </a:cxn>
                <a:cxn ang="0">
                  <a:pos x="T6" y="T7"/>
                </a:cxn>
                <a:cxn ang="0">
                  <a:pos x="T8" y="T9"/>
                </a:cxn>
              </a:cxnLst>
              <a:rect l="0" t="0" r="r" b="b"/>
              <a:pathLst>
                <a:path w="10" h="33">
                  <a:moveTo>
                    <a:pt x="2" y="4"/>
                  </a:moveTo>
                  <a:cubicBezTo>
                    <a:pt x="0" y="12"/>
                    <a:pt x="0" y="21"/>
                    <a:pt x="2" y="29"/>
                  </a:cubicBezTo>
                  <a:cubicBezTo>
                    <a:pt x="4" y="33"/>
                    <a:pt x="9" y="31"/>
                    <a:pt x="8" y="27"/>
                  </a:cubicBezTo>
                  <a:cubicBezTo>
                    <a:pt x="7" y="20"/>
                    <a:pt x="7" y="13"/>
                    <a:pt x="9" y="6"/>
                  </a:cubicBezTo>
                  <a:cubicBezTo>
                    <a:pt x="10" y="2"/>
                    <a:pt x="3" y="0"/>
                    <a:pt x="2"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395"/>
            <p:cNvSpPr>
              <a:spLocks/>
            </p:cNvSpPr>
            <p:nvPr/>
          </p:nvSpPr>
          <p:spPr bwMode="auto">
            <a:xfrm>
              <a:off x="6851159" y="6337532"/>
              <a:ext cx="64034" cy="222933"/>
            </a:xfrm>
            <a:custGeom>
              <a:avLst/>
              <a:gdLst>
                <a:gd name="T0" fmla="*/ 11 w 15"/>
                <a:gd name="T1" fmla="*/ 27 h 50"/>
                <a:gd name="T2" fmla="*/ 13 w 15"/>
                <a:gd name="T3" fmla="*/ 6 h 50"/>
                <a:gd name="T4" fmla="*/ 6 w 15"/>
                <a:gd name="T5" fmla="*/ 4 h 50"/>
                <a:gd name="T6" fmla="*/ 5 w 15"/>
                <a:gd name="T7" fmla="*/ 15 h 50"/>
                <a:gd name="T8" fmla="*/ 3 w 15"/>
                <a:gd name="T9" fmla="*/ 16 h 50"/>
                <a:gd name="T10" fmla="*/ 5 w 15"/>
                <a:gd name="T11" fmla="*/ 46 h 50"/>
                <a:gd name="T12" fmla="*/ 11 w 15"/>
                <a:gd name="T13" fmla="*/ 42 h 50"/>
                <a:gd name="T14" fmla="*/ 8 w 15"/>
                <a:gd name="T15" fmla="*/ 30 h 50"/>
                <a:gd name="T16" fmla="*/ 11 w 15"/>
                <a:gd name="T17"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7"/>
                  </a:moveTo>
                  <a:cubicBezTo>
                    <a:pt x="11" y="20"/>
                    <a:pt x="11" y="13"/>
                    <a:pt x="13" y="6"/>
                  </a:cubicBezTo>
                  <a:cubicBezTo>
                    <a:pt x="15" y="1"/>
                    <a:pt x="8" y="0"/>
                    <a:pt x="6" y="4"/>
                  </a:cubicBezTo>
                  <a:cubicBezTo>
                    <a:pt x="5" y="8"/>
                    <a:pt x="5" y="11"/>
                    <a:pt x="5" y="15"/>
                  </a:cubicBezTo>
                  <a:cubicBezTo>
                    <a:pt x="4" y="15"/>
                    <a:pt x="3" y="16"/>
                    <a:pt x="3" y="16"/>
                  </a:cubicBezTo>
                  <a:cubicBezTo>
                    <a:pt x="0" y="27"/>
                    <a:pt x="0" y="36"/>
                    <a:pt x="5" y="46"/>
                  </a:cubicBezTo>
                  <a:cubicBezTo>
                    <a:pt x="7" y="50"/>
                    <a:pt x="13" y="46"/>
                    <a:pt x="11" y="42"/>
                  </a:cubicBezTo>
                  <a:cubicBezTo>
                    <a:pt x="9" y="38"/>
                    <a:pt x="9" y="34"/>
                    <a:pt x="8" y="30"/>
                  </a:cubicBezTo>
                  <a:cubicBezTo>
                    <a:pt x="9" y="30"/>
                    <a:pt x="11" y="29"/>
                    <a:pt x="11" y="2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396"/>
            <p:cNvSpPr>
              <a:spLocks/>
            </p:cNvSpPr>
            <p:nvPr/>
          </p:nvSpPr>
          <p:spPr bwMode="auto">
            <a:xfrm>
              <a:off x="6941281" y="6394451"/>
              <a:ext cx="33203" cy="14229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397"/>
            <p:cNvSpPr>
              <a:spLocks/>
            </p:cNvSpPr>
            <p:nvPr/>
          </p:nvSpPr>
          <p:spPr bwMode="auto">
            <a:xfrm>
              <a:off x="6964997" y="6373106"/>
              <a:ext cx="80635" cy="239535"/>
            </a:xfrm>
            <a:custGeom>
              <a:avLst/>
              <a:gdLst>
                <a:gd name="T0" fmla="*/ 17 w 19"/>
                <a:gd name="T1" fmla="*/ 47 h 54"/>
                <a:gd name="T2" fmla="*/ 12 w 19"/>
                <a:gd name="T3" fmla="*/ 15 h 54"/>
                <a:gd name="T4" fmla="*/ 12 w 19"/>
                <a:gd name="T5" fmla="*/ 13 h 54"/>
                <a:gd name="T6" fmla="*/ 11 w 19"/>
                <a:gd name="T7" fmla="*/ 4 h 54"/>
                <a:gd name="T8" fmla="*/ 7 w 19"/>
                <a:gd name="T9" fmla="*/ 4 h 54"/>
                <a:gd name="T10" fmla="*/ 7 w 19"/>
                <a:gd name="T11" fmla="*/ 13 h 54"/>
                <a:gd name="T12" fmla="*/ 7 w 19"/>
                <a:gd name="T13" fmla="*/ 14 h 54"/>
                <a:gd name="T14" fmla="*/ 6 w 19"/>
                <a:gd name="T15" fmla="*/ 23 h 54"/>
                <a:gd name="T16" fmla="*/ 4 w 19"/>
                <a:gd name="T17" fmla="*/ 23 h 54"/>
                <a:gd name="T18" fmla="*/ 0 w 19"/>
                <a:gd name="T19" fmla="*/ 40 h 54"/>
                <a:gd name="T20" fmla="*/ 2 w 19"/>
                <a:gd name="T21" fmla="*/ 40 h 54"/>
                <a:gd name="T22" fmla="*/ 6 w 19"/>
                <a:gd name="T23" fmla="*/ 26 h 54"/>
                <a:gd name="T24" fmla="*/ 10 w 19"/>
                <a:gd name="T25" fmla="*/ 49 h 54"/>
                <a:gd name="T26" fmla="*/ 17 w 19"/>
                <a:gd name="T27"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4">
                  <a:moveTo>
                    <a:pt x="17" y="47"/>
                  </a:moveTo>
                  <a:cubicBezTo>
                    <a:pt x="14" y="36"/>
                    <a:pt x="14" y="25"/>
                    <a:pt x="12" y="15"/>
                  </a:cubicBezTo>
                  <a:cubicBezTo>
                    <a:pt x="12" y="14"/>
                    <a:pt x="12" y="13"/>
                    <a:pt x="12" y="13"/>
                  </a:cubicBezTo>
                  <a:cubicBezTo>
                    <a:pt x="12" y="10"/>
                    <a:pt x="11" y="8"/>
                    <a:pt x="11" y="4"/>
                  </a:cubicBezTo>
                  <a:cubicBezTo>
                    <a:pt x="11" y="0"/>
                    <a:pt x="7" y="0"/>
                    <a:pt x="7" y="4"/>
                  </a:cubicBezTo>
                  <a:cubicBezTo>
                    <a:pt x="7" y="8"/>
                    <a:pt x="7" y="10"/>
                    <a:pt x="7" y="13"/>
                  </a:cubicBezTo>
                  <a:cubicBezTo>
                    <a:pt x="7" y="13"/>
                    <a:pt x="7" y="14"/>
                    <a:pt x="7" y="14"/>
                  </a:cubicBezTo>
                  <a:cubicBezTo>
                    <a:pt x="6" y="17"/>
                    <a:pt x="6" y="20"/>
                    <a:pt x="6" y="23"/>
                  </a:cubicBezTo>
                  <a:cubicBezTo>
                    <a:pt x="5" y="22"/>
                    <a:pt x="5" y="22"/>
                    <a:pt x="4" y="23"/>
                  </a:cubicBezTo>
                  <a:cubicBezTo>
                    <a:pt x="3" y="29"/>
                    <a:pt x="2" y="34"/>
                    <a:pt x="0" y="40"/>
                  </a:cubicBezTo>
                  <a:cubicBezTo>
                    <a:pt x="0" y="41"/>
                    <a:pt x="2" y="41"/>
                    <a:pt x="2" y="40"/>
                  </a:cubicBezTo>
                  <a:cubicBezTo>
                    <a:pt x="4" y="35"/>
                    <a:pt x="4" y="30"/>
                    <a:pt x="6" y="26"/>
                  </a:cubicBezTo>
                  <a:cubicBezTo>
                    <a:pt x="6" y="34"/>
                    <a:pt x="6" y="42"/>
                    <a:pt x="10" y="49"/>
                  </a:cubicBezTo>
                  <a:cubicBezTo>
                    <a:pt x="11" y="54"/>
                    <a:pt x="19" y="52"/>
                    <a:pt x="17" y="4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398"/>
            <p:cNvSpPr>
              <a:spLocks/>
            </p:cNvSpPr>
            <p:nvPr/>
          </p:nvSpPr>
          <p:spPr bwMode="auto">
            <a:xfrm>
              <a:off x="7071721" y="6491688"/>
              <a:ext cx="23716" cy="130440"/>
            </a:xfrm>
            <a:custGeom>
              <a:avLst/>
              <a:gdLst>
                <a:gd name="T0" fmla="*/ 5 w 6"/>
                <a:gd name="T1" fmla="*/ 4 h 29"/>
                <a:gd name="T2" fmla="*/ 1 w 6"/>
                <a:gd name="T3" fmla="*/ 3 h 29"/>
                <a:gd name="T4" fmla="*/ 0 w 6"/>
                <a:gd name="T5" fmla="*/ 25 h 29"/>
                <a:gd name="T6" fmla="*/ 6 w 6"/>
                <a:gd name="T7" fmla="*/ 25 h 29"/>
                <a:gd name="T8" fmla="*/ 5 w 6"/>
                <a:gd name="T9" fmla="*/ 4 h 29"/>
              </a:gdLst>
              <a:ahLst/>
              <a:cxnLst>
                <a:cxn ang="0">
                  <a:pos x="T0" y="T1"/>
                </a:cxn>
                <a:cxn ang="0">
                  <a:pos x="T2" y="T3"/>
                </a:cxn>
                <a:cxn ang="0">
                  <a:pos x="T4" y="T5"/>
                </a:cxn>
                <a:cxn ang="0">
                  <a:pos x="T6" y="T7"/>
                </a:cxn>
                <a:cxn ang="0">
                  <a:pos x="T8" y="T9"/>
                </a:cxn>
              </a:cxnLst>
              <a:rect l="0" t="0" r="r" b="b"/>
              <a:pathLst>
                <a:path w="6" h="29">
                  <a:moveTo>
                    <a:pt x="5" y="4"/>
                  </a:moveTo>
                  <a:cubicBezTo>
                    <a:pt x="5" y="1"/>
                    <a:pt x="1" y="0"/>
                    <a:pt x="1" y="3"/>
                  </a:cubicBezTo>
                  <a:cubicBezTo>
                    <a:pt x="0" y="11"/>
                    <a:pt x="0" y="21"/>
                    <a:pt x="0" y="25"/>
                  </a:cubicBezTo>
                  <a:cubicBezTo>
                    <a:pt x="0" y="29"/>
                    <a:pt x="6" y="29"/>
                    <a:pt x="6" y="25"/>
                  </a:cubicBezTo>
                  <a:cubicBezTo>
                    <a:pt x="6" y="21"/>
                    <a:pt x="5" y="11"/>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3" name="Freeform 399"/>
            <p:cNvSpPr>
              <a:spLocks/>
            </p:cNvSpPr>
            <p:nvPr/>
          </p:nvSpPr>
          <p:spPr bwMode="auto">
            <a:xfrm>
              <a:off x="7100180" y="6394451"/>
              <a:ext cx="42689" cy="177872"/>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4"/>
                    <a:pt x="9" y="4"/>
                  </a:cubicBezTo>
                  <a:cubicBezTo>
                    <a:pt x="10" y="0"/>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4" name="Freeform 400"/>
            <p:cNvSpPr>
              <a:spLocks/>
            </p:cNvSpPr>
            <p:nvPr/>
          </p:nvSpPr>
          <p:spPr bwMode="auto">
            <a:xfrm>
              <a:off x="7138126" y="6382593"/>
              <a:ext cx="71149" cy="249021"/>
            </a:xfrm>
            <a:custGeom>
              <a:avLst/>
              <a:gdLst>
                <a:gd name="T0" fmla="*/ 7 w 17"/>
                <a:gd name="T1" fmla="*/ 5 h 56"/>
                <a:gd name="T2" fmla="*/ 5 w 17"/>
                <a:gd name="T3" fmla="*/ 12 h 56"/>
                <a:gd name="T4" fmla="*/ 5 w 17"/>
                <a:gd name="T5" fmla="*/ 11 h 56"/>
                <a:gd name="T6" fmla="*/ 2 w 17"/>
                <a:gd name="T7" fmla="*/ 11 h 56"/>
                <a:gd name="T8" fmla="*/ 3 w 17"/>
                <a:gd name="T9" fmla="*/ 19 h 56"/>
                <a:gd name="T10" fmla="*/ 7 w 17"/>
                <a:gd name="T11" fmla="*/ 54 h 56"/>
                <a:gd name="T12" fmla="*/ 12 w 17"/>
                <a:gd name="T13" fmla="*/ 52 h 56"/>
                <a:gd name="T14" fmla="*/ 15 w 17"/>
                <a:gd name="T15" fmla="*/ 9 h 56"/>
                <a:gd name="T16" fmla="*/ 7 w 17"/>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6">
                  <a:moveTo>
                    <a:pt x="7" y="5"/>
                  </a:moveTo>
                  <a:cubicBezTo>
                    <a:pt x="6" y="7"/>
                    <a:pt x="5" y="9"/>
                    <a:pt x="5" y="12"/>
                  </a:cubicBezTo>
                  <a:cubicBezTo>
                    <a:pt x="5" y="11"/>
                    <a:pt x="5" y="11"/>
                    <a:pt x="5" y="11"/>
                  </a:cubicBezTo>
                  <a:cubicBezTo>
                    <a:pt x="4" y="9"/>
                    <a:pt x="1" y="10"/>
                    <a:pt x="2" y="11"/>
                  </a:cubicBezTo>
                  <a:cubicBezTo>
                    <a:pt x="2" y="14"/>
                    <a:pt x="2" y="17"/>
                    <a:pt x="3" y="19"/>
                  </a:cubicBezTo>
                  <a:cubicBezTo>
                    <a:pt x="0" y="31"/>
                    <a:pt x="1" y="43"/>
                    <a:pt x="7" y="54"/>
                  </a:cubicBezTo>
                  <a:cubicBezTo>
                    <a:pt x="8" y="56"/>
                    <a:pt x="12" y="55"/>
                    <a:pt x="12" y="52"/>
                  </a:cubicBezTo>
                  <a:cubicBezTo>
                    <a:pt x="11" y="38"/>
                    <a:pt x="9" y="23"/>
                    <a:pt x="15" y="9"/>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5" name="Freeform 401"/>
            <p:cNvSpPr>
              <a:spLocks/>
            </p:cNvSpPr>
            <p:nvPr/>
          </p:nvSpPr>
          <p:spPr bwMode="auto">
            <a:xfrm>
              <a:off x="7057491" y="6347018"/>
              <a:ext cx="35574" cy="158899"/>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402"/>
            <p:cNvSpPr>
              <a:spLocks/>
            </p:cNvSpPr>
            <p:nvPr/>
          </p:nvSpPr>
          <p:spPr bwMode="auto">
            <a:xfrm>
              <a:off x="7202160" y="6382593"/>
              <a:ext cx="61662" cy="177872"/>
            </a:xfrm>
            <a:custGeom>
              <a:avLst/>
              <a:gdLst>
                <a:gd name="T0" fmla="*/ 4 w 15"/>
                <a:gd name="T1" fmla="*/ 5 h 40"/>
                <a:gd name="T2" fmla="*/ 3 w 15"/>
                <a:gd name="T3" fmla="*/ 37 h 40"/>
                <a:gd name="T4" fmla="*/ 10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5" y="40"/>
                    <a:pt x="10" y="39"/>
                    <a:pt x="10"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7" name="Freeform 403"/>
            <p:cNvSpPr>
              <a:spLocks/>
            </p:cNvSpPr>
            <p:nvPr/>
          </p:nvSpPr>
          <p:spPr bwMode="auto">
            <a:xfrm>
              <a:off x="7297026" y="6453742"/>
              <a:ext cx="35574" cy="142298"/>
            </a:xfrm>
            <a:custGeom>
              <a:avLst/>
              <a:gdLst>
                <a:gd name="T0" fmla="*/ 0 w 8"/>
                <a:gd name="T1" fmla="*/ 5 h 32"/>
                <a:gd name="T2" fmla="*/ 1 w 8"/>
                <a:gd name="T3" fmla="*/ 28 h 32"/>
                <a:gd name="T4" fmla="*/ 7 w 8"/>
                <a:gd name="T5" fmla="*/ 28 h 32"/>
                <a:gd name="T6" fmla="*/ 8 w 8"/>
                <a:gd name="T7" fmla="*/ 5 h 32"/>
                <a:gd name="T8" fmla="*/ 0 w 8"/>
                <a:gd name="T9" fmla="*/ 5 h 32"/>
              </a:gdLst>
              <a:ahLst/>
              <a:cxnLst>
                <a:cxn ang="0">
                  <a:pos x="T0" y="T1"/>
                </a:cxn>
                <a:cxn ang="0">
                  <a:pos x="T2" y="T3"/>
                </a:cxn>
                <a:cxn ang="0">
                  <a:pos x="T4" y="T5"/>
                </a:cxn>
                <a:cxn ang="0">
                  <a:pos x="T6" y="T7"/>
                </a:cxn>
                <a:cxn ang="0">
                  <a:pos x="T8" y="T9"/>
                </a:cxn>
              </a:cxnLst>
              <a:rect l="0" t="0" r="r" b="b"/>
              <a:pathLst>
                <a:path w="8" h="32">
                  <a:moveTo>
                    <a:pt x="0" y="5"/>
                  </a:moveTo>
                  <a:cubicBezTo>
                    <a:pt x="0" y="13"/>
                    <a:pt x="0" y="20"/>
                    <a:pt x="1" y="28"/>
                  </a:cubicBezTo>
                  <a:cubicBezTo>
                    <a:pt x="1" y="32"/>
                    <a:pt x="6" y="32"/>
                    <a:pt x="7" y="28"/>
                  </a:cubicBezTo>
                  <a:cubicBezTo>
                    <a:pt x="8" y="20"/>
                    <a:pt x="8" y="13"/>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8" name="Freeform 404"/>
            <p:cNvSpPr>
              <a:spLocks/>
            </p:cNvSpPr>
            <p:nvPr/>
          </p:nvSpPr>
          <p:spPr bwMode="auto">
            <a:xfrm>
              <a:off x="7441695" y="6332788"/>
              <a:ext cx="56919" cy="234792"/>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2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7" y="8"/>
                    <a:pt x="6" y="14"/>
                    <a:pt x="5" y="21"/>
                  </a:cubicBezTo>
                  <a:cubicBezTo>
                    <a:pt x="2" y="20"/>
                    <a:pt x="0" y="21"/>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2"/>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9" name="Freeform 405"/>
            <p:cNvSpPr>
              <a:spLocks/>
            </p:cNvSpPr>
            <p:nvPr/>
          </p:nvSpPr>
          <p:spPr bwMode="auto">
            <a:xfrm>
              <a:off x="7508101" y="6328045"/>
              <a:ext cx="71149" cy="208704"/>
            </a:xfrm>
            <a:custGeom>
              <a:avLst/>
              <a:gdLst>
                <a:gd name="T0" fmla="*/ 12 w 17"/>
                <a:gd name="T1" fmla="*/ 2 h 47"/>
                <a:gd name="T2" fmla="*/ 1 w 17"/>
                <a:gd name="T3" fmla="*/ 44 h 47"/>
                <a:gd name="T4" fmla="*/ 7 w 17"/>
                <a:gd name="T5" fmla="*/ 44 h 47"/>
                <a:gd name="T6" fmla="*/ 16 w 17"/>
                <a:gd name="T7" fmla="*/ 4 h 47"/>
                <a:gd name="T8" fmla="*/ 12 w 17"/>
                <a:gd name="T9" fmla="*/ 2 h 47"/>
              </a:gdLst>
              <a:ahLst/>
              <a:cxnLst>
                <a:cxn ang="0">
                  <a:pos x="T0" y="T1"/>
                </a:cxn>
                <a:cxn ang="0">
                  <a:pos x="T2" y="T3"/>
                </a:cxn>
                <a:cxn ang="0">
                  <a:pos x="T4" y="T5"/>
                </a:cxn>
                <a:cxn ang="0">
                  <a:pos x="T6" y="T7"/>
                </a:cxn>
                <a:cxn ang="0">
                  <a:pos x="T8" y="T9"/>
                </a:cxn>
              </a:cxnLst>
              <a:rect l="0" t="0" r="r" b="b"/>
              <a:pathLst>
                <a:path w="17" h="47">
                  <a:moveTo>
                    <a:pt x="12" y="2"/>
                  </a:moveTo>
                  <a:cubicBezTo>
                    <a:pt x="4" y="14"/>
                    <a:pt x="0" y="29"/>
                    <a:pt x="1" y="44"/>
                  </a:cubicBezTo>
                  <a:cubicBezTo>
                    <a:pt x="1" y="47"/>
                    <a:pt x="7" y="47"/>
                    <a:pt x="7" y="44"/>
                  </a:cubicBezTo>
                  <a:cubicBezTo>
                    <a:pt x="7"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 name="Freeform 407"/>
            <p:cNvSpPr>
              <a:spLocks/>
            </p:cNvSpPr>
            <p:nvPr/>
          </p:nvSpPr>
          <p:spPr bwMode="auto">
            <a:xfrm>
              <a:off x="7591108" y="6363619"/>
              <a:ext cx="30831" cy="201589"/>
            </a:xfrm>
            <a:custGeom>
              <a:avLst/>
              <a:gdLst>
                <a:gd name="T0" fmla="*/ 6 w 7"/>
                <a:gd name="T1" fmla="*/ 3 h 45"/>
                <a:gd name="T2" fmla="*/ 2 w 7"/>
                <a:gd name="T3" fmla="*/ 3 h 45"/>
                <a:gd name="T4" fmla="*/ 2 w 7"/>
                <a:gd name="T5" fmla="*/ 15 h 45"/>
                <a:gd name="T6" fmla="*/ 0 w 7"/>
                <a:gd name="T7" fmla="*/ 17 h 45"/>
                <a:gd name="T8" fmla="*/ 0 w 7"/>
                <a:gd name="T9" fmla="*/ 34 h 45"/>
                <a:gd name="T10" fmla="*/ 2 w 7"/>
                <a:gd name="T11" fmla="*/ 36 h 45"/>
                <a:gd name="T12" fmla="*/ 2 w 7"/>
                <a:gd name="T13" fmla="*/ 42 h 45"/>
                <a:gd name="T14" fmla="*/ 7 w 7"/>
                <a:gd name="T15" fmla="*/ 42 h 45"/>
                <a:gd name="T16" fmla="*/ 6 w 7"/>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5">
                  <a:moveTo>
                    <a:pt x="6" y="3"/>
                  </a:moveTo>
                  <a:cubicBezTo>
                    <a:pt x="6" y="0"/>
                    <a:pt x="2" y="0"/>
                    <a:pt x="2" y="3"/>
                  </a:cubicBezTo>
                  <a:cubicBezTo>
                    <a:pt x="2" y="7"/>
                    <a:pt x="2" y="11"/>
                    <a:pt x="2" y="15"/>
                  </a:cubicBezTo>
                  <a:cubicBezTo>
                    <a:pt x="1" y="15"/>
                    <a:pt x="0" y="16"/>
                    <a:pt x="0" y="17"/>
                  </a:cubicBezTo>
                  <a:cubicBezTo>
                    <a:pt x="0" y="23"/>
                    <a:pt x="0" y="28"/>
                    <a:pt x="0" y="34"/>
                  </a:cubicBezTo>
                  <a:cubicBezTo>
                    <a:pt x="0" y="35"/>
                    <a:pt x="1" y="35"/>
                    <a:pt x="2" y="36"/>
                  </a:cubicBezTo>
                  <a:cubicBezTo>
                    <a:pt x="2" y="38"/>
                    <a:pt x="2" y="40"/>
                    <a:pt x="2" y="42"/>
                  </a:cubicBezTo>
                  <a:cubicBezTo>
                    <a:pt x="2" y="45"/>
                    <a:pt x="6" y="45"/>
                    <a:pt x="7" y="42"/>
                  </a:cubicBezTo>
                  <a:cubicBezTo>
                    <a:pt x="7" y="29"/>
                    <a:pt x="7" y="16"/>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Freeform 408"/>
            <p:cNvSpPr>
              <a:spLocks/>
            </p:cNvSpPr>
            <p:nvPr/>
          </p:nvSpPr>
          <p:spPr bwMode="auto">
            <a:xfrm>
              <a:off x="7681230" y="6313815"/>
              <a:ext cx="78264" cy="213447"/>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1 w 19"/>
                <a:gd name="T11" fmla="*/ 4 h 48"/>
                <a:gd name="T12" fmla="*/ 5 w 19"/>
                <a:gd name="T13" fmla="*/ 3 h 48"/>
                <a:gd name="T14" fmla="*/ 2 w 19"/>
                <a:gd name="T15" fmla="*/ 29 h 48"/>
                <a:gd name="T16" fmla="*/ 0 w 19"/>
                <a:gd name="T17" fmla="*/ 30 h 48"/>
                <a:gd name="T18" fmla="*/ 1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1" y="4"/>
                  </a:cubicBezTo>
                  <a:cubicBezTo>
                    <a:pt x="11" y="1"/>
                    <a:pt x="5" y="0"/>
                    <a:pt x="5" y="3"/>
                  </a:cubicBezTo>
                  <a:cubicBezTo>
                    <a:pt x="3" y="12"/>
                    <a:pt x="2" y="21"/>
                    <a:pt x="2" y="29"/>
                  </a:cubicBezTo>
                  <a:cubicBezTo>
                    <a:pt x="1" y="29"/>
                    <a:pt x="0" y="29"/>
                    <a:pt x="0" y="30"/>
                  </a:cubicBezTo>
                  <a:cubicBezTo>
                    <a:pt x="1" y="34"/>
                    <a:pt x="1" y="39"/>
                    <a:pt x="1" y="43"/>
                  </a:cubicBezTo>
                  <a:cubicBezTo>
                    <a:pt x="1"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Freeform 409"/>
            <p:cNvSpPr>
              <a:spLocks/>
            </p:cNvSpPr>
            <p:nvPr/>
          </p:nvSpPr>
          <p:spPr bwMode="auto">
            <a:xfrm>
              <a:off x="7835386" y="6382592"/>
              <a:ext cx="26088" cy="144670"/>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Freeform 410"/>
            <p:cNvSpPr>
              <a:spLocks/>
            </p:cNvSpPr>
            <p:nvPr/>
          </p:nvSpPr>
          <p:spPr bwMode="auto">
            <a:xfrm>
              <a:off x="7904163" y="6363619"/>
              <a:ext cx="56919" cy="182616"/>
            </a:xfrm>
            <a:custGeom>
              <a:avLst/>
              <a:gdLst>
                <a:gd name="T0" fmla="*/ 7 w 14"/>
                <a:gd name="T1" fmla="*/ 7 h 41"/>
                <a:gd name="T2" fmla="*/ 7 w 14"/>
                <a:gd name="T3" fmla="*/ 4 h 41"/>
                <a:gd name="T4" fmla="*/ 1 w 14"/>
                <a:gd name="T5" fmla="*/ 6 h 41"/>
                <a:gd name="T6" fmla="*/ 3 w 14"/>
                <a:gd name="T7" fmla="*/ 30 h 41"/>
                <a:gd name="T8" fmla="*/ 5 w 14"/>
                <a:gd name="T9" fmla="*/ 32 h 41"/>
                <a:gd name="T10" fmla="*/ 5 w 14"/>
                <a:gd name="T11" fmla="*/ 38 h 41"/>
                <a:gd name="T12" fmla="*/ 10 w 14"/>
                <a:gd name="T13" fmla="*/ 38 h 41"/>
                <a:gd name="T14" fmla="*/ 13 w 14"/>
                <a:gd name="T15" fmla="*/ 10 h 41"/>
                <a:gd name="T16" fmla="*/ 7 w 14"/>
                <a:gd name="T1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7"/>
                  </a:moveTo>
                  <a:cubicBezTo>
                    <a:pt x="7" y="6"/>
                    <a:pt x="7" y="5"/>
                    <a:pt x="7" y="4"/>
                  </a:cubicBezTo>
                  <a:cubicBezTo>
                    <a:pt x="6" y="0"/>
                    <a:pt x="0" y="2"/>
                    <a:pt x="1" y="6"/>
                  </a:cubicBezTo>
                  <a:cubicBezTo>
                    <a:pt x="2" y="14"/>
                    <a:pt x="2" y="22"/>
                    <a:pt x="3" y="30"/>
                  </a:cubicBezTo>
                  <a:cubicBezTo>
                    <a:pt x="3" y="31"/>
                    <a:pt x="4" y="32"/>
                    <a:pt x="5" y="32"/>
                  </a:cubicBezTo>
                  <a:cubicBezTo>
                    <a:pt x="5" y="34"/>
                    <a:pt x="5" y="36"/>
                    <a:pt x="5" y="38"/>
                  </a:cubicBezTo>
                  <a:cubicBezTo>
                    <a:pt x="5" y="41"/>
                    <a:pt x="10" y="41"/>
                    <a:pt x="10" y="38"/>
                  </a:cubicBezTo>
                  <a:cubicBezTo>
                    <a:pt x="11" y="29"/>
                    <a:pt x="11" y="19"/>
                    <a:pt x="13" y="10"/>
                  </a:cubicBezTo>
                  <a:cubicBezTo>
                    <a:pt x="14" y="6"/>
                    <a:pt x="9" y="4"/>
                    <a:pt x="7"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411"/>
            <p:cNvSpPr>
              <a:spLocks/>
            </p:cNvSpPr>
            <p:nvPr/>
          </p:nvSpPr>
          <p:spPr bwMode="auto">
            <a:xfrm>
              <a:off x="7975312" y="6363619"/>
              <a:ext cx="66406" cy="23242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6"/>
                    <a:pt x="6" y="9"/>
                    <a:pt x="6" y="11"/>
                  </a:cubicBezTo>
                  <a:cubicBezTo>
                    <a:pt x="5" y="10"/>
                    <a:pt x="2" y="11"/>
                    <a:pt x="3" y="13"/>
                  </a:cubicBezTo>
                  <a:cubicBezTo>
                    <a:pt x="3" y="16"/>
                    <a:pt x="3" y="20"/>
                    <a:pt x="1" y="23"/>
                  </a:cubicBezTo>
                  <a:cubicBezTo>
                    <a:pt x="0" y="24"/>
                    <a:pt x="3" y="26"/>
                    <a:pt x="4" y="25"/>
                  </a:cubicBezTo>
                  <a:cubicBezTo>
                    <a:pt x="3" y="33"/>
                    <a:pt x="3" y="41"/>
                    <a:pt x="4" y="49"/>
                  </a:cubicBezTo>
                  <a:cubicBezTo>
                    <a:pt x="5" y="52"/>
                    <a:pt x="9" y="52"/>
                    <a:pt x="10" y="49"/>
                  </a:cubicBezTo>
                  <a:cubicBezTo>
                    <a:pt x="13" y="34"/>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Freeform 412"/>
            <p:cNvSpPr>
              <a:spLocks/>
            </p:cNvSpPr>
            <p:nvPr/>
          </p:nvSpPr>
          <p:spPr bwMode="auto">
            <a:xfrm>
              <a:off x="7785582" y="6382592"/>
              <a:ext cx="49804" cy="203960"/>
            </a:xfrm>
            <a:custGeom>
              <a:avLst/>
              <a:gdLst>
                <a:gd name="T0" fmla="*/ 8 w 12"/>
                <a:gd name="T1" fmla="*/ 7 h 46"/>
                <a:gd name="T2" fmla="*/ 7 w 12"/>
                <a:gd name="T3" fmla="*/ 3 h 46"/>
                <a:gd name="T4" fmla="*/ 3 w 12"/>
                <a:gd name="T5" fmla="*/ 4 h 46"/>
                <a:gd name="T6" fmla="*/ 4 w 12"/>
                <a:gd name="T7" fmla="*/ 8 h 46"/>
                <a:gd name="T8" fmla="*/ 3 w 12"/>
                <a:gd name="T9" fmla="*/ 10 h 46"/>
                <a:gd name="T10" fmla="*/ 4 w 12"/>
                <a:gd name="T11" fmla="*/ 43 h 46"/>
                <a:gd name="T12" fmla="*/ 11 w 12"/>
                <a:gd name="T13" fmla="*/ 42 h 46"/>
                <a:gd name="T14" fmla="*/ 10 w 12"/>
                <a:gd name="T15" fmla="*/ 29 h 46"/>
                <a:gd name="T16" fmla="*/ 11 w 12"/>
                <a:gd name="T17" fmla="*/ 28 h 46"/>
                <a:gd name="T18" fmla="*/ 10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6"/>
                    <a:pt x="7" y="4"/>
                    <a:pt x="7" y="3"/>
                  </a:cubicBezTo>
                  <a:cubicBezTo>
                    <a:pt x="6" y="0"/>
                    <a:pt x="3" y="1"/>
                    <a:pt x="3" y="4"/>
                  </a:cubicBezTo>
                  <a:cubicBezTo>
                    <a:pt x="4" y="5"/>
                    <a:pt x="4" y="6"/>
                    <a:pt x="4" y="8"/>
                  </a:cubicBezTo>
                  <a:cubicBezTo>
                    <a:pt x="4" y="8"/>
                    <a:pt x="3" y="9"/>
                    <a:pt x="3" y="10"/>
                  </a:cubicBezTo>
                  <a:cubicBezTo>
                    <a:pt x="1" y="21"/>
                    <a:pt x="0" y="32"/>
                    <a:pt x="4" y="43"/>
                  </a:cubicBezTo>
                  <a:cubicBezTo>
                    <a:pt x="5" y="46"/>
                    <a:pt x="11" y="46"/>
                    <a:pt x="11" y="42"/>
                  </a:cubicBezTo>
                  <a:cubicBezTo>
                    <a:pt x="11" y="37"/>
                    <a:pt x="10" y="33"/>
                    <a:pt x="10" y="29"/>
                  </a:cubicBezTo>
                  <a:cubicBezTo>
                    <a:pt x="11" y="28"/>
                    <a:pt x="11" y="28"/>
                    <a:pt x="11" y="28"/>
                  </a:cubicBezTo>
                  <a:cubicBezTo>
                    <a:pt x="11" y="25"/>
                    <a:pt x="11" y="23"/>
                    <a:pt x="10" y="21"/>
                  </a:cubicBezTo>
                  <a:cubicBezTo>
                    <a:pt x="11" y="18"/>
                    <a:pt x="11" y="15"/>
                    <a:pt x="11"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reeform 413"/>
            <p:cNvSpPr>
              <a:spLocks/>
            </p:cNvSpPr>
            <p:nvPr/>
          </p:nvSpPr>
          <p:spPr bwMode="auto">
            <a:xfrm>
              <a:off x="7387148" y="6389707"/>
              <a:ext cx="54548" cy="125697"/>
            </a:xfrm>
            <a:custGeom>
              <a:avLst/>
              <a:gdLst>
                <a:gd name="T0" fmla="*/ 12 w 13"/>
                <a:gd name="T1" fmla="*/ 25 h 28"/>
                <a:gd name="T2" fmla="*/ 4 w 13"/>
                <a:gd name="T3" fmla="*/ 3 h 28"/>
                <a:gd name="T4" fmla="*/ 0 w 13"/>
                <a:gd name="T5" fmla="*/ 4 h 28"/>
                <a:gd name="T6" fmla="*/ 9 w 13"/>
                <a:gd name="T7" fmla="*/ 26 h 28"/>
                <a:gd name="T8" fmla="*/ 12 w 13"/>
                <a:gd name="T9" fmla="*/ 25 h 28"/>
              </a:gdLst>
              <a:ahLst/>
              <a:cxnLst>
                <a:cxn ang="0">
                  <a:pos x="T0" y="T1"/>
                </a:cxn>
                <a:cxn ang="0">
                  <a:pos x="T2" y="T3"/>
                </a:cxn>
                <a:cxn ang="0">
                  <a:pos x="T4" y="T5"/>
                </a:cxn>
                <a:cxn ang="0">
                  <a:pos x="T6" y="T7"/>
                </a:cxn>
                <a:cxn ang="0">
                  <a:pos x="T8" y="T9"/>
                </a:cxn>
              </a:cxnLst>
              <a:rect l="0" t="0" r="r" b="b"/>
              <a:pathLst>
                <a:path w="13" h="28">
                  <a:moveTo>
                    <a:pt x="12" y="25"/>
                  </a:moveTo>
                  <a:cubicBezTo>
                    <a:pt x="9" y="18"/>
                    <a:pt x="6" y="10"/>
                    <a:pt x="4" y="3"/>
                  </a:cubicBezTo>
                  <a:cubicBezTo>
                    <a:pt x="3" y="0"/>
                    <a:pt x="0" y="1"/>
                    <a:pt x="0" y="4"/>
                  </a:cubicBezTo>
                  <a:cubicBezTo>
                    <a:pt x="2" y="12"/>
                    <a:pt x="5" y="19"/>
                    <a:pt x="9" y="26"/>
                  </a:cubicBezTo>
                  <a:cubicBezTo>
                    <a:pt x="10" y="28"/>
                    <a:pt x="13" y="27"/>
                    <a:pt x="12" y="2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414"/>
            <p:cNvSpPr>
              <a:spLocks/>
            </p:cNvSpPr>
            <p:nvPr/>
          </p:nvSpPr>
          <p:spPr bwMode="auto">
            <a:xfrm>
              <a:off x="7280424" y="6342275"/>
              <a:ext cx="75892" cy="194474"/>
            </a:xfrm>
            <a:custGeom>
              <a:avLst/>
              <a:gdLst>
                <a:gd name="T0" fmla="*/ 16 w 18"/>
                <a:gd name="T1" fmla="*/ 37 h 44"/>
                <a:gd name="T2" fmla="*/ 12 w 18"/>
                <a:gd name="T3" fmla="*/ 8 h 44"/>
                <a:gd name="T4" fmla="*/ 6 w 18"/>
                <a:gd name="T5" fmla="*/ 4 h 44"/>
                <a:gd name="T6" fmla="*/ 10 w 18"/>
                <a:gd name="T7" fmla="*/ 40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7"/>
                    <a:pt x="7" y="18"/>
                    <a:pt x="12" y="8"/>
                  </a:cubicBezTo>
                  <a:cubicBezTo>
                    <a:pt x="14" y="4"/>
                    <a:pt x="8" y="0"/>
                    <a:pt x="6" y="4"/>
                  </a:cubicBezTo>
                  <a:cubicBezTo>
                    <a:pt x="0" y="17"/>
                    <a:pt x="3" y="29"/>
                    <a:pt x="10" y="40"/>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Freeform 415"/>
            <p:cNvSpPr>
              <a:spLocks/>
            </p:cNvSpPr>
            <p:nvPr/>
          </p:nvSpPr>
          <p:spPr bwMode="auto">
            <a:xfrm>
              <a:off x="7550790" y="6399194"/>
              <a:ext cx="40318" cy="147041"/>
            </a:xfrm>
            <a:custGeom>
              <a:avLst/>
              <a:gdLst>
                <a:gd name="T0" fmla="*/ 3 w 10"/>
                <a:gd name="T1" fmla="*/ 4 h 33"/>
                <a:gd name="T2" fmla="*/ 3 w 10"/>
                <a:gd name="T3" fmla="*/ 29 h 33"/>
                <a:gd name="T4" fmla="*/ 9 w 10"/>
                <a:gd name="T5" fmla="*/ 27 h 33"/>
                <a:gd name="T6" fmla="*/ 9 w 10"/>
                <a:gd name="T7" fmla="*/ 6 h 33"/>
                <a:gd name="T8" fmla="*/ 3 w 10"/>
                <a:gd name="T9" fmla="*/ 4 h 33"/>
              </a:gdLst>
              <a:ahLst/>
              <a:cxnLst>
                <a:cxn ang="0">
                  <a:pos x="T0" y="T1"/>
                </a:cxn>
                <a:cxn ang="0">
                  <a:pos x="T2" y="T3"/>
                </a:cxn>
                <a:cxn ang="0">
                  <a:pos x="T4" y="T5"/>
                </a:cxn>
                <a:cxn ang="0">
                  <a:pos x="T6" y="T7"/>
                </a:cxn>
                <a:cxn ang="0">
                  <a:pos x="T8" y="T9"/>
                </a:cxn>
              </a:cxnLst>
              <a:rect l="0" t="0" r="r" b="b"/>
              <a:pathLst>
                <a:path w="10" h="33">
                  <a:moveTo>
                    <a:pt x="3" y="4"/>
                  </a:moveTo>
                  <a:cubicBezTo>
                    <a:pt x="0" y="12"/>
                    <a:pt x="0" y="21"/>
                    <a:pt x="3" y="29"/>
                  </a:cubicBezTo>
                  <a:cubicBezTo>
                    <a:pt x="4" y="33"/>
                    <a:pt x="10" y="31"/>
                    <a:pt x="9" y="27"/>
                  </a:cubicBezTo>
                  <a:cubicBezTo>
                    <a:pt x="8" y="20"/>
                    <a:pt x="7" y="13"/>
                    <a:pt x="9" y="6"/>
                  </a:cubicBezTo>
                  <a:cubicBezTo>
                    <a:pt x="10" y="2"/>
                    <a:pt x="4" y="0"/>
                    <a:pt x="3"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Freeform 416"/>
            <p:cNvSpPr>
              <a:spLocks/>
            </p:cNvSpPr>
            <p:nvPr/>
          </p:nvSpPr>
          <p:spPr bwMode="auto">
            <a:xfrm>
              <a:off x="8074921" y="6337531"/>
              <a:ext cx="59291" cy="222933"/>
            </a:xfrm>
            <a:custGeom>
              <a:avLst/>
              <a:gdLst>
                <a:gd name="T0" fmla="*/ 10 w 14"/>
                <a:gd name="T1" fmla="*/ 27 h 50"/>
                <a:gd name="T2" fmla="*/ 13 w 14"/>
                <a:gd name="T3" fmla="*/ 6 h 50"/>
                <a:gd name="T4" fmla="*/ 6 w 14"/>
                <a:gd name="T5" fmla="*/ 4 h 50"/>
                <a:gd name="T6" fmla="*/ 4 w 14"/>
                <a:gd name="T7" fmla="*/ 15 h 50"/>
                <a:gd name="T8" fmla="*/ 3 w 14"/>
                <a:gd name="T9" fmla="*/ 16 h 50"/>
                <a:gd name="T10" fmla="*/ 4 w 14"/>
                <a:gd name="T11" fmla="*/ 46 h 50"/>
                <a:gd name="T12" fmla="*/ 11 w 14"/>
                <a:gd name="T13" fmla="*/ 42 h 50"/>
                <a:gd name="T14" fmla="*/ 8 w 14"/>
                <a:gd name="T15" fmla="*/ 30 h 50"/>
                <a:gd name="T16" fmla="*/ 10 w 14"/>
                <a:gd name="T17"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7"/>
                  </a:moveTo>
                  <a:cubicBezTo>
                    <a:pt x="11" y="20"/>
                    <a:pt x="11" y="13"/>
                    <a:pt x="13" y="6"/>
                  </a:cubicBezTo>
                  <a:cubicBezTo>
                    <a:pt x="14" y="1"/>
                    <a:pt x="7" y="0"/>
                    <a:pt x="6" y="4"/>
                  </a:cubicBezTo>
                  <a:cubicBezTo>
                    <a:pt x="5" y="8"/>
                    <a:pt x="4" y="11"/>
                    <a:pt x="4" y="15"/>
                  </a:cubicBezTo>
                  <a:cubicBezTo>
                    <a:pt x="4" y="15"/>
                    <a:pt x="3" y="16"/>
                    <a:pt x="3" y="16"/>
                  </a:cubicBezTo>
                  <a:cubicBezTo>
                    <a:pt x="0" y="27"/>
                    <a:pt x="0" y="36"/>
                    <a:pt x="4" y="46"/>
                  </a:cubicBezTo>
                  <a:cubicBezTo>
                    <a:pt x="6" y="50"/>
                    <a:pt x="13" y="46"/>
                    <a:pt x="11" y="42"/>
                  </a:cubicBezTo>
                  <a:cubicBezTo>
                    <a:pt x="9" y="38"/>
                    <a:pt x="8" y="34"/>
                    <a:pt x="8" y="30"/>
                  </a:cubicBezTo>
                  <a:cubicBezTo>
                    <a:pt x="9" y="30"/>
                    <a:pt x="10" y="29"/>
                    <a:pt x="10" y="2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Freeform 417"/>
            <p:cNvSpPr>
              <a:spLocks/>
            </p:cNvSpPr>
            <p:nvPr/>
          </p:nvSpPr>
          <p:spPr bwMode="auto">
            <a:xfrm>
              <a:off x="8160299" y="6394450"/>
              <a:ext cx="37946" cy="142298"/>
            </a:xfrm>
            <a:custGeom>
              <a:avLst/>
              <a:gdLst>
                <a:gd name="T0" fmla="*/ 6 w 9"/>
                <a:gd name="T1" fmla="*/ 4 h 32"/>
                <a:gd name="T2" fmla="*/ 1 w 9"/>
                <a:gd name="T3" fmla="*/ 5 h 32"/>
                <a:gd name="T4" fmla="*/ 4 w 9"/>
                <a:gd name="T5" fmla="*/ 29 h 32"/>
                <a:gd name="T6" fmla="*/ 8 w 9"/>
                <a:gd name="T7" fmla="*/ 29 h 32"/>
                <a:gd name="T8" fmla="*/ 6 w 9"/>
                <a:gd name="T9" fmla="*/ 4 h 32"/>
              </a:gdLst>
              <a:ahLst/>
              <a:cxnLst>
                <a:cxn ang="0">
                  <a:pos x="T0" y="T1"/>
                </a:cxn>
                <a:cxn ang="0">
                  <a:pos x="T2" y="T3"/>
                </a:cxn>
                <a:cxn ang="0">
                  <a:pos x="T4" y="T5"/>
                </a:cxn>
                <a:cxn ang="0">
                  <a:pos x="T6" y="T7"/>
                </a:cxn>
                <a:cxn ang="0">
                  <a:pos x="T8" y="T9"/>
                </a:cxn>
              </a:cxnLst>
              <a:rect l="0" t="0" r="r" b="b"/>
              <a:pathLst>
                <a:path w="9" h="32">
                  <a:moveTo>
                    <a:pt x="6" y="4"/>
                  </a:moveTo>
                  <a:cubicBezTo>
                    <a:pt x="6" y="0"/>
                    <a:pt x="0" y="2"/>
                    <a:pt x="1" y="5"/>
                  </a:cubicBezTo>
                  <a:cubicBezTo>
                    <a:pt x="3" y="13"/>
                    <a:pt x="3" y="21"/>
                    <a:pt x="4" y="29"/>
                  </a:cubicBezTo>
                  <a:cubicBezTo>
                    <a:pt x="4" y="32"/>
                    <a:pt x="8" y="32"/>
                    <a:pt x="8" y="29"/>
                  </a:cubicBezTo>
                  <a:cubicBezTo>
                    <a:pt x="9"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418"/>
            <p:cNvSpPr>
              <a:spLocks/>
            </p:cNvSpPr>
            <p:nvPr/>
          </p:nvSpPr>
          <p:spPr bwMode="auto">
            <a:xfrm>
              <a:off x="8184016" y="6373106"/>
              <a:ext cx="85379" cy="239535"/>
            </a:xfrm>
            <a:custGeom>
              <a:avLst/>
              <a:gdLst>
                <a:gd name="T0" fmla="*/ 18 w 20"/>
                <a:gd name="T1" fmla="*/ 47 h 54"/>
                <a:gd name="T2" fmla="*/ 13 w 20"/>
                <a:gd name="T3" fmla="*/ 15 h 54"/>
                <a:gd name="T4" fmla="*/ 12 w 20"/>
                <a:gd name="T5" fmla="*/ 13 h 54"/>
                <a:gd name="T6" fmla="*/ 12 w 20"/>
                <a:gd name="T7" fmla="*/ 4 h 54"/>
                <a:gd name="T8" fmla="*/ 8 w 20"/>
                <a:gd name="T9" fmla="*/ 4 h 54"/>
                <a:gd name="T10" fmla="*/ 8 w 20"/>
                <a:gd name="T11" fmla="*/ 13 h 54"/>
                <a:gd name="T12" fmla="*/ 7 w 20"/>
                <a:gd name="T13" fmla="*/ 14 h 54"/>
                <a:gd name="T14" fmla="*/ 7 w 20"/>
                <a:gd name="T15" fmla="*/ 23 h 54"/>
                <a:gd name="T16" fmla="*/ 5 w 20"/>
                <a:gd name="T17" fmla="*/ 23 h 54"/>
                <a:gd name="T18" fmla="*/ 1 w 20"/>
                <a:gd name="T19" fmla="*/ 40 h 54"/>
                <a:gd name="T20" fmla="*/ 3 w 20"/>
                <a:gd name="T21" fmla="*/ 40 h 54"/>
                <a:gd name="T22" fmla="*/ 6 w 20"/>
                <a:gd name="T23" fmla="*/ 26 h 54"/>
                <a:gd name="T24" fmla="*/ 10 w 20"/>
                <a:gd name="T25" fmla="*/ 49 h 54"/>
                <a:gd name="T26" fmla="*/ 18 w 20"/>
                <a:gd name="T27"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4">
                  <a:moveTo>
                    <a:pt x="18" y="47"/>
                  </a:moveTo>
                  <a:cubicBezTo>
                    <a:pt x="15" y="36"/>
                    <a:pt x="14" y="25"/>
                    <a:pt x="13" y="15"/>
                  </a:cubicBezTo>
                  <a:cubicBezTo>
                    <a:pt x="13" y="14"/>
                    <a:pt x="13" y="13"/>
                    <a:pt x="12" y="13"/>
                  </a:cubicBezTo>
                  <a:cubicBezTo>
                    <a:pt x="12" y="10"/>
                    <a:pt x="12" y="8"/>
                    <a:pt x="12" y="4"/>
                  </a:cubicBezTo>
                  <a:cubicBezTo>
                    <a:pt x="12" y="0"/>
                    <a:pt x="8" y="0"/>
                    <a:pt x="8" y="4"/>
                  </a:cubicBezTo>
                  <a:cubicBezTo>
                    <a:pt x="8" y="8"/>
                    <a:pt x="8" y="10"/>
                    <a:pt x="8" y="13"/>
                  </a:cubicBezTo>
                  <a:cubicBezTo>
                    <a:pt x="8" y="13"/>
                    <a:pt x="7" y="14"/>
                    <a:pt x="7" y="14"/>
                  </a:cubicBezTo>
                  <a:cubicBezTo>
                    <a:pt x="7" y="17"/>
                    <a:pt x="7" y="20"/>
                    <a:pt x="7" y="23"/>
                  </a:cubicBezTo>
                  <a:cubicBezTo>
                    <a:pt x="6" y="22"/>
                    <a:pt x="5" y="22"/>
                    <a:pt x="5" y="23"/>
                  </a:cubicBezTo>
                  <a:cubicBezTo>
                    <a:pt x="3" y="29"/>
                    <a:pt x="3" y="34"/>
                    <a:pt x="1" y="40"/>
                  </a:cubicBezTo>
                  <a:cubicBezTo>
                    <a:pt x="0" y="41"/>
                    <a:pt x="2" y="41"/>
                    <a:pt x="3" y="40"/>
                  </a:cubicBezTo>
                  <a:cubicBezTo>
                    <a:pt x="4" y="35"/>
                    <a:pt x="5" y="30"/>
                    <a:pt x="6" y="26"/>
                  </a:cubicBezTo>
                  <a:cubicBezTo>
                    <a:pt x="6" y="34"/>
                    <a:pt x="7" y="42"/>
                    <a:pt x="10" y="49"/>
                  </a:cubicBezTo>
                  <a:cubicBezTo>
                    <a:pt x="12" y="54"/>
                    <a:pt x="20" y="52"/>
                    <a:pt x="18" y="4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419"/>
            <p:cNvSpPr>
              <a:spLocks/>
            </p:cNvSpPr>
            <p:nvPr/>
          </p:nvSpPr>
          <p:spPr bwMode="auto">
            <a:xfrm>
              <a:off x="8290739" y="6491687"/>
              <a:ext cx="23716" cy="130440"/>
            </a:xfrm>
            <a:custGeom>
              <a:avLst/>
              <a:gdLst>
                <a:gd name="T0" fmla="*/ 6 w 6"/>
                <a:gd name="T1" fmla="*/ 4 h 29"/>
                <a:gd name="T2" fmla="*/ 1 w 6"/>
                <a:gd name="T3" fmla="*/ 3 h 29"/>
                <a:gd name="T4" fmla="*/ 0 w 6"/>
                <a:gd name="T5" fmla="*/ 25 h 29"/>
                <a:gd name="T6" fmla="*/ 6 w 6"/>
                <a:gd name="T7" fmla="*/ 25 h 29"/>
                <a:gd name="T8" fmla="*/ 6 w 6"/>
                <a:gd name="T9" fmla="*/ 4 h 29"/>
              </a:gdLst>
              <a:ahLst/>
              <a:cxnLst>
                <a:cxn ang="0">
                  <a:pos x="T0" y="T1"/>
                </a:cxn>
                <a:cxn ang="0">
                  <a:pos x="T2" y="T3"/>
                </a:cxn>
                <a:cxn ang="0">
                  <a:pos x="T4" y="T5"/>
                </a:cxn>
                <a:cxn ang="0">
                  <a:pos x="T6" y="T7"/>
                </a:cxn>
                <a:cxn ang="0">
                  <a:pos x="T8" y="T9"/>
                </a:cxn>
              </a:cxnLst>
              <a:rect l="0" t="0" r="r" b="b"/>
              <a:pathLst>
                <a:path w="6" h="29">
                  <a:moveTo>
                    <a:pt x="6" y="4"/>
                  </a:moveTo>
                  <a:cubicBezTo>
                    <a:pt x="5" y="1"/>
                    <a:pt x="1" y="0"/>
                    <a:pt x="1" y="3"/>
                  </a:cubicBezTo>
                  <a:cubicBezTo>
                    <a:pt x="1" y="11"/>
                    <a:pt x="0" y="21"/>
                    <a:pt x="0" y="25"/>
                  </a:cubicBezTo>
                  <a:cubicBezTo>
                    <a:pt x="0" y="29"/>
                    <a:pt x="6" y="29"/>
                    <a:pt x="6" y="25"/>
                  </a:cubicBezTo>
                  <a:cubicBezTo>
                    <a:pt x="6" y="21"/>
                    <a:pt x="6" y="11"/>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420"/>
            <p:cNvSpPr>
              <a:spLocks/>
            </p:cNvSpPr>
            <p:nvPr/>
          </p:nvSpPr>
          <p:spPr bwMode="auto">
            <a:xfrm>
              <a:off x="8319199" y="6394450"/>
              <a:ext cx="42689" cy="177872"/>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1" y="40"/>
                    <a:pt x="9" y="40"/>
                    <a:pt x="9" y="35"/>
                  </a:cubicBezTo>
                  <a:cubicBezTo>
                    <a:pt x="9" y="25"/>
                    <a:pt x="9" y="14"/>
                    <a:pt x="10" y="4"/>
                  </a:cubicBezTo>
                  <a:cubicBezTo>
                    <a:pt x="10" y="0"/>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421"/>
            <p:cNvSpPr>
              <a:spLocks/>
            </p:cNvSpPr>
            <p:nvPr/>
          </p:nvSpPr>
          <p:spPr bwMode="auto">
            <a:xfrm>
              <a:off x="8361888" y="6382592"/>
              <a:ext cx="71149" cy="249021"/>
            </a:xfrm>
            <a:custGeom>
              <a:avLst/>
              <a:gdLst>
                <a:gd name="T0" fmla="*/ 7 w 17"/>
                <a:gd name="T1" fmla="*/ 5 h 56"/>
                <a:gd name="T2" fmla="*/ 4 w 17"/>
                <a:gd name="T3" fmla="*/ 12 h 56"/>
                <a:gd name="T4" fmla="*/ 4 w 17"/>
                <a:gd name="T5" fmla="*/ 11 h 56"/>
                <a:gd name="T6" fmla="*/ 1 w 17"/>
                <a:gd name="T7" fmla="*/ 11 h 56"/>
                <a:gd name="T8" fmla="*/ 2 w 17"/>
                <a:gd name="T9" fmla="*/ 19 h 56"/>
                <a:gd name="T10" fmla="*/ 6 w 17"/>
                <a:gd name="T11" fmla="*/ 54 h 56"/>
                <a:gd name="T12" fmla="*/ 12 w 17"/>
                <a:gd name="T13" fmla="*/ 52 h 56"/>
                <a:gd name="T14" fmla="*/ 15 w 17"/>
                <a:gd name="T15" fmla="*/ 9 h 56"/>
                <a:gd name="T16" fmla="*/ 7 w 17"/>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6">
                  <a:moveTo>
                    <a:pt x="7" y="5"/>
                  </a:moveTo>
                  <a:cubicBezTo>
                    <a:pt x="6" y="7"/>
                    <a:pt x="5" y="9"/>
                    <a:pt x="4" y="12"/>
                  </a:cubicBezTo>
                  <a:cubicBezTo>
                    <a:pt x="4" y="11"/>
                    <a:pt x="4" y="11"/>
                    <a:pt x="4" y="11"/>
                  </a:cubicBezTo>
                  <a:cubicBezTo>
                    <a:pt x="4" y="9"/>
                    <a:pt x="1" y="10"/>
                    <a:pt x="1" y="11"/>
                  </a:cubicBezTo>
                  <a:cubicBezTo>
                    <a:pt x="2" y="14"/>
                    <a:pt x="2" y="17"/>
                    <a:pt x="2" y="19"/>
                  </a:cubicBezTo>
                  <a:cubicBezTo>
                    <a:pt x="0" y="31"/>
                    <a:pt x="1" y="43"/>
                    <a:pt x="6" y="54"/>
                  </a:cubicBezTo>
                  <a:cubicBezTo>
                    <a:pt x="7" y="56"/>
                    <a:pt x="12" y="55"/>
                    <a:pt x="12" y="52"/>
                  </a:cubicBezTo>
                  <a:cubicBezTo>
                    <a:pt x="11" y="38"/>
                    <a:pt x="9" y="23"/>
                    <a:pt x="15" y="9"/>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422"/>
            <p:cNvSpPr>
              <a:spLocks/>
            </p:cNvSpPr>
            <p:nvPr/>
          </p:nvSpPr>
          <p:spPr bwMode="auto">
            <a:xfrm>
              <a:off x="8276509" y="6347018"/>
              <a:ext cx="35574" cy="158899"/>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423"/>
            <p:cNvSpPr>
              <a:spLocks/>
            </p:cNvSpPr>
            <p:nvPr/>
          </p:nvSpPr>
          <p:spPr bwMode="auto">
            <a:xfrm>
              <a:off x="8421179" y="6382592"/>
              <a:ext cx="66406" cy="177872"/>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0" y="15"/>
                    <a:pt x="0" y="26"/>
                    <a:pt x="4" y="37"/>
                  </a:cubicBezTo>
                  <a:cubicBezTo>
                    <a:pt x="5" y="40"/>
                    <a:pt x="10" y="39"/>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424"/>
            <p:cNvSpPr>
              <a:spLocks/>
            </p:cNvSpPr>
            <p:nvPr/>
          </p:nvSpPr>
          <p:spPr bwMode="auto">
            <a:xfrm>
              <a:off x="8516044" y="6453741"/>
              <a:ext cx="35574" cy="142298"/>
            </a:xfrm>
            <a:custGeom>
              <a:avLst/>
              <a:gdLst>
                <a:gd name="T0" fmla="*/ 1 w 8"/>
                <a:gd name="T1" fmla="*/ 5 h 32"/>
                <a:gd name="T2" fmla="*/ 2 w 8"/>
                <a:gd name="T3" fmla="*/ 28 h 32"/>
                <a:gd name="T4" fmla="*/ 7 w 8"/>
                <a:gd name="T5" fmla="*/ 28 h 32"/>
                <a:gd name="T6" fmla="*/ 8 w 8"/>
                <a:gd name="T7" fmla="*/ 5 h 32"/>
                <a:gd name="T8" fmla="*/ 1 w 8"/>
                <a:gd name="T9" fmla="*/ 5 h 32"/>
              </a:gdLst>
              <a:ahLst/>
              <a:cxnLst>
                <a:cxn ang="0">
                  <a:pos x="T0" y="T1"/>
                </a:cxn>
                <a:cxn ang="0">
                  <a:pos x="T2" y="T3"/>
                </a:cxn>
                <a:cxn ang="0">
                  <a:pos x="T4" y="T5"/>
                </a:cxn>
                <a:cxn ang="0">
                  <a:pos x="T6" y="T7"/>
                </a:cxn>
                <a:cxn ang="0">
                  <a:pos x="T8" y="T9"/>
                </a:cxn>
              </a:cxnLst>
              <a:rect l="0" t="0" r="r" b="b"/>
              <a:pathLst>
                <a:path w="8" h="32">
                  <a:moveTo>
                    <a:pt x="1" y="5"/>
                  </a:moveTo>
                  <a:cubicBezTo>
                    <a:pt x="1" y="13"/>
                    <a:pt x="1" y="20"/>
                    <a:pt x="2" y="28"/>
                  </a:cubicBezTo>
                  <a:cubicBezTo>
                    <a:pt x="2" y="32"/>
                    <a:pt x="7" y="32"/>
                    <a:pt x="7" y="28"/>
                  </a:cubicBezTo>
                  <a:cubicBezTo>
                    <a:pt x="8" y="20"/>
                    <a:pt x="8" y="13"/>
                    <a:pt x="8" y="5"/>
                  </a:cubicBezTo>
                  <a:cubicBezTo>
                    <a:pt x="8" y="0"/>
                    <a:pt x="0" y="0"/>
                    <a:pt x="1"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425"/>
            <p:cNvSpPr>
              <a:spLocks/>
            </p:cNvSpPr>
            <p:nvPr/>
          </p:nvSpPr>
          <p:spPr bwMode="auto">
            <a:xfrm>
              <a:off x="8660714" y="6332788"/>
              <a:ext cx="59291" cy="234792"/>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6 w 14"/>
                <a:gd name="T11" fmla="*/ 46 h 53"/>
                <a:gd name="T12" fmla="*/ 8 w 14"/>
                <a:gd name="T13" fmla="*/ 50 h 53"/>
                <a:gd name="T14" fmla="*/ 13 w 14"/>
                <a:gd name="T15" fmla="*/ 48 h 53"/>
                <a:gd name="T16" fmla="*/ 9 w 14"/>
                <a:gd name="T17" fmla="*/ 32 h 53"/>
                <a:gd name="T18" fmla="*/ 14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0"/>
                    <a:pt x="0" y="21"/>
                    <a:pt x="0" y="24"/>
                  </a:cubicBezTo>
                  <a:cubicBezTo>
                    <a:pt x="1" y="31"/>
                    <a:pt x="2" y="38"/>
                    <a:pt x="4" y="44"/>
                  </a:cubicBezTo>
                  <a:cubicBezTo>
                    <a:pt x="4" y="45"/>
                    <a:pt x="4" y="45"/>
                    <a:pt x="4" y="45"/>
                  </a:cubicBezTo>
                  <a:cubicBezTo>
                    <a:pt x="4" y="46"/>
                    <a:pt x="5" y="46"/>
                    <a:pt x="6" y="46"/>
                  </a:cubicBezTo>
                  <a:cubicBezTo>
                    <a:pt x="6" y="48"/>
                    <a:pt x="7" y="49"/>
                    <a:pt x="8" y="50"/>
                  </a:cubicBezTo>
                  <a:cubicBezTo>
                    <a:pt x="9" y="53"/>
                    <a:pt x="14" y="51"/>
                    <a:pt x="13" y="48"/>
                  </a:cubicBezTo>
                  <a:cubicBezTo>
                    <a:pt x="11" y="43"/>
                    <a:pt x="10" y="38"/>
                    <a:pt x="9" y="32"/>
                  </a:cubicBezTo>
                  <a:cubicBezTo>
                    <a:pt x="9" y="22"/>
                    <a:pt x="10" y="12"/>
                    <a:pt x="14"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426"/>
            <p:cNvSpPr>
              <a:spLocks/>
            </p:cNvSpPr>
            <p:nvPr/>
          </p:nvSpPr>
          <p:spPr bwMode="auto">
            <a:xfrm>
              <a:off x="8731863" y="6328045"/>
              <a:ext cx="66406" cy="208704"/>
            </a:xfrm>
            <a:custGeom>
              <a:avLst/>
              <a:gdLst>
                <a:gd name="T0" fmla="*/ 12 w 16"/>
                <a:gd name="T1" fmla="*/ 2 h 47"/>
                <a:gd name="T2" fmla="*/ 0 w 16"/>
                <a:gd name="T3" fmla="*/ 44 h 47"/>
                <a:gd name="T4" fmla="*/ 6 w 16"/>
                <a:gd name="T5" fmla="*/ 44 h 47"/>
                <a:gd name="T6" fmla="*/ 15 w 16"/>
                <a:gd name="T7" fmla="*/ 4 h 47"/>
                <a:gd name="T8" fmla="*/ 12 w 16"/>
                <a:gd name="T9" fmla="*/ 2 h 47"/>
              </a:gdLst>
              <a:ahLst/>
              <a:cxnLst>
                <a:cxn ang="0">
                  <a:pos x="T0" y="T1"/>
                </a:cxn>
                <a:cxn ang="0">
                  <a:pos x="T2" y="T3"/>
                </a:cxn>
                <a:cxn ang="0">
                  <a:pos x="T4" y="T5"/>
                </a:cxn>
                <a:cxn ang="0">
                  <a:pos x="T6" y="T7"/>
                </a:cxn>
                <a:cxn ang="0">
                  <a:pos x="T8" y="T9"/>
                </a:cxn>
              </a:cxnLst>
              <a:rect l="0" t="0" r="r" b="b"/>
              <a:pathLst>
                <a:path w="16" h="47">
                  <a:moveTo>
                    <a:pt x="12" y="2"/>
                  </a:moveTo>
                  <a:cubicBezTo>
                    <a:pt x="3" y="14"/>
                    <a:pt x="0" y="29"/>
                    <a:pt x="0" y="44"/>
                  </a:cubicBezTo>
                  <a:cubicBezTo>
                    <a:pt x="1" y="47"/>
                    <a:pt x="6" y="47"/>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427"/>
            <p:cNvSpPr>
              <a:spLocks/>
            </p:cNvSpPr>
            <p:nvPr/>
          </p:nvSpPr>
          <p:spPr bwMode="auto">
            <a:xfrm>
              <a:off x="8814870" y="6363619"/>
              <a:ext cx="30831" cy="201589"/>
            </a:xfrm>
            <a:custGeom>
              <a:avLst/>
              <a:gdLst>
                <a:gd name="T0" fmla="*/ 6 w 7"/>
                <a:gd name="T1" fmla="*/ 3 h 45"/>
                <a:gd name="T2" fmla="*/ 2 w 7"/>
                <a:gd name="T3" fmla="*/ 3 h 45"/>
                <a:gd name="T4" fmla="*/ 1 w 7"/>
                <a:gd name="T5" fmla="*/ 15 h 45"/>
                <a:gd name="T6" fmla="*/ 0 w 7"/>
                <a:gd name="T7" fmla="*/ 17 h 45"/>
                <a:gd name="T8" fmla="*/ 0 w 7"/>
                <a:gd name="T9" fmla="*/ 34 h 45"/>
                <a:gd name="T10" fmla="*/ 1 w 7"/>
                <a:gd name="T11" fmla="*/ 36 h 45"/>
                <a:gd name="T12" fmla="*/ 1 w 7"/>
                <a:gd name="T13" fmla="*/ 42 h 45"/>
                <a:gd name="T14" fmla="*/ 6 w 7"/>
                <a:gd name="T15" fmla="*/ 42 h 45"/>
                <a:gd name="T16" fmla="*/ 6 w 7"/>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5">
                  <a:moveTo>
                    <a:pt x="6" y="3"/>
                  </a:moveTo>
                  <a:cubicBezTo>
                    <a:pt x="6" y="0"/>
                    <a:pt x="2" y="0"/>
                    <a:pt x="2" y="3"/>
                  </a:cubicBezTo>
                  <a:cubicBezTo>
                    <a:pt x="2" y="7"/>
                    <a:pt x="1" y="11"/>
                    <a:pt x="1" y="15"/>
                  </a:cubicBezTo>
                  <a:cubicBezTo>
                    <a:pt x="0" y="15"/>
                    <a:pt x="0" y="16"/>
                    <a:pt x="0" y="17"/>
                  </a:cubicBezTo>
                  <a:cubicBezTo>
                    <a:pt x="0" y="23"/>
                    <a:pt x="0" y="28"/>
                    <a:pt x="0" y="34"/>
                  </a:cubicBezTo>
                  <a:cubicBezTo>
                    <a:pt x="0" y="35"/>
                    <a:pt x="0" y="35"/>
                    <a:pt x="1" y="36"/>
                  </a:cubicBezTo>
                  <a:cubicBezTo>
                    <a:pt x="1" y="38"/>
                    <a:pt x="1" y="40"/>
                    <a:pt x="1" y="42"/>
                  </a:cubicBezTo>
                  <a:cubicBezTo>
                    <a:pt x="2" y="45"/>
                    <a:pt x="6" y="45"/>
                    <a:pt x="6" y="42"/>
                  </a:cubicBezTo>
                  <a:cubicBezTo>
                    <a:pt x="7" y="29"/>
                    <a:pt x="6" y="16"/>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428"/>
            <p:cNvSpPr>
              <a:spLocks/>
            </p:cNvSpPr>
            <p:nvPr/>
          </p:nvSpPr>
          <p:spPr bwMode="auto">
            <a:xfrm>
              <a:off x="8904992" y="6313815"/>
              <a:ext cx="78264" cy="213447"/>
            </a:xfrm>
            <a:custGeom>
              <a:avLst/>
              <a:gdLst>
                <a:gd name="T0" fmla="*/ 18 w 19"/>
                <a:gd name="T1" fmla="*/ 44 h 48"/>
                <a:gd name="T2" fmla="*/ 18 w 19"/>
                <a:gd name="T3" fmla="*/ 17 h 48"/>
                <a:gd name="T4" fmla="*/ 14 w 19"/>
                <a:gd name="T5" fmla="*/ 15 h 48"/>
                <a:gd name="T6" fmla="*/ 14 w 19"/>
                <a:gd name="T7" fmla="*/ 15 h 48"/>
                <a:gd name="T8" fmla="*/ 11 w 19"/>
                <a:gd name="T9" fmla="*/ 16 h 48"/>
                <a:gd name="T10" fmla="*/ 11 w 19"/>
                <a:gd name="T11" fmla="*/ 4 h 48"/>
                <a:gd name="T12" fmla="*/ 5 w 19"/>
                <a:gd name="T13" fmla="*/ 3 h 48"/>
                <a:gd name="T14" fmla="*/ 2 w 19"/>
                <a:gd name="T15" fmla="*/ 29 h 48"/>
                <a:gd name="T16" fmla="*/ 0 w 19"/>
                <a:gd name="T17" fmla="*/ 30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7" y="26"/>
                    <a:pt x="18" y="17"/>
                  </a:cubicBezTo>
                  <a:cubicBezTo>
                    <a:pt x="19" y="13"/>
                    <a:pt x="14" y="11"/>
                    <a:pt x="14" y="15"/>
                  </a:cubicBezTo>
                  <a:cubicBezTo>
                    <a:pt x="14" y="15"/>
                    <a:pt x="14" y="15"/>
                    <a:pt x="14" y="15"/>
                  </a:cubicBezTo>
                  <a:cubicBezTo>
                    <a:pt x="11" y="16"/>
                    <a:pt x="11" y="16"/>
                    <a:pt x="11" y="16"/>
                  </a:cubicBezTo>
                  <a:cubicBezTo>
                    <a:pt x="11" y="12"/>
                    <a:pt x="11" y="8"/>
                    <a:pt x="11" y="4"/>
                  </a:cubicBezTo>
                  <a:cubicBezTo>
                    <a:pt x="12" y="1"/>
                    <a:pt x="6" y="0"/>
                    <a:pt x="5" y="3"/>
                  </a:cubicBezTo>
                  <a:cubicBezTo>
                    <a:pt x="3" y="12"/>
                    <a:pt x="2" y="21"/>
                    <a:pt x="2" y="29"/>
                  </a:cubicBezTo>
                  <a:cubicBezTo>
                    <a:pt x="1" y="29"/>
                    <a:pt x="0" y="29"/>
                    <a:pt x="0" y="30"/>
                  </a:cubicBezTo>
                  <a:cubicBezTo>
                    <a:pt x="0" y="34"/>
                    <a:pt x="0" y="39"/>
                    <a:pt x="0" y="43"/>
                  </a:cubicBezTo>
                  <a:cubicBezTo>
                    <a:pt x="0" y="44"/>
                    <a:pt x="1"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429"/>
            <p:cNvSpPr>
              <a:spLocks/>
            </p:cNvSpPr>
            <p:nvPr/>
          </p:nvSpPr>
          <p:spPr bwMode="auto">
            <a:xfrm>
              <a:off x="9059148" y="6382592"/>
              <a:ext cx="26088" cy="144670"/>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0" y="3"/>
                  </a:cubicBezTo>
                  <a:cubicBezTo>
                    <a:pt x="0" y="12"/>
                    <a:pt x="0" y="21"/>
                    <a:pt x="0"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430"/>
            <p:cNvSpPr>
              <a:spLocks/>
            </p:cNvSpPr>
            <p:nvPr/>
          </p:nvSpPr>
          <p:spPr bwMode="auto">
            <a:xfrm>
              <a:off x="9123182" y="6363619"/>
              <a:ext cx="61662" cy="182616"/>
            </a:xfrm>
            <a:custGeom>
              <a:avLst/>
              <a:gdLst>
                <a:gd name="T0" fmla="*/ 8 w 15"/>
                <a:gd name="T1" fmla="*/ 7 h 41"/>
                <a:gd name="T2" fmla="*/ 7 w 15"/>
                <a:gd name="T3" fmla="*/ 4 h 41"/>
                <a:gd name="T4" fmla="*/ 1 w 15"/>
                <a:gd name="T5" fmla="*/ 6 h 41"/>
                <a:gd name="T6" fmla="*/ 3 w 15"/>
                <a:gd name="T7" fmla="*/ 30 h 41"/>
                <a:gd name="T8" fmla="*/ 5 w 15"/>
                <a:gd name="T9" fmla="*/ 32 h 41"/>
                <a:gd name="T10" fmla="*/ 6 w 15"/>
                <a:gd name="T11" fmla="*/ 38 h 41"/>
                <a:gd name="T12" fmla="*/ 11 w 15"/>
                <a:gd name="T13" fmla="*/ 38 h 41"/>
                <a:gd name="T14" fmla="*/ 14 w 15"/>
                <a:gd name="T15" fmla="*/ 10 h 41"/>
                <a:gd name="T16" fmla="*/ 8 w 15"/>
                <a:gd name="T1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1">
                  <a:moveTo>
                    <a:pt x="8" y="7"/>
                  </a:moveTo>
                  <a:cubicBezTo>
                    <a:pt x="8" y="6"/>
                    <a:pt x="7" y="5"/>
                    <a:pt x="7" y="4"/>
                  </a:cubicBezTo>
                  <a:cubicBezTo>
                    <a:pt x="6" y="0"/>
                    <a:pt x="0" y="2"/>
                    <a:pt x="1" y="6"/>
                  </a:cubicBezTo>
                  <a:cubicBezTo>
                    <a:pt x="3" y="14"/>
                    <a:pt x="3" y="22"/>
                    <a:pt x="3" y="30"/>
                  </a:cubicBezTo>
                  <a:cubicBezTo>
                    <a:pt x="3" y="31"/>
                    <a:pt x="4" y="32"/>
                    <a:pt x="5" y="32"/>
                  </a:cubicBezTo>
                  <a:cubicBezTo>
                    <a:pt x="5" y="34"/>
                    <a:pt x="5" y="36"/>
                    <a:pt x="6" y="38"/>
                  </a:cubicBezTo>
                  <a:cubicBezTo>
                    <a:pt x="6" y="41"/>
                    <a:pt x="11" y="41"/>
                    <a:pt x="11" y="38"/>
                  </a:cubicBezTo>
                  <a:cubicBezTo>
                    <a:pt x="12" y="29"/>
                    <a:pt x="12" y="19"/>
                    <a:pt x="14" y="10"/>
                  </a:cubicBezTo>
                  <a:cubicBezTo>
                    <a:pt x="15" y="6"/>
                    <a:pt x="10" y="4"/>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431"/>
            <p:cNvSpPr>
              <a:spLocks/>
            </p:cNvSpPr>
            <p:nvPr/>
          </p:nvSpPr>
          <p:spPr bwMode="auto">
            <a:xfrm>
              <a:off x="9199074" y="6363619"/>
              <a:ext cx="61662" cy="23242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6"/>
                    <a:pt x="6" y="9"/>
                    <a:pt x="6" y="11"/>
                  </a:cubicBezTo>
                  <a:cubicBezTo>
                    <a:pt x="4" y="10"/>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2" y="34"/>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432"/>
            <p:cNvSpPr>
              <a:spLocks/>
            </p:cNvSpPr>
            <p:nvPr/>
          </p:nvSpPr>
          <p:spPr bwMode="auto">
            <a:xfrm>
              <a:off x="9004600" y="6382592"/>
              <a:ext cx="49804" cy="203960"/>
            </a:xfrm>
            <a:custGeom>
              <a:avLst/>
              <a:gdLst>
                <a:gd name="T0" fmla="*/ 9 w 12"/>
                <a:gd name="T1" fmla="*/ 7 h 46"/>
                <a:gd name="T2" fmla="*/ 8 w 12"/>
                <a:gd name="T3" fmla="*/ 3 h 46"/>
                <a:gd name="T4" fmla="*/ 4 w 12"/>
                <a:gd name="T5" fmla="*/ 4 h 46"/>
                <a:gd name="T6" fmla="*/ 5 w 12"/>
                <a:gd name="T7" fmla="*/ 8 h 46"/>
                <a:gd name="T8" fmla="*/ 4 w 12"/>
                <a:gd name="T9" fmla="*/ 10 h 46"/>
                <a:gd name="T10" fmla="*/ 4 w 12"/>
                <a:gd name="T11" fmla="*/ 43 h 46"/>
                <a:gd name="T12" fmla="*/ 11 w 12"/>
                <a:gd name="T13" fmla="*/ 42 h 46"/>
                <a:gd name="T14" fmla="*/ 11 w 12"/>
                <a:gd name="T15" fmla="*/ 29 h 46"/>
                <a:gd name="T16" fmla="*/ 11 w 12"/>
                <a:gd name="T17" fmla="*/ 28 h 46"/>
                <a:gd name="T18" fmla="*/ 11 w 12"/>
                <a:gd name="T19" fmla="*/ 21 h 46"/>
                <a:gd name="T20" fmla="*/ 12 w 12"/>
                <a:gd name="T21" fmla="*/ 12 h 46"/>
                <a:gd name="T22" fmla="*/ 9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9" y="7"/>
                  </a:moveTo>
                  <a:cubicBezTo>
                    <a:pt x="8" y="6"/>
                    <a:pt x="8" y="4"/>
                    <a:pt x="8" y="3"/>
                  </a:cubicBezTo>
                  <a:cubicBezTo>
                    <a:pt x="7" y="0"/>
                    <a:pt x="3" y="1"/>
                    <a:pt x="4" y="4"/>
                  </a:cubicBezTo>
                  <a:cubicBezTo>
                    <a:pt x="4" y="5"/>
                    <a:pt x="5" y="6"/>
                    <a:pt x="5" y="8"/>
                  </a:cubicBezTo>
                  <a:cubicBezTo>
                    <a:pt x="4" y="8"/>
                    <a:pt x="4" y="9"/>
                    <a:pt x="4" y="10"/>
                  </a:cubicBezTo>
                  <a:cubicBezTo>
                    <a:pt x="1" y="21"/>
                    <a:pt x="0" y="32"/>
                    <a:pt x="4" y="43"/>
                  </a:cubicBezTo>
                  <a:cubicBezTo>
                    <a:pt x="6" y="46"/>
                    <a:pt x="11" y="46"/>
                    <a:pt x="11" y="42"/>
                  </a:cubicBezTo>
                  <a:cubicBezTo>
                    <a:pt x="11" y="37"/>
                    <a:pt x="11" y="33"/>
                    <a:pt x="11" y="29"/>
                  </a:cubicBezTo>
                  <a:cubicBezTo>
                    <a:pt x="11" y="28"/>
                    <a:pt x="11" y="28"/>
                    <a:pt x="11" y="28"/>
                  </a:cubicBezTo>
                  <a:cubicBezTo>
                    <a:pt x="11" y="25"/>
                    <a:pt x="11" y="23"/>
                    <a:pt x="11" y="21"/>
                  </a:cubicBezTo>
                  <a:cubicBezTo>
                    <a:pt x="11" y="18"/>
                    <a:pt x="11" y="15"/>
                    <a:pt x="12" y="12"/>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433"/>
            <p:cNvSpPr>
              <a:spLocks/>
            </p:cNvSpPr>
            <p:nvPr/>
          </p:nvSpPr>
          <p:spPr bwMode="auto">
            <a:xfrm>
              <a:off x="8606166" y="6389707"/>
              <a:ext cx="54548" cy="125697"/>
            </a:xfrm>
            <a:custGeom>
              <a:avLst/>
              <a:gdLst>
                <a:gd name="T0" fmla="*/ 12 w 13"/>
                <a:gd name="T1" fmla="*/ 25 h 28"/>
                <a:gd name="T2" fmla="*/ 5 w 13"/>
                <a:gd name="T3" fmla="*/ 3 h 28"/>
                <a:gd name="T4" fmla="*/ 1 w 13"/>
                <a:gd name="T5" fmla="*/ 4 h 28"/>
                <a:gd name="T6" fmla="*/ 10 w 13"/>
                <a:gd name="T7" fmla="*/ 26 h 28"/>
                <a:gd name="T8" fmla="*/ 12 w 13"/>
                <a:gd name="T9" fmla="*/ 25 h 28"/>
              </a:gdLst>
              <a:ahLst/>
              <a:cxnLst>
                <a:cxn ang="0">
                  <a:pos x="T0" y="T1"/>
                </a:cxn>
                <a:cxn ang="0">
                  <a:pos x="T2" y="T3"/>
                </a:cxn>
                <a:cxn ang="0">
                  <a:pos x="T4" y="T5"/>
                </a:cxn>
                <a:cxn ang="0">
                  <a:pos x="T6" y="T7"/>
                </a:cxn>
                <a:cxn ang="0">
                  <a:pos x="T8" y="T9"/>
                </a:cxn>
              </a:cxnLst>
              <a:rect l="0" t="0" r="r" b="b"/>
              <a:pathLst>
                <a:path w="13" h="28">
                  <a:moveTo>
                    <a:pt x="12" y="25"/>
                  </a:moveTo>
                  <a:cubicBezTo>
                    <a:pt x="9" y="18"/>
                    <a:pt x="7" y="10"/>
                    <a:pt x="5" y="3"/>
                  </a:cubicBezTo>
                  <a:cubicBezTo>
                    <a:pt x="4" y="0"/>
                    <a:pt x="0" y="1"/>
                    <a:pt x="1" y="4"/>
                  </a:cubicBezTo>
                  <a:cubicBezTo>
                    <a:pt x="3" y="12"/>
                    <a:pt x="6" y="19"/>
                    <a:pt x="10" y="26"/>
                  </a:cubicBezTo>
                  <a:cubicBezTo>
                    <a:pt x="11" y="28"/>
                    <a:pt x="13" y="27"/>
                    <a:pt x="12" y="2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434"/>
            <p:cNvSpPr>
              <a:spLocks/>
            </p:cNvSpPr>
            <p:nvPr/>
          </p:nvSpPr>
          <p:spPr bwMode="auto">
            <a:xfrm>
              <a:off x="8499443" y="6342275"/>
              <a:ext cx="80635" cy="194474"/>
            </a:xfrm>
            <a:custGeom>
              <a:avLst/>
              <a:gdLst>
                <a:gd name="T0" fmla="*/ 16 w 19"/>
                <a:gd name="T1" fmla="*/ 37 h 44"/>
                <a:gd name="T2" fmla="*/ 12 w 19"/>
                <a:gd name="T3" fmla="*/ 8 h 44"/>
                <a:gd name="T4" fmla="*/ 7 w 19"/>
                <a:gd name="T5" fmla="*/ 4 h 44"/>
                <a:gd name="T6" fmla="*/ 11 w 19"/>
                <a:gd name="T7" fmla="*/ 40 h 44"/>
                <a:gd name="T8" fmla="*/ 16 w 19"/>
                <a:gd name="T9" fmla="*/ 37 h 44"/>
              </a:gdLst>
              <a:ahLst/>
              <a:cxnLst>
                <a:cxn ang="0">
                  <a:pos x="T0" y="T1"/>
                </a:cxn>
                <a:cxn ang="0">
                  <a:pos x="T2" y="T3"/>
                </a:cxn>
                <a:cxn ang="0">
                  <a:pos x="T4" y="T5"/>
                </a:cxn>
                <a:cxn ang="0">
                  <a:pos x="T6" y="T7"/>
                </a:cxn>
                <a:cxn ang="0">
                  <a:pos x="T8" y="T9"/>
                </a:cxn>
              </a:cxnLst>
              <a:rect l="0" t="0" r="r" b="b"/>
              <a:pathLst>
                <a:path w="19" h="44">
                  <a:moveTo>
                    <a:pt x="16" y="37"/>
                  </a:moveTo>
                  <a:cubicBezTo>
                    <a:pt x="11" y="27"/>
                    <a:pt x="8" y="18"/>
                    <a:pt x="12" y="8"/>
                  </a:cubicBezTo>
                  <a:cubicBezTo>
                    <a:pt x="14" y="4"/>
                    <a:pt x="8" y="0"/>
                    <a:pt x="7" y="4"/>
                  </a:cubicBezTo>
                  <a:cubicBezTo>
                    <a:pt x="0" y="17"/>
                    <a:pt x="3" y="29"/>
                    <a:pt x="11" y="40"/>
                  </a:cubicBezTo>
                  <a:cubicBezTo>
                    <a:pt x="13" y="44"/>
                    <a:pt x="19"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435"/>
            <p:cNvSpPr>
              <a:spLocks/>
            </p:cNvSpPr>
            <p:nvPr/>
          </p:nvSpPr>
          <p:spPr bwMode="auto">
            <a:xfrm>
              <a:off x="8774552" y="6399194"/>
              <a:ext cx="40318" cy="147041"/>
            </a:xfrm>
            <a:custGeom>
              <a:avLst/>
              <a:gdLst>
                <a:gd name="T0" fmla="*/ 2 w 10"/>
                <a:gd name="T1" fmla="*/ 4 h 33"/>
                <a:gd name="T2" fmla="*/ 3 w 10"/>
                <a:gd name="T3" fmla="*/ 29 h 33"/>
                <a:gd name="T4" fmla="*/ 9 w 10"/>
                <a:gd name="T5" fmla="*/ 27 h 33"/>
                <a:gd name="T6" fmla="*/ 9 w 10"/>
                <a:gd name="T7" fmla="*/ 6 h 33"/>
                <a:gd name="T8" fmla="*/ 2 w 10"/>
                <a:gd name="T9" fmla="*/ 4 h 33"/>
              </a:gdLst>
              <a:ahLst/>
              <a:cxnLst>
                <a:cxn ang="0">
                  <a:pos x="T0" y="T1"/>
                </a:cxn>
                <a:cxn ang="0">
                  <a:pos x="T2" y="T3"/>
                </a:cxn>
                <a:cxn ang="0">
                  <a:pos x="T4" y="T5"/>
                </a:cxn>
                <a:cxn ang="0">
                  <a:pos x="T6" y="T7"/>
                </a:cxn>
                <a:cxn ang="0">
                  <a:pos x="T8" y="T9"/>
                </a:cxn>
              </a:cxnLst>
              <a:rect l="0" t="0" r="r" b="b"/>
              <a:pathLst>
                <a:path w="10" h="33">
                  <a:moveTo>
                    <a:pt x="2" y="4"/>
                  </a:moveTo>
                  <a:cubicBezTo>
                    <a:pt x="0" y="12"/>
                    <a:pt x="0" y="21"/>
                    <a:pt x="3" y="29"/>
                  </a:cubicBezTo>
                  <a:cubicBezTo>
                    <a:pt x="4" y="33"/>
                    <a:pt x="9" y="31"/>
                    <a:pt x="9" y="27"/>
                  </a:cubicBezTo>
                  <a:cubicBezTo>
                    <a:pt x="8" y="20"/>
                    <a:pt x="7" y="13"/>
                    <a:pt x="9" y="6"/>
                  </a:cubicBezTo>
                  <a:cubicBezTo>
                    <a:pt x="10" y="2"/>
                    <a:pt x="4" y="0"/>
                    <a:pt x="2"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436"/>
            <p:cNvSpPr>
              <a:spLocks/>
            </p:cNvSpPr>
            <p:nvPr/>
          </p:nvSpPr>
          <p:spPr bwMode="auto">
            <a:xfrm>
              <a:off x="9293939" y="6337531"/>
              <a:ext cx="64034" cy="222933"/>
            </a:xfrm>
            <a:custGeom>
              <a:avLst/>
              <a:gdLst>
                <a:gd name="T0" fmla="*/ 11 w 15"/>
                <a:gd name="T1" fmla="*/ 27 h 50"/>
                <a:gd name="T2" fmla="*/ 14 w 15"/>
                <a:gd name="T3" fmla="*/ 6 h 50"/>
                <a:gd name="T4" fmla="*/ 7 w 15"/>
                <a:gd name="T5" fmla="*/ 4 h 50"/>
                <a:gd name="T6" fmla="*/ 5 w 15"/>
                <a:gd name="T7" fmla="*/ 15 h 50"/>
                <a:gd name="T8" fmla="*/ 3 w 15"/>
                <a:gd name="T9" fmla="*/ 16 h 50"/>
                <a:gd name="T10" fmla="*/ 5 w 15"/>
                <a:gd name="T11" fmla="*/ 46 h 50"/>
                <a:gd name="T12" fmla="*/ 11 w 15"/>
                <a:gd name="T13" fmla="*/ 42 h 50"/>
                <a:gd name="T14" fmla="*/ 8 w 15"/>
                <a:gd name="T15" fmla="*/ 30 h 50"/>
                <a:gd name="T16" fmla="*/ 11 w 15"/>
                <a:gd name="T17"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7"/>
                  </a:moveTo>
                  <a:cubicBezTo>
                    <a:pt x="12" y="20"/>
                    <a:pt x="12" y="13"/>
                    <a:pt x="14" y="6"/>
                  </a:cubicBezTo>
                  <a:cubicBezTo>
                    <a:pt x="15" y="1"/>
                    <a:pt x="8" y="0"/>
                    <a:pt x="7" y="4"/>
                  </a:cubicBezTo>
                  <a:cubicBezTo>
                    <a:pt x="6" y="8"/>
                    <a:pt x="5" y="11"/>
                    <a:pt x="5" y="15"/>
                  </a:cubicBezTo>
                  <a:cubicBezTo>
                    <a:pt x="4" y="15"/>
                    <a:pt x="4" y="16"/>
                    <a:pt x="3" y="16"/>
                  </a:cubicBezTo>
                  <a:cubicBezTo>
                    <a:pt x="0" y="27"/>
                    <a:pt x="0" y="36"/>
                    <a:pt x="5" y="46"/>
                  </a:cubicBezTo>
                  <a:cubicBezTo>
                    <a:pt x="7" y="50"/>
                    <a:pt x="13" y="46"/>
                    <a:pt x="11" y="42"/>
                  </a:cubicBezTo>
                  <a:cubicBezTo>
                    <a:pt x="10" y="38"/>
                    <a:pt x="9" y="34"/>
                    <a:pt x="8" y="30"/>
                  </a:cubicBezTo>
                  <a:cubicBezTo>
                    <a:pt x="10" y="30"/>
                    <a:pt x="11" y="29"/>
                    <a:pt x="11" y="2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437"/>
            <p:cNvSpPr>
              <a:spLocks/>
            </p:cNvSpPr>
            <p:nvPr/>
          </p:nvSpPr>
          <p:spPr bwMode="auto">
            <a:xfrm>
              <a:off x="9384061" y="6394450"/>
              <a:ext cx="33203" cy="14229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438"/>
            <p:cNvSpPr>
              <a:spLocks/>
            </p:cNvSpPr>
            <p:nvPr/>
          </p:nvSpPr>
          <p:spPr bwMode="auto">
            <a:xfrm>
              <a:off x="9407778" y="6373106"/>
              <a:ext cx="80635" cy="239535"/>
            </a:xfrm>
            <a:custGeom>
              <a:avLst/>
              <a:gdLst>
                <a:gd name="T0" fmla="*/ 18 w 19"/>
                <a:gd name="T1" fmla="*/ 47 h 54"/>
                <a:gd name="T2" fmla="*/ 12 w 19"/>
                <a:gd name="T3" fmla="*/ 15 h 54"/>
                <a:gd name="T4" fmla="*/ 12 w 19"/>
                <a:gd name="T5" fmla="*/ 13 h 54"/>
                <a:gd name="T6" fmla="*/ 12 w 19"/>
                <a:gd name="T7" fmla="*/ 4 h 54"/>
                <a:gd name="T8" fmla="*/ 8 w 19"/>
                <a:gd name="T9" fmla="*/ 4 h 54"/>
                <a:gd name="T10" fmla="*/ 8 w 19"/>
                <a:gd name="T11" fmla="*/ 13 h 54"/>
                <a:gd name="T12" fmla="*/ 7 w 19"/>
                <a:gd name="T13" fmla="*/ 14 h 54"/>
                <a:gd name="T14" fmla="*/ 6 w 19"/>
                <a:gd name="T15" fmla="*/ 23 h 54"/>
                <a:gd name="T16" fmla="*/ 5 w 19"/>
                <a:gd name="T17" fmla="*/ 23 h 54"/>
                <a:gd name="T18" fmla="*/ 1 w 19"/>
                <a:gd name="T19" fmla="*/ 40 h 54"/>
                <a:gd name="T20" fmla="*/ 2 w 19"/>
                <a:gd name="T21" fmla="*/ 40 h 54"/>
                <a:gd name="T22" fmla="*/ 6 w 19"/>
                <a:gd name="T23" fmla="*/ 26 h 54"/>
                <a:gd name="T24" fmla="*/ 10 w 19"/>
                <a:gd name="T25" fmla="*/ 49 h 54"/>
                <a:gd name="T26" fmla="*/ 18 w 19"/>
                <a:gd name="T27"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4">
                  <a:moveTo>
                    <a:pt x="18" y="47"/>
                  </a:moveTo>
                  <a:cubicBezTo>
                    <a:pt x="14" y="36"/>
                    <a:pt x="14" y="25"/>
                    <a:pt x="12" y="15"/>
                  </a:cubicBezTo>
                  <a:cubicBezTo>
                    <a:pt x="12" y="14"/>
                    <a:pt x="12" y="13"/>
                    <a:pt x="12" y="13"/>
                  </a:cubicBezTo>
                  <a:cubicBezTo>
                    <a:pt x="12" y="10"/>
                    <a:pt x="12" y="8"/>
                    <a:pt x="12" y="4"/>
                  </a:cubicBezTo>
                  <a:cubicBezTo>
                    <a:pt x="12" y="0"/>
                    <a:pt x="8" y="0"/>
                    <a:pt x="8" y="4"/>
                  </a:cubicBezTo>
                  <a:cubicBezTo>
                    <a:pt x="8" y="8"/>
                    <a:pt x="8" y="10"/>
                    <a:pt x="8" y="13"/>
                  </a:cubicBezTo>
                  <a:cubicBezTo>
                    <a:pt x="7" y="13"/>
                    <a:pt x="7" y="14"/>
                    <a:pt x="7" y="14"/>
                  </a:cubicBezTo>
                  <a:cubicBezTo>
                    <a:pt x="7" y="17"/>
                    <a:pt x="6" y="20"/>
                    <a:pt x="6" y="23"/>
                  </a:cubicBezTo>
                  <a:cubicBezTo>
                    <a:pt x="6" y="22"/>
                    <a:pt x="5" y="22"/>
                    <a:pt x="5" y="23"/>
                  </a:cubicBezTo>
                  <a:cubicBezTo>
                    <a:pt x="3" y="29"/>
                    <a:pt x="2" y="34"/>
                    <a:pt x="1" y="40"/>
                  </a:cubicBezTo>
                  <a:cubicBezTo>
                    <a:pt x="0" y="41"/>
                    <a:pt x="2" y="41"/>
                    <a:pt x="2" y="40"/>
                  </a:cubicBezTo>
                  <a:cubicBezTo>
                    <a:pt x="4" y="35"/>
                    <a:pt x="5" y="30"/>
                    <a:pt x="6" y="26"/>
                  </a:cubicBezTo>
                  <a:cubicBezTo>
                    <a:pt x="6" y="34"/>
                    <a:pt x="7" y="42"/>
                    <a:pt x="10" y="49"/>
                  </a:cubicBezTo>
                  <a:cubicBezTo>
                    <a:pt x="12" y="54"/>
                    <a:pt x="19" y="52"/>
                    <a:pt x="18" y="4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439"/>
            <p:cNvSpPr>
              <a:spLocks/>
            </p:cNvSpPr>
            <p:nvPr/>
          </p:nvSpPr>
          <p:spPr bwMode="auto">
            <a:xfrm>
              <a:off x="9514501" y="6491687"/>
              <a:ext cx="23716" cy="130440"/>
            </a:xfrm>
            <a:custGeom>
              <a:avLst/>
              <a:gdLst>
                <a:gd name="T0" fmla="*/ 5 w 6"/>
                <a:gd name="T1" fmla="*/ 4 h 29"/>
                <a:gd name="T2" fmla="*/ 1 w 6"/>
                <a:gd name="T3" fmla="*/ 3 h 29"/>
                <a:gd name="T4" fmla="*/ 0 w 6"/>
                <a:gd name="T5" fmla="*/ 25 h 29"/>
                <a:gd name="T6" fmla="*/ 6 w 6"/>
                <a:gd name="T7" fmla="*/ 25 h 29"/>
                <a:gd name="T8" fmla="*/ 5 w 6"/>
                <a:gd name="T9" fmla="*/ 4 h 29"/>
              </a:gdLst>
              <a:ahLst/>
              <a:cxnLst>
                <a:cxn ang="0">
                  <a:pos x="T0" y="T1"/>
                </a:cxn>
                <a:cxn ang="0">
                  <a:pos x="T2" y="T3"/>
                </a:cxn>
                <a:cxn ang="0">
                  <a:pos x="T4" y="T5"/>
                </a:cxn>
                <a:cxn ang="0">
                  <a:pos x="T6" y="T7"/>
                </a:cxn>
                <a:cxn ang="0">
                  <a:pos x="T8" y="T9"/>
                </a:cxn>
              </a:cxnLst>
              <a:rect l="0" t="0" r="r" b="b"/>
              <a:pathLst>
                <a:path w="6" h="29">
                  <a:moveTo>
                    <a:pt x="5" y="4"/>
                  </a:moveTo>
                  <a:cubicBezTo>
                    <a:pt x="5" y="1"/>
                    <a:pt x="1" y="0"/>
                    <a:pt x="1" y="3"/>
                  </a:cubicBezTo>
                  <a:cubicBezTo>
                    <a:pt x="0" y="11"/>
                    <a:pt x="0" y="21"/>
                    <a:pt x="0" y="25"/>
                  </a:cubicBezTo>
                  <a:cubicBezTo>
                    <a:pt x="0" y="29"/>
                    <a:pt x="6" y="29"/>
                    <a:pt x="6" y="25"/>
                  </a:cubicBezTo>
                  <a:cubicBezTo>
                    <a:pt x="6" y="21"/>
                    <a:pt x="6" y="11"/>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440"/>
            <p:cNvSpPr>
              <a:spLocks/>
            </p:cNvSpPr>
            <p:nvPr/>
          </p:nvSpPr>
          <p:spPr bwMode="auto">
            <a:xfrm>
              <a:off x="9542961" y="6394450"/>
              <a:ext cx="42689" cy="177872"/>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4"/>
                    <a:pt x="10" y="4"/>
                  </a:cubicBezTo>
                  <a:cubicBezTo>
                    <a:pt x="10" y="0"/>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441"/>
            <p:cNvSpPr>
              <a:spLocks/>
            </p:cNvSpPr>
            <p:nvPr/>
          </p:nvSpPr>
          <p:spPr bwMode="auto">
            <a:xfrm>
              <a:off x="9585650" y="6382592"/>
              <a:ext cx="66406" cy="249021"/>
            </a:xfrm>
            <a:custGeom>
              <a:avLst/>
              <a:gdLst>
                <a:gd name="T0" fmla="*/ 7 w 16"/>
                <a:gd name="T1" fmla="*/ 5 h 56"/>
                <a:gd name="T2" fmla="*/ 4 w 16"/>
                <a:gd name="T3" fmla="*/ 12 h 56"/>
                <a:gd name="T4" fmla="*/ 4 w 16"/>
                <a:gd name="T5" fmla="*/ 11 h 56"/>
                <a:gd name="T6" fmla="*/ 1 w 16"/>
                <a:gd name="T7" fmla="*/ 11 h 56"/>
                <a:gd name="T8" fmla="*/ 2 w 16"/>
                <a:gd name="T9" fmla="*/ 19 h 56"/>
                <a:gd name="T10" fmla="*/ 6 w 16"/>
                <a:gd name="T11" fmla="*/ 54 h 56"/>
                <a:gd name="T12" fmla="*/ 12 w 16"/>
                <a:gd name="T13" fmla="*/ 52 h 56"/>
                <a:gd name="T14" fmla="*/ 14 w 16"/>
                <a:gd name="T15" fmla="*/ 9 h 56"/>
                <a:gd name="T16" fmla="*/ 7 w 16"/>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6">
                  <a:moveTo>
                    <a:pt x="7" y="5"/>
                  </a:moveTo>
                  <a:cubicBezTo>
                    <a:pt x="6" y="7"/>
                    <a:pt x="5" y="9"/>
                    <a:pt x="4" y="12"/>
                  </a:cubicBezTo>
                  <a:cubicBezTo>
                    <a:pt x="4" y="11"/>
                    <a:pt x="4" y="11"/>
                    <a:pt x="4" y="11"/>
                  </a:cubicBezTo>
                  <a:cubicBezTo>
                    <a:pt x="3" y="9"/>
                    <a:pt x="1" y="10"/>
                    <a:pt x="1" y="11"/>
                  </a:cubicBezTo>
                  <a:cubicBezTo>
                    <a:pt x="1" y="14"/>
                    <a:pt x="2" y="17"/>
                    <a:pt x="2" y="19"/>
                  </a:cubicBezTo>
                  <a:cubicBezTo>
                    <a:pt x="0" y="31"/>
                    <a:pt x="1" y="43"/>
                    <a:pt x="6" y="54"/>
                  </a:cubicBezTo>
                  <a:cubicBezTo>
                    <a:pt x="7" y="56"/>
                    <a:pt x="12" y="55"/>
                    <a:pt x="12" y="52"/>
                  </a:cubicBezTo>
                  <a:cubicBezTo>
                    <a:pt x="11" y="38"/>
                    <a:pt x="9" y="23"/>
                    <a:pt x="14" y="9"/>
                  </a:cubicBezTo>
                  <a:cubicBezTo>
                    <a:pt x="16"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442"/>
            <p:cNvSpPr>
              <a:spLocks/>
            </p:cNvSpPr>
            <p:nvPr/>
          </p:nvSpPr>
          <p:spPr bwMode="auto">
            <a:xfrm>
              <a:off x="9500271" y="6347018"/>
              <a:ext cx="33203" cy="158899"/>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443"/>
            <p:cNvSpPr>
              <a:spLocks/>
            </p:cNvSpPr>
            <p:nvPr/>
          </p:nvSpPr>
          <p:spPr bwMode="auto">
            <a:xfrm>
              <a:off x="9644941" y="6382592"/>
              <a:ext cx="61662" cy="177872"/>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39"/>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444"/>
            <p:cNvSpPr>
              <a:spLocks/>
            </p:cNvSpPr>
            <p:nvPr/>
          </p:nvSpPr>
          <p:spPr bwMode="auto">
            <a:xfrm>
              <a:off x="9739806" y="6453741"/>
              <a:ext cx="35574" cy="142298"/>
            </a:xfrm>
            <a:custGeom>
              <a:avLst/>
              <a:gdLst>
                <a:gd name="T0" fmla="*/ 0 w 8"/>
                <a:gd name="T1" fmla="*/ 5 h 32"/>
                <a:gd name="T2" fmla="*/ 1 w 8"/>
                <a:gd name="T3" fmla="*/ 28 h 32"/>
                <a:gd name="T4" fmla="*/ 7 w 8"/>
                <a:gd name="T5" fmla="*/ 28 h 32"/>
                <a:gd name="T6" fmla="*/ 8 w 8"/>
                <a:gd name="T7" fmla="*/ 5 h 32"/>
                <a:gd name="T8" fmla="*/ 0 w 8"/>
                <a:gd name="T9" fmla="*/ 5 h 32"/>
              </a:gdLst>
              <a:ahLst/>
              <a:cxnLst>
                <a:cxn ang="0">
                  <a:pos x="T0" y="T1"/>
                </a:cxn>
                <a:cxn ang="0">
                  <a:pos x="T2" y="T3"/>
                </a:cxn>
                <a:cxn ang="0">
                  <a:pos x="T4" y="T5"/>
                </a:cxn>
                <a:cxn ang="0">
                  <a:pos x="T6" y="T7"/>
                </a:cxn>
                <a:cxn ang="0">
                  <a:pos x="T8" y="T9"/>
                </a:cxn>
              </a:cxnLst>
              <a:rect l="0" t="0" r="r" b="b"/>
              <a:pathLst>
                <a:path w="8" h="32">
                  <a:moveTo>
                    <a:pt x="0" y="5"/>
                  </a:moveTo>
                  <a:cubicBezTo>
                    <a:pt x="0" y="13"/>
                    <a:pt x="0" y="20"/>
                    <a:pt x="1" y="28"/>
                  </a:cubicBezTo>
                  <a:cubicBezTo>
                    <a:pt x="2" y="32"/>
                    <a:pt x="7" y="32"/>
                    <a:pt x="7" y="28"/>
                  </a:cubicBezTo>
                  <a:cubicBezTo>
                    <a:pt x="8" y="20"/>
                    <a:pt x="8" y="13"/>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445"/>
            <p:cNvSpPr>
              <a:spLocks/>
            </p:cNvSpPr>
            <p:nvPr/>
          </p:nvSpPr>
          <p:spPr bwMode="auto">
            <a:xfrm>
              <a:off x="9884476" y="6332788"/>
              <a:ext cx="56919" cy="234792"/>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3 w 14"/>
                <a:gd name="T15" fmla="*/ 48 h 53"/>
                <a:gd name="T16" fmla="*/ 8 w 14"/>
                <a:gd name="T17" fmla="*/ 32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0"/>
                    <a:pt x="0" y="21"/>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3" y="48"/>
                  </a:cubicBezTo>
                  <a:cubicBezTo>
                    <a:pt x="11" y="43"/>
                    <a:pt x="9" y="38"/>
                    <a:pt x="8" y="32"/>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446"/>
            <p:cNvSpPr>
              <a:spLocks/>
            </p:cNvSpPr>
            <p:nvPr/>
          </p:nvSpPr>
          <p:spPr bwMode="auto">
            <a:xfrm>
              <a:off x="9955625" y="6328045"/>
              <a:ext cx="66406" cy="208704"/>
            </a:xfrm>
            <a:custGeom>
              <a:avLst/>
              <a:gdLst>
                <a:gd name="T0" fmla="*/ 12 w 16"/>
                <a:gd name="T1" fmla="*/ 2 h 47"/>
                <a:gd name="T2" fmla="*/ 0 w 16"/>
                <a:gd name="T3" fmla="*/ 44 h 47"/>
                <a:gd name="T4" fmla="*/ 6 w 16"/>
                <a:gd name="T5" fmla="*/ 44 h 47"/>
                <a:gd name="T6" fmla="*/ 15 w 16"/>
                <a:gd name="T7" fmla="*/ 4 h 47"/>
                <a:gd name="T8" fmla="*/ 12 w 16"/>
                <a:gd name="T9" fmla="*/ 2 h 47"/>
              </a:gdLst>
              <a:ahLst/>
              <a:cxnLst>
                <a:cxn ang="0">
                  <a:pos x="T0" y="T1"/>
                </a:cxn>
                <a:cxn ang="0">
                  <a:pos x="T2" y="T3"/>
                </a:cxn>
                <a:cxn ang="0">
                  <a:pos x="T4" y="T5"/>
                </a:cxn>
                <a:cxn ang="0">
                  <a:pos x="T6" y="T7"/>
                </a:cxn>
                <a:cxn ang="0">
                  <a:pos x="T8" y="T9"/>
                </a:cxn>
              </a:cxnLst>
              <a:rect l="0" t="0" r="r" b="b"/>
              <a:pathLst>
                <a:path w="16" h="47">
                  <a:moveTo>
                    <a:pt x="12" y="2"/>
                  </a:moveTo>
                  <a:cubicBezTo>
                    <a:pt x="3" y="14"/>
                    <a:pt x="0" y="29"/>
                    <a:pt x="0" y="44"/>
                  </a:cubicBezTo>
                  <a:cubicBezTo>
                    <a:pt x="0" y="47"/>
                    <a:pt x="6" y="47"/>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447"/>
            <p:cNvSpPr>
              <a:spLocks/>
            </p:cNvSpPr>
            <p:nvPr/>
          </p:nvSpPr>
          <p:spPr bwMode="auto">
            <a:xfrm>
              <a:off x="10033889" y="6363619"/>
              <a:ext cx="35574" cy="201589"/>
            </a:xfrm>
            <a:custGeom>
              <a:avLst/>
              <a:gdLst>
                <a:gd name="T0" fmla="*/ 6 w 8"/>
                <a:gd name="T1" fmla="*/ 3 h 45"/>
                <a:gd name="T2" fmla="*/ 2 w 8"/>
                <a:gd name="T3" fmla="*/ 3 h 45"/>
                <a:gd name="T4" fmla="*/ 2 w 8"/>
                <a:gd name="T5" fmla="*/ 15 h 45"/>
                <a:gd name="T6" fmla="*/ 0 w 8"/>
                <a:gd name="T7" fmla="*/ 17 h 45"/>
                <a:gd name="T8" fmla="*/ 0 w 8"/>
                <a:gd name="T9" fmla="*/ 34 h 45"/>
                <a:gd name="T10" fmla="*/ 2 w 8"/>
                <a:gd name="T11" fmla="*/ 36 h 45"/>
                <a:gd name="T12" fmla="*/ 2 w 8"/>
                <a:gd name="T13" fmla="*/ 42 h 45"/>
                <a:gd name="T14" fmla="*/ 7 w 8"/>
                <a:gd name="T15" fmla="*/ 42 h 45"/>
                <a:gd name="T16" fmla="*/ 6 w 8"/>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5">
                  <a:moveTo>
                    <a:pt x="6" y="3"/>
                  </a:moveTo>
                  <a:cubicBezTo>
                    <a:pt x="6" y="0"/>
                    <a:pt x="3" y="0"/>
                    <a:pt x="2" y="3"/>
                  </a:cubicBezTo>
                  <a:cubicBezTo>
                    <a:pt x="2" y="7"/>
                    <a:pt x="2" y="11"/>
                    <a:pt x="2" y="15"/>
                  </a:cubicBezTo>
                  <a:cubicBezTo>
                    <a:pt x="1" y="15"/>
                    <a:pt x="0" y="16"/>
                    <a:pt x="0" y="17"/>
                  </a:cubicBezTo>
                  <a:cubicBezTo>
                    <a:pt x="0" y="23"/>
                    <a:pt x="0" y="28"/>
                    <a:pt x="0" y="34"/>
                  </a:cubicBezTo>
                  <a:cubicBezTo>
                    <a:pt x="0" y="35"/>
                    <a:pt x="1" y="35"/>
                    <a:pt x="2" y="36"/>
                  </a:cubicBezTo>
                  <a:cubicBezTo>
                    <a:pt x="2" y="38"/>
                    <a:pt x="2" y="40"/>
                    <a:pt x="2" y="42"/>
                  </a:cubicBezTo>
                  <a:cubicBezTo>
                    <a:pt x="2" y="45"/>
                    <a:pt x="7" y="45"/>
                    <a:pt x="7" y="42"/>
                  </a:cubicBezTo>
                  <a:cubicBezTo>
                    <a:pt x="8" y="29"/>
                    <a:pt x="7" y="16"/>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448"/>
            <p:cNvSpPr>
              <a:spLocks/>
            </p:cNvSpPr>
            <p:nvPr/>
          </p:nvSpPr>
          <p:spPr bwMode="auto">
            <a:xfrm>
              <a:off x="10126382" y="6313815"/>
              <a:ext cx="75892" cy="213447"/>
            </a:xfrm>
            <a:custGeom>
              <a:avLst/>
              <a:gdLst>
                <a:gd name="T0" fmla="*/ 18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29 h 48"/>
                <a:gd name="T16" fmla="*/ 0 w 18"/>
                <a:gd name="T17" fmla="*/ 30 h 48"/>
                <a:gd name="T18" fmla="*/ 0 w 18"/>
                <a:gd name="T19" fmla="*/ 43 h 48"/>
                <a:gd name="T20" fmla="*/ 2 w 18"/>
                <a:gd name="T21" fmla="*/ 43 h 48"/>
                <a:gd name="T22" fmla="*/ 8 w 18"/>
                <a:gd name="T23" fmla="*/ 43 h 48"/>
                <a:gd name="T24" fmla="*/ 8 w 18"/>
                <a:gd name="T25" fmla="*/ 42 h 48"/>
                <a:gd name="T26" fmla="*/ 8 w 18"/>
                <a:gd name="T27" fmla="*/ 45 h 48"/>
                <a:gd name="T28" fmla="*/ 13 w 18"/>
                <a:gd name="T29" fmla="*/ 46 h 48"/>
                <a:gd name="T30" fmla="*/ 18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2" y="21"/>
                    <a:pt x="1" y="29"/>
                  </a:cubicBezTo>
                  <a:cubicBezTo>
                    <a:pt x="1" y="29"/>
                    <a:pt x="0" y="29"/>
                    <a:pt x="0" y="30"/>
                  </a:cubicBezTo>
                  <a:cubicBezTo>
                    <a:pt x="0" y="34"/>
                    <a:pt x="0" y="39"/>
                    <a:pt x="0" y="43"/>
                  </a:cubicBezTo>
                  <a:cubicBezTo>
                    <a:pt x="0" y="44"/>
                    <a:pt x="1" y="44"/>
                    <a:pt x="2"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449"/>
            <p:cNvSpPr>
              <a:spLocks/>
            </p:cNvSpPr>
            <p:nvPr/>
          </p:nvSpPr>
          <p:spPr bwMode="auto">
            <a:xfrm>
              <a:off x="10282910" y="6382592"/>
              <a:ext cx="21345" cy="144670"/>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450"/>
            <p:cNvSpPr>
              <a:spLocks/>
            </p:cNvSpPr>
            <p:nvPr/>
          </p:nvSpPr>
          <p:spPr bwMode="auto">
            <a:xfrm>
              <a:off x="10346944" y="6363619"/>
              <a:ext cx="56919" cy="182616"/>
            </a:xfrm>
            <a:custGeom>
              <a:avLst/>
              <a:gdLst>
                <a:gd name="T0" fmla="*/ 7 w 14"/>
                <a:gd name="T1" fmla="*/ 7 h 41"/>
                <a:gd name="T2" fmla="*/ 7 w 14"/>
                <a:gd name="T3" fmla="*/ 4 h 41"/>
                <a:gd name="T4" fmla="*/ 1 w 14"/>
                <a:gd name="T5" fmla="*/ 6 h 41"/>
                <a:gd name="T6" fmla="*/ 3 w 14"/>
                <a:gd name="T7" fmla="*/ 30 h 41"/>
                <a:gd name="T8" fmla="*/ 5 w 14"/>
                <a:gd name="T9" fmla="*/ 32 h 41"/>
                <a:gd name="T10" fmla="*/ 5 w 14"/>
                <a:gd name="T11" fmla="*/ 38 h 41"/>
                <a:gd name="T12" fmla="*/ 11 w 14"/>
                <a:gd name="T13" fmla="*/ 38 h 41"/>
                <a:gd name="T14" fmla="*/ 13 w 14"/>
                <a:gd name="T15" fmla="*/ 10 h 41"/>
                <a:gd name="T16" fmla="*/ 7 w 14"/>
                <a:gd name="T1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7"/>
                  </a:moveTo>
                  <a:cubicBezTo>
                    <a:pt x="7" y="6"/>
                    <a:pt x="7" y="5"/>
                    <a:pt x="7" y="4"/>
                  </a:cubicBezTo>
                  <a:cubicBezTo>
                    <a:pt x="6" y="0"/>
                    <a:pt x="0" y="2"/>
                    <a:pt x="1" y="6"/>
                  </a:cubicBezTo>
                  <a:cubicBezTo>
                    <a:pt x="3" y="14"/>
                    <a:pt x="3" y="22"/>
                    <a:pt x="3" y="30"/>
                  </a:cubicBezTo>
                  <a:cubicBezTo>
                    <a:pt x="3" y="31"/>
                    <a:pt x="4" y="32"/>
                    <a:pt x="5" y="32"/>
                  </a:cubicBezTo>
                  <a:cubicBezTo>
                    <a:pt x="5" y="34"/>
                    <a:pt x="5" y="36"/>
                    <a:pt x="5" y="38"/>
                  </a:cubicBezTo>
                  <a:cubicBezTo>
                    <a:pt x="6" y="41"/>
                    <a:pt x="10" y="41"/>
                    <a:pt x="11" y="38"/>
                  </a:cubicBezTo>
                  <a:cubicBezTo>
                    <a:pt x="12" y="29"/>
                    <a:pt x="11" y="19"/>
                    <a:pt x="13" y="10"/>
                  </a:cubicBezTo>
                  <a:cubicBezTo>
                    <a:pt x="14" y="6"/>
                    <a:pt x="9" y="4"/>
                    <a:pt x="7"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451"/>
            <p:cNvSpPr>
              <a:spLocks/>
            </p:cNvSpPr>
            <p:nvPr/>
          </p:nvSpPr>
          <p:spPr bwMode="auto">
            <a:xfrm>
              <a:off x="10418093" y="6363619"/>
              <a:ext cx="66406" cy="232420"/>
            </a:xfrm>
            <a:custGeom>
              <a:avLst/>
              <a:gdLst>
                <a:gd name="T0" fmla="*/ 8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8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8" y="4"/>
                  </a:moveTo>
                  <a:cubicBezTo>
                    <a:pt x="7" y="6"/>
                    <a:pt x="7" y="9"/>
                    <a:pt x="6" y="11"/>
                  </a:cubicBezTo>
                  <a:cubicBezTo>
                    <a:pt x="5" y="10"/>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4"/>
                    <a:pt x="13" y="20"/>
                    <a:pt x="15" y="5"/>
                  </a:cubicBezTo>
                  <a:cubicBezTo>
                    <a:pt x="16" y="1"/>
                    <a:pt x="8" y="0"/>
                    <a:pt x="8"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452"/>
            <p:cNvSpPr>
              <a:spLocks/>
            </p:cNvSpPr>
            <p:nvPr/>
          </p:nvSpPr>
          <p:spPr bwMode="auto">
            <a:xfrm>
              <a:off x="10228362" y="6382592"/>
              <a:ext cx="49804" cy="203960"/>
            </a:xfrm>
            <a:custGeom>
              <a:avLst/>
              <a:gdLst>
                <a:gd name="T0" fmla="*/ 8 w 12"/>
                <a:gd name="T1" fmla="*/ 7 h 46"/>
                <a:gd name="T2" fmla="*/ 7 w 12"/>
                <a:gd name="T3" fmla="*/ 3 h 46"/>
                <a:gd name="T4" fmla="*/ 4 w 12"/>
                <a:gd name="T5" fmla="*/ 4 h 46"/>
                <a:gd name="T6" fmla="*/ 5 w 12"/>
                <a:gd name="T7" fmla="*/ 8 h 46"/>
                <a:gd name="T8" fmla="*/ 3 w 12"/>
                <a:gd name="T9" fmla="*/ 10 h 46"/>
                <a:gd name="T10" fmla="*/ 4 w 12"/>
                <a:gd name="T11" fmla="*/ 43 h 46"/>
                <a:gd name="T12" fmla="*/ 11 w 12"/>
                <a:gd name="T13" fmla="*/ 42 h 46"/>
                <a:gd name="T14" fmla="*/ 11 w 12"/>
                <a:gd name="T15" fmla="*/ 29 h 46"/>
                <a:gd name="T16" fmla="*/ 11 w 12"/>
                <a:gd name="T17" fmla="*/ 28 h 46"/>
                <a:gd name="T18" fmla="*/ 11 w 12"/>
                <a:gd name="T19" fmla="*/ 21 h 46"/>
                <a:gd name="T20" fmla="*/ 12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6"/>
                    <a:pt x="8" y="4"/>
                    <a:pt x="7" y="3"/>
                  </a:cubicBezTo>
                  <a:cubicBezTo>
                    <a:pt x="7" y="0"/>
                    <a:pt x="3" y="1"/>
                    <a:pt x="4" y="4"/>
                  </a:cubicBezTo>
                  <a:cubicBezTo>
                    <a:pt x="4" y="5"/>
                    <a:pt x="4" y="6"/>
                    <a:pt x="5" y="8"/>
                  </a:cubicBezTo>
                  <a:cubicBezTo>
                    <a:pt x="4" y="8"/>
                    <a:pt x="3" y="9"/>
                    <a:pt x="3" y="10"/>
                  </a:cubicBezTo>
                  <a:cubicBezTo>
                    <a:pt x="1" y="21"/>
                    <a:pt x="0" y="32"/>
                    <a:pt x="4" y="43"/>
                  </a:cubicBezTo>
                  <a:cubicBezTo>
                    <a:pt x="5" y="46"/>
                    <a:pt x="11" y="46"/>
                    <a:pt x="11" y="42"/>
                  </a:cubicBezTo>
                  <a:cubicBezTo>
                    <a:pt x="11" y="37"/>
                    <a:pt x="11" y="33"/>
                    <a:pt x="11" y="29"/>
                  </a:cubicBezTo>
                  <a:cubicBezTo>
                    <a:pt x="11" y="28"/>
                    <a:pt x="11" y="28"/>
                    <a:pt x="11" y="28"/>
                  </a:cubicBezTo>
                  <a:cubicBezTo>
                    <a:pt x="11" y="25"/>
                    <a:pt x="11" y="23"/>
                    <a:pt x="11" y="21"/>
                  </a:cubicBezTo>
                  <a:cubicBezTo>
                    <a:pt x="11" y="18"/>
                    <a:pt x="11" y="15"/>
                    <a:pt x="12"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453"/>
            <p:cNvSpPr>
              <a:spLocks/>
            </p:cNvSpPr>
            <p:nvPr/>
          </p:nvSpPr>
          <p:spPr bwMode="auto">
            <a:xfrm>
              <a:off x="9829928" y="6389707"/>
              <a:ext cx="54548" cy="125697"/>
            </a:xfrm>
            <a:custGeom>
              <a:avLst/>
              <a:gdLst>
                <a:gd name="T0" fmla="*/ 12 w 13"/>
                <a:gd name="T1" fmla="*/ 25 h 28"/>
                <a:gd name="T2" fmla="*/ 4 w 13"/>
                <a:gd name="T3" fmla="*/ 3 h 28"/>
                <a:gd name="T4" fmla="*/ 1 w 13"/>
                <a:gd name="T5" fmla="*/ 4 h 28"/>
                <a:gd name="T6" fmla="*/ 9 w 13"/>
                <a:gd name="T7" fmla="*/ 26 h 28"/>
                <a:gd name="T8" fmla="*/ 12 w 13"/>
                <a:gd name="T9" fmla="*/ 25 h 28"/>
              </a:gdLst>
              <a:ahLst/>
              <a:cxnLst>
                <a:cxn ang="0">
                  <a:pos x="T0" y="T1"/>
                </a:cxn>
                <a:cxn ang="0">
                  <a:pos x="T2" y="T3"/>
                </a:cxn>
                <a:cxn ang="0">
                  <a:pos x="T4" y="T5"/>
                </a:cxn>
                <a:cxn ang="0">
                  <a:pos x="T6" y="T7"/>
                </a:cxn>
                <a:cxn ang="0">
                  <a:pos x="T8" y="T9"/>
                </a:cxn>
              </a:cxnLst>
              <a:rect l="0" t="0" r="r" b="b"/>
              <a:pathLst>
                <a:path w="13" h="28">
                  <a:moveTo>
                    <a:pt x="12" y="25"/>
                  </a:moveTo>
                  <a:cubicBezTo>
                    <a:pt x="9" y="18"/>
                    <a:pt x="6" y="10"/>
                    <a:pt x="4" y="3"/>
                  </a:cubicBezTo>
                  <a:cubicBezTo>
                    <a:pt x="4" y="0"/>
                    <a:pt x="0" y="1"/>
                    <a:pt x="1" y="4"/>
                  </a:cubicBezTo>
                  <a:cubicBezTo>
                    <a:pt x="3" y="12"/>
                    <a:pt x="5" y="19"/>
                    <a:pt x="9" y="26"/>
                  </a:cubicBezTo>
                  <a:cubicBezTo>
                    <a:pt x="10" y="28"/>
                    <a:pt x="13" y="27"/>
                    <a:pt x="12" y="2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454"/>
            <p:cNvSpPr>
              <a:spLocks/>
            </p:cNvSpPr>
            <p:nvPr/>
          </p:nvSpPr>
          <p:spPr bwMode="auto">
            <a:xfrm>
              <a:off x="9723205" y="6342275"/>
              <a:ext cx="75892" cy="194474"/>
            </a:xfrm>
            <a:custGeom>
              <a:avLst/>
              <a:gdLst>
                <a:gd name="T0" fmla="*/ 16 w 18"/>
                <a:gd name="T1" fmla="*/ 37 h 44"/>
                <a:gd name="T2" fmla="*/ 12 w 18"/>
                <a:gd name="T3" fmla="*/ 8 h 44"/>
                <a:gd name="T4" fmla="*/ 6 w 18"/>
                <a:gd name="T5" fmla="*/ 4 h 44"/>
                <a:gd name="T6" fmla="*/ 10 w 18"/>
                <a:gd name="T7" fmla="*/ 40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7"/>
                    <a:pt x="7" y="18"/>
                    <a:pt x="12" y="8"/>
                  </a:cubicBezTo>
                  <a:cubicBezTo>
                    <a:pt x="14" y="4"/>
                    <a:pt x="8" y="0"/>
                    <a:pt x="6" y="4"/>
                  </a:cubicBezTo>
                  <a:cubicBezTo>
                    <a:pt x="0" y="17"/>
                    <a:pt x="3" y="29"/>
                    <a:pt x="10" y="40"/>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455"/>
            <p:cNvSpPr>
              <a:spLocks/>
            </p:cNvSpPr>
            <p:nvPr/>
          </p:nvSpPr>
          <p:spPr bwMode="auto">
            <a:xfrm>
              <a:off x="9995942" y="6399194"/>
              <a:ext cx="42689" cy="147041"/>
            </a:xfrm>
            <a:custGeom>
              <a:avLst/>
              <a:gdLst>
                <a:gd name="T0" fmla="*/ 2 w 10"/>
                <a:gd name="T1" fmla="*/ 4 h 33"/>
                <a:gd name="T2" fmla="*/ 2 w 10"/>
                <a:gd name="T3" fmla="*/ 29 h 33"/>
                <a:gd name="T4" fmla="*/ 8 w 10"/>
                <a:gd name="T5" fmla="*/ 27 h 33"/>
                <a:gd name="T6" fmla="*/ 9 w 10"/>
                <a:gd name="T7" fmla="*/ 6 h 33"/>
                <a:gd name="T8" fmla="*/ 2 w 10"/>
                <a:gd name="T9" fmla="*/ 4 h 33"/>
              </a:gdLst>
              <a:ahLst/>
              <a:cxnLst>
                <a:cxn ang="0">
                  <a:pos x="T0" y="T1"/>
                </a:cxn>
                <a:cxn ang="0">
                  <a:pos x="T2" y="T3"/>
                </a:cxn>
                <a:cxn ang="0">
                  <a:pos x="T4" y="T5"/>
                </a:cxn>
                <a:cxn ang="0">
                  <a:pos x="T6" y="T7"/>
                </a:cxn>
                <a:cxn ang="0">
                  <a:pos x="T8" y="T9"/>
                </a:cxn>
              </a:cxnLst>
              <a:rect l="0" t="0" r="r" b="b"/>
              <a:pathLst>
                <a:path w="10" h="33">
                  <a:moveTo>
                    <a:pt x="2" y="4"/>
                  </a:moveTo>
                  <a:cubicBezTo>
                    <a:pt x="0" y="12"/>
                    <a:pt x="0" y="21"/>
                    <a:pt x="2" y="29"/>
                  </a:cubicBezTo>
                  <a:cubicBezTo>
                    <a:pt x="4" y="33"/>
                    <a:pt x="9" y="31"/>
                    <a:pt x="8" y="27"/>
                  </a:cubicBezTo>
                  <a:cubicBezTo>
                    <a:pt x="7" y="20"/>
                    <a:pt x="7" y="13"/>
                    <a:pt x="9" y="6"/>
                  </a:cubicBezTo>
                  <a:cubicBezTo>
                    <a:pt x="10" y="2"/>
                    <a:pt x="3" y="0"/>
                    <a:pt x="2"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456"/>
            <p:cNvSpPr>
              <a:spLocks/>
            </p:cNvSpPr>
            <p:nvPr/>
          </p:nvSpPr>
          <p:spPr bwMode="auto">
            <a:xfrm>
              <a:off x="10517701" y="6337531"/>
              <a:ext cx="64034" cy="222933"/>
            </a:xfrm>
            <a:custGeom>
              <a:avLst/>
              <a:gdLst>
                <a:gd name="T0" fmla="*/ 11 w 15"/>
                <a:gd name="T1" fmla="*/ 27 h 50"/>
                <a:gd name="T2" fmla="*/ 13 w 15"/>
                <a:gd name="T3" fmla="*/ 6 h 50"/>
                <a:gd name="T4" fmla="*/ 6 w 15"/>
                <a:gd name="T5" fmla="*/ 4 h 50"/>
                <a:gd name="T6" fmla="*/ 4 w 15"/>
                <a:gd name="T7" fmla="*/ 15 h 50"/>
                <a:gd name="T8" fmla="*/ 3 w 15"/>
                <a:gd name="T9" fmla="*/ 16 h 50"/>
                <a:gd name="T10" fmla="*/ 5 w 15"/>
                <a:gd name="T11" fmla="*/ 46 h 50"/>
                <a:gd name="T12" fmla="*/ 11 w 15"/>
                <a:gd name="T13" fmla="*/ 42 h 50"/>
                <a:gd name="T14" fmla="*/ 8 w 15"/>
                <a:gd name="T15" fmla="*/ 30 h 50"/>
                <a:gd name="T16" fmla="*/ 11 w 15"/>
                <a:gd name="T17"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7"/>
                  </a:moveTo>
                  <a:cubicBezTo>
                    <a:pt x="11" y="20"/>
                    <a:pt x="11" y="13"/>
                    <a:pt x="13" y="6"/>
                  </a:cubicBezTo>
                  <a:cubicBezTo>
                    <a:pt x="15" y="1"/>
                    <a:pt x="8" y="0"/>
                    <a:pt x="6" y="4"/>
                  </a:cubicBezTo>
                  <a:cubicBezTo>
                    <a:pt x="5" y="8"/>
                    <a:pt x="5" y="11"/>
                    <a:pt x="4" y="15"/>
                  </a:cubicBezTo>
                  <a:cubicBezTo>
                    <a:pt x="4" y="15"/>
                    <a:pt x="3" y="16"/>
                    <a:pt x="3" y="16"/>
                  </a:cubicBezTo>
                  <a:cubicBezTo>
                    <a:pt x="0" y="27"/>
                    <a:pt x="0" y="36"/>
                    <a:pt x="5" y="46"/>
                  </a:cubicBezTo>
                  <a:cubicBezTo>
                    <a:pt x="7" y="50"/>
                    <a:pt x="13" y="46"/>
                    <a:pt x="11" y="42"/>
                  </a:cubicBezTo>
                  <a:cubicBezTo>
                    <a:pt x="9" y="38"/>
                    <a:pt x="8" y="34"/>
                    <a:pt x="8" y="30"/>
                  </a:cubicBezTo>
                  <a:cubicBezTo>
                    <a:pt x="9" y="30"/>
                    <a:pt x="11" y="29"/>
                    <a:pt x="11" y="2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457"/>
            <p:cNvSpPr>
              <a:spLocks/>
            </p:cNvSpPr>
            <p:nvPr/>
          </p:nvSpPr>
          <p:spPr bwMode="auto">
            <a:xfrm>
              <a:off x="10607823" y="6394450"/>
              <a:ext cx="33203" cy="14229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2"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458"/>
            <p:cNvSpPr>
              <a:spLocks/>
            </p:cNvSpPr>
            <p:nvPr/>
          </p:nvSpPr>
          <p:spPr bwMode="auto">
            <a:xfrm>
              <a:off x="10631540" y="6373106"/>
              <a:ext cx="80635" cy="239535"/>
            </a:xfrm>
            <a:custGeom>
              <a:avLst/>
              <a:gdLst>
                <a:gd name="T0" fmla="*/ 17 w 19"/>
                <a:gd name="T1" fmla="*/ 47 h 54"/>
                <a:gd name="T2" fmla="*/ 12 w 19"/>
                <a:gd name="T3" fmla="*/ 15 h 54"/>
                <a:gd name="T4" fmla="*/ 12 w 19"/>
                <a:gd name="T5" fmla="*/ 13 h 54"/>
                <a:gd name="T6" fmla="*/ 11 w 19"/>
                <a:gd name="T7" fmla="*/ 4 h 54"/>
                <a:gd name="T8" fmla="*/ 7 w 19"/>
                <a:gd name="T9" fmla="*/ 4 h 54"/>
                <a:gd name="T10" fmla="*/ 7 w 19"/>
                <a:gd name="T11" fmla="*/ 13 h 54"/>
                <a:gd name="T12" fmla="*/ 7 w 19"/>
                <a:gd name="T13" fmla="*/ 14 h 54"/>
                <a:gd name="T14" fmla="*/ 6 w 19"/>
                <a:gd name="T15" fmla="*/ 23 h 54"/>
                <a:gd name="T16" fmla="*/ 4 w 19"/>
                <a:gd name="T17" fmla="*/ 23 h 54"/>
                <a:gd name="T18" fmla="*/ 0 w 19"/>
                <a:gd name="T19" fmla="*/ 40 h 54"/>
                <a:gd name="T20" fmla="*/ 2 w 19"/>
                <a:gd name="T21" fmla="*/ 40 h 54"/>
                <a:gd name="T22" fmla="*/ 6 w 19"/>
                <a:gd name="T23" fmla="*/ 26 h 54"/>
                <a:gd name="T24" fmla="*/ 9 w 19"/>
                <a:gd name="T25" fmla="*/ 49 h 54"/>
                <a:gd name="T26" fmla="*/ 17 w 19"/>
                <a:gd name="T27"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4">
                  <a:moveTo>
                    <a:pt x="17" y="47"/>
                  </a:moveTo>
                  <a:cubicBezTo>
                    <a:pt x="14" y="36"/>
                    <a:pt x="13" y="25"/>
                    <a:pt x="12" y="15"/>
                  </a:cubicBezTo>
                  <a:cubicBezTo>
                    <a:pt x="12" y="14"/>
                    <a:pt x="12" y="13"/>
                    <a:pt x="12" y="13"/>
                  </a:cubicBezTo>
                  <a:cubicBezTo>
                    <a:pt x="11" y="10"/>
                    <a:pt x="11" y="8"/>
                    <a:pt x="11" y="4"/>
                  </a:cubicBezTo>
                  <a:cubicBezTo>
                    <a:pt x="11" y="0"/>
                    <a:pt x="7" y="0"/>
                    <a:pt x="7" y="4"/>
                  </a:cubicBezTo>
                  <a:cubicBezTo>
                    <a:pt x="7" y="8"/>
                    <a:pt x="7" y="10"/>
                    <a:pt x="7" y="13"/>
                  </a:cubicBezTo>
                  <a:cubicBezTo>
                    <a:pt x="7" y="13"/>
                    <a:pt x="7" y="14"/>
                    <a:pt x="7" y="14"/>
                  </a:cubicBezTo>
                  <a:cubicBezTo>
                    <a:pt x="6" y="17"/>
                    <a:pt x="6" y="20"/>
                    <a:pt x="6" y="23"/>
                  </a:cubicBezTo>
                  <a:cubicBezTo>
                    <a:pt x="5" y="22"/>
                    <a:pt x="4" y="22"/>
                    <a:pt x="4" y="23"/>
                  </a:cubicBezTo>
                  <a:cubicBezTo>
                    <a:pt x="3" y="29"/>
                    <a:pt x="2" y="34"/>
                    <a:pt x="0" y="40"/>
                  </a:cubicBezTo>
                  <a:cubicBezTo>
                    <a:pt x="0" y="41"/>
                    <a:pt x="2" y="41"/>
                    <a:pt x="2" y="40"/>
                  </a:cubicBezTo>
                  <a:cubicBezTo>
                    <a:pt x="4" y="35"/>
                    <a:pt x="4" y="30"/>
                    <a:pt x="6" y="26"/>
                  </a:cubicBezTo>
                  <a:cubicBezTo>
                    <a:pt x="5" y="34"/>
                    <a:pt x="6" y="42"/>
                    <a:pt x="9" y="49"/>
                  </a:cubicBezTo>
                  <a:cubicBezTo>
                    <a:pt x="11" y="54"/>
                    <a:pt x="19" y="52"/>
                    <a:pt x="17" y="4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459"/>
            <p:cNvSpPr>
              <a:spLocks/>
            </p:cNvSpPr>
            <p:nvPr/>
          </p:nvSpPr>
          <p:spPr bwMode="auto">
            <a:xfrm>
              <a:off x="10738263" y="6491687"/>
              <a:ext cx="23716" cy="130440"/>
            </a:xfrm>
            <a:custGeom>
              <a:avLst/>
              <a:gdLst>
                <a:gd name="T0" fmla="*/ 5 w 6"/>
                <a:gd name="T1" fmla="*/ 4 h 29"/>
                <a:gd name="T2" fmla="*/ 0 w 6"/>
                <a:gd name="T3" fmla="*/ 3 h 29"/>
                <a:gd name="T4" fmla="*/ 0 w 6"/>
                <a:gd name="T5" fmla="*/ 25 h 29"/>
                <a:gd name="T6" fmla="*/ 6 w 6"/>
                <a:gd name="T7" fmla="*/ 25 h 29"/>
                <a:gd name="T8" fmla="*/ 5 w 6"/>
                <a:gd name="T9" fmla="*/ 4 h 29"/>
              </a:gdLst>
              <a:ahLst/>
              <a:cxnLst>
                <a:cxn ang="0">
                  <a:pos x="T0" y="T1"/>
                </a:cxn>
                <a:cxn ang="0">
                  <a:pos x="T2" y="T3"/>
                </a:cxn>
                <a:cxn ang="0">
                  <a:pos x="T4" y="T5"/>
                </a:cxn>
                <a:cxn ang="0">
                  <a:pos x="T6" y="T7"/>
                </a:cxn>
                <a:cxn ang="0">
                  <a:pos x="T8" y="T9"/>
                </a:cxn>
              </a:cxnLst>
              <a:rect l="0" t="0" r="r" b="b"/>
              <a:pathLst>
                <a:path w="6" h="29">
                  <a:moveTo>
                    <a:pt x="5" y="4"/>
                  </a:moveTo>
                  <a:cubicBezTo>
                    <a:pt x="5" y="1"/>
                    <a:pt x="1" y="0"/>
                    <a:pt x="0" y="3"/>
                  </a:cubicBezTo>
                  <a:cubicBezTo>
                    <a:pt x="0" y="11"/>
                    <a:pt x="0" y="21"/>
                    <a:pt x="0" y="25"/>
                  </a:cubicBezTo>
                  <a:cubicBezTo>
                    <a:pt x="0" y="29"/>
                    <a:pt x="6" y="29"/>
                    <a:pt x="6" y="25"/>
                  </a:cubicBezTo>
                  <a:cubicBezTo>
                    <a:pt x="6" y="21"/>
                    <a:pt x="5" y="11"/>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460"/>
            <p:cNvSpPr>
              <a:spLocks/>
            </p:cNvSpPr>
            <p:nvPr/>
          </p:nvSpPr>
          <p:spPr bwMode="auto">
            <a:xfrm>
              <a:off x="10766723" y="6394450"/>
              <a:ext cx="42689" cy="177872"/>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4"/>
                    <a:pt x="9" y="4"/>
                  </a:cubicBezTo>
                  <a:cubicBezTo>
                    <a:pt x="10" y="0"/>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461"/>
            <p:cNvSpPr>
              <a:spLocks/>
            </p:cNvSpPr>
            <p:nvPr/>
          </p:nvSpPr>
          <p:spPr bwMode="auto">
            <a:xfrm>
              <a:off x="10804669" y="6382592"/>
              <a:ext cx="71149" cy="249021"/>
            </a:xfrm>
            <a:custGeom>
              <a:avLst/>
              <a:gdLst>
                <a:gd name="T0" fmla="*/ 7 w 17"/>
                <a:gd name="T1" fmla="*/ 5 h 56"/>
                <a:gd name="T2" fmla="*/ 5 w 17"/>
                <a:gd name="T3" fmla="*/ 12 h 56"/>
                <a:gd name="T4" fmla="*/ 4 w 17"/>
                <a:gd name="T5" fmla="*/ 11 h 56"/>
                <a:gd name="T6" fmla="*/ 1 w 17"/>
                <a:gd name="T7" fmla="*/ 11 h 56"/>
                <a:gd name="T8" fmla="*/ 2 w 17"/>
                <a:gd name="T9" fmla="*/ 19 h 56"/>
                <a:gd name="T10" fmla="*/ 6 w 17"/>
                <a:gd name="T11" fmla="*/ 54 h 56"/>
                <a:gd name="T12" fmla="*/ 12 w 17"/>
                <a:gd name="T13" fmla="*/ 52 h 56"/>
                <a:gd name="T14" fmla="*/ 15 w 17"/>
                <a:gd name="T15" fmla="*/ 9 h 56"/>
                <a:gd name="T16" fmla="*/ 7 w 17"/>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6">
                  <a:moveTo>
                    <a:pt x="7" y="5"/>
                  </a:moveTo>
                  <a:cubicBezTo>
                    <a:pt x="6" y="7"/>
                    <a:pt x="5" y="9"/>
                    <a:pt x="5" y="12"/>
                  </a:cubicBezTo>
                  <a:cubicBezTo>
                    <a:pt x="4" y="11"/>
                    <a:pt x="4" y="11"/>
                    <a:pt x="4" y="11"/>
                  </a:cubicBezTo>
                  <a:cubicBezTo>
                    <a:pt x="4" y="9"/>
                    <a:pt x="1" y="10"/>
                    <a:pt x="1" y="11"/>
                  </a:cubicBezTo>
                  <a:cubicBezTo>
                    <a:pt x="2" y="14"/>
                    <a:pt x="2" y="17"/>
                    <a:pt x="2" y="19"/>
                  </a:cubicBezTo>
                  <a:cubicBezTo>
                    <a:pt x="0" y="31"/>
                    <a:pt x="1" y="43"/>
                    <a:pt x="6" y="54"/>
                  </a:cubicBezTo>
                  <a:cubicBezTo>
                    <a:pt x="8" y="56"/>
                    <a:pt x="12" y="55"/>
                    <a:pt x="12" y="52"/>
                  </a:cubicBezTo>
                  <a:cubicBezTo>
                    <a:pt x="11" y="38"/>
                    <a:pt x="9" y="23"/>
                    <a:pt x="15" y="9"/>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462"/>
            <p:cNvSpPr>
              <a:spLocks/>
            </p:cNvSpPr>
            <p:nvPr/>
          </p:nvSpPr>
          <p:spPr bwMode="auto">
            <a:xfrm>
              <a:off x="10724033" y="6347018"/>
              <a:ext cx="33203" cy="158899"/>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463"/>
            <p:cNvSpPr>
              <a:spLocks/>
            </p:cNvSpPr>
            <p:nvPr/>
          </p:nvSpPr>
          <p:spPr bwMode="auto">
            <a:xfrm>
              <a:off x="10866331" y="6382592"/>
              <a:ext cx="64034" cy="177872"/>
            </a:xfrm>
            <a:custGeom>
              <a:avLst/>
              <a:gdLst>
                <a:gd name="T0" fmla="*/ 4 w 15"/>
                <a:gd name="T1" fmla="*/ 5 h 40"/>
                <a:gd name="T2" fmla="*/ 3 w 15"/>
                <a:gd name="T3" fmla="*/ 37 h 40"/>
                <a:gd name="T4" fmla="*/ 9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4" y="40"/>
                    <a:pt x="10" y="39"/>
                    <a:pt x="9"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464"/>
            <p:cNvSpPr>
              <a:spLocks/>
            </p:cNvSpPr>
            <p:nvPr/>
          </p:nvSpPr>
          <p:spPr bwMode="auto">
            <a:xfrm>
              <a:off x="10963568" y="6453741"/>
              <a:ext cx="33203" cy="142298"/>
            </a:xfrm>
            <a:custGeom>
              <a:avLst/>
              <a:gdLst>
                <a:gd name="T0" fmla="*/ 0 w 8"/>
                <a:gd name="T1" fmla="*/ 5 h 32"/>
                <a:gd name="T2" fmla="*/ 1 w 8"/>
                <a:gd name="T3" fmla="*/ 28 h 32"/>
                <a:gd name="T4" fmla="*/ 7 w 8"/>
                <a:gd name="T5" fmla="*/ 28 h 32"/>
                <a:gd name="T6" fmla="*/ 8 w 8"/>
                <a:gd name="T7" fmla="*/ 5 h 32"/>
                <a:gd name="T8" fmla="*/ 0 w 8"/>
                <a:gd name="T9" fmla="*/ 5 h 32"/>
              </a:gdLst>
              <a:ahLst/>
              <a:cxnLst>
                <a:cxn ang="0">
                  <a:pos x="T0" y="T1"/>
                </a:cxn>
                <a:cxn ang="0">
                  <a:pos x="T2" y="T3"/>
                </a:cxn>
                <a:cxn ang="0">
                  <a:pos x="T4" y="T5"/>
                </a:cxn>
                <a:cxn ang="0">
                  <a:pos x="T6" y="T7"/>
                </a:cxn>
                <a:cxn ang="0">
                  <a:pos x="T8" y="T9"/>
                </a:cxn>
              </a:cxnLst>
              <a:rect l="0" t="0" r="r" b="b"/>
              <a:pathLst>
                <a:path w="8" h="32">
                  <a:moveTo>
                    <a:pt x="0" y="5"/>
                  </a:moveTo>
                  <a:cubicBezTo>
                    <a:pt x="0" y="13"/>
                    <a:pt x="0" y="20"/>
                    <a:pt x="1" y="28"/>
                  </a:cubicBezTo>
                  <a:cubicBezTo>
                    <a:pt x="1" y="32"/>
                    <a:pt x="6" y="32"/>
                    <a:pt x="7" y="28"/>
                  </a:cubicBezTo>
                  <a:cubicBezTo>
                    <a:pt x="8" y="20"/>
                    <a:pt x="8" y="13"/>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465"/>
            <p:cNvSpPr>
              <a:spLocks/>
            </p:cNvSpPr>
            <p:nvPr/>
          </p:nvSpPr>
          <p:spPr bwMode="auto">
            <a:xfrm>
              <a:off x="11108238" y="6332788"/>
              <a:ext cx="54548" cy="234792"/>
            </a:xfrm>
            <a:custGeom>
              <a:avLst/>
              <a:gdLst>
                <a:gd name="T0" fmla="*/ 10 w 13"/>
                <a:gd name="T1" fmla="*/ 1 h 53"/>
                <a:gd name="T2" fmla="*/ 5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2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6" y="14"/>
                    <a:pt x="5" y="21"/>
                  </a:cubicBezTo>
                  <a:cubicBezTo>
                    <a:pt x="2" y="20"/>
                    <a:pt x="0" y="21"/>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0" y="43"/>
                    <a:pt x="9" y="38"/>
                    <a:pt x="8" y="32"/>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466"/>
            <p:cNvSpPr>
              <a:spLocks/>
            </p:cNvSpPr>
            <p:nvPr/>
          </p:nvSpPr>
          <p:spPr bwMode="auto">
            <a:xfrm>
              <a:off x="11174643" y="6328045"/>
              <a:ext cx="71149" cy="208704"/>
            </a:xfrm>
            <a:custGeom>
              <a:avLst/>
              <a:gdLst>
                <a:gd name="T0" fmla="*/ 12 w 17"/>
                <a:gd name="T1" fmla="*/ 2 h 47"/>
                <a:gd name="T2" fmla="*/ 1 w 17"/>
                <a:gd name="T3" fmla="*/ 44 h 47"/>
                <a:gd name="T4" fmla="*/ 7 w 17"/>
                <a:gd name="T5" fmla="*/ 44 h 47"/>
                <a:gd name="T6" fmla="*/ 15 w 17"/>
                <a:gd name="T7" fmla="*/ 4 h 47"/>
                <a:gd name="T8" fmla="*/ 12 w 17"/>
                <a:gd name="T9" fmla="*/ 2 h 47"/>
              </a:gdLst>
              <a:ahLst/>
              <a:cxnLst>
                <a:cxn ang="0">
                  <a:pos x="T0" y="T1"/>
                </a:cxn>
                <a:cxn ang="0">
                  <a:pos x="T2" y="T3"/>
                </a:cxn>
                <a:cxn ang="0">
                  <a:pos x="T4" y="T5"/>
                </a:cxn>
                <a:cxn ang="0">
                  <a:pos x="T6" y="T7"/>
                </a:cxn>
                <a:cxn ang="0">
                  <a:pos x="T8" y="T9"/>
                </a:cxn>
              </a:cxnLst>
              <a:rect l="0" t="0" r="r" b="b"/>
              <a:pathLst>
                <a:path w="17" h="47">
                  <a:moveTo>
                    <a:pt x="12" y="2"/>
                  </a:moveTo>
                  <a:cubicBezTo>
                    <a:pt x="4" y="14"/>
                    <a:pt x="0" y="29"/>
                    <a:pt x="1" y="44"/>
                  </a:cubicBezTo>
                  <a:cubicBezTo>
                    <a:pt x="1" y="47"/>
                    <a:pt x="6" y="47"/>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467"/>
            <p:cNvSpPr>
              <a:spLocks/>
            </p:cNvSpPr>
            <p:nvPr/>
          </p:nvSpPr>
          <p:spPr bwMode="auto">
            <a:xfrm>
              <a:off x="11257650" y="6363619"/>
              <a:ext cx="30831" cy="201589"/>
            </a:xfrm>
            <a:custGeom>
              <a:avLst/>
              <a:gdLst>
                <a:gd name="T0" fmla="*/ 6 w 7"/>
                <a:gd name="T1" fmla="*/ 3 h 45"/>
                <a:gd name="T2" fmla="*/ 2 w 7"/>
                <a:gd name="T3" fmla="*/ 3 h 45"/>
                <a:gd name="T4" fmla="*/ 2 w 7"/>
                <a:gd name="T5" fmla="*/ 15 h 45"/>
                <a:gd name="T6" fmla="*/ 0 w 7"/>
                <a:gd name="T7" fmla="*/ 17 h 45"/>
                <a:gd name="T8" fmla="*/ 0 w 7"/>
                <a:gd name="T9" fmla="*/ 34 h 45"/>
                <a:gd name="T10" fmla="*/ 1 w 7"/>
                <a:gd name="T11" fmla="*/ 36 h 45"/>
                <a:gd name="T12" fmla="*/ 2 w 7"/>
                <a:gd name="T13" fmla="*/ 42 h 45"/>
                <a:gd name="T14" fmla="*/ 6 w 7"/>
                <a:gd name="T15" fmla="*/ 42 h 45"/>
                <a:gd name="T16" fmla="*/ 6 w 7"/>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5">
                  <a:moveTo>
                    <a:pt x="6" y="3"/>
                  </a:moveTo>
                  <a:cubicBezTo>
                    <a:pt x="6" y="0"/>
                    <a:pt x="2" y="0"/>
                    <a:pt x="2" y="3"/>
                  </a:cubicBezTo>
                  <a:cubicBezTo>
                    <a:pt x="2" y="7"/>
                    <a:pt x="2" y="11"/>
                    <a:pt x="2" y="15"/>
                  </a:cubicBezTo>
                  <a:cubicBezTo>
                    <a:pt x="1" y="15"/>
                    <a:pt x="0" y="16"/>
                    <a:pt x="0" y="17"/>
                  </a:cubicBezTo>
                  <a:cubicBezTo>
                    <a:pt x="0" y="23"/>
                    <a:pt x="0" y="28"/>
                    <a:pt x="0" y="34"/>
                  </a:cubicBezTo>
                  <a:cubicBezTo>
                    <a:pt x="0" y="35"/>
                    <a:pt x="1" y="35"/>
                    <a:pt x="1" y="36"/>
                  </a:cubicBezTo>
                  <a:cubicBezTo>
                    <a:pt x="2" y="38"/>
                    <a:pt x="2" y="40"/>
                    <a:pt x="2" y="42"/>
                  </a:cubicBezTo>
                  <a:cubicBezTo>
                    <a:pt x="2" y="45"/>
                    <a:pt x="6" y="45"/>
                    <a:pt x="6" y="42"/>
                  </a:cubicBezTo>
                  <a:cubicBezTo>
                    <a:pt x="7" y="29"/>
                    <a:pt x="7" y="16"/>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468"/>
            <p:cNvSpPr>
              <a:spLocks/>
            </p:cNvSpPr>
            <p:nvPr/>
          </p:nvSpPr>
          <p:spPr bwMode="auto">
            <a:xfrm>
              <a:off x="11347772" y="6313815"/>
              <a:ext cx="78264" cy="213447"/>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0 w 19"/>
                <a:gd name="T11" fmla="*/ 4 h 48"/>
                <a:gd name="T12" fmla="*/ 5 w 19"/>
                <a:gd name="T13" fmla="*/ 3 h 48"/>
                <a:gd name="T14" fmla="*/ 2 w 19"/>
                <a:gd name="T15" fmla="*/ 29 h 48"/>
                <a:gd name="T16" fmla="*/ 0 w 19"/>
                <a:gd name="T17" fmla="*/ 30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0" y="4"/>
                  </a:cubicBezTo>
                  <a:cubicBezTo>
                    <a:pt x="11" y="1"/>
                    <a:pt x="5" y="0"/>
                    <a:pt x="5" y="3"/>
                  </a:cubicBezTo>
                  <a:cubicBezTo>
                    <a:pt x="3" y="12"/>
                    <a:pt x="2" y="21"/>
                    <a:pt x="2" y="29"/>
                  </a:cubicBezTo>
                  <a:cubicBezTo>
                    <a:pt x="1" y="29"/>
                    <a:pt x="0" y="29"/>
                    <a:pt x="0" y="30"/>
                  </a:cubicBezTo>
                  <a:cubicBezTo>
                    <a:pt x="0" y="34"/>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469"/>
            <p:cNvSpPr>
              <a:spLocks/>
            </p:cNvSpPr>
            <p:nvPr/>
          </p:nvSpPr>
          <p:spPr bwMode="auto">
            <a:xfrm>
              <a:off x="11501929" y="6382592"/>
              <a:ext cx="26088" cy="144670"/>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470"/>
            <p:cNvSpPr>
              <a:spLocks/>
            </p:cNvSpPr>
            <p:nvPr/>
          </p:nvSpPr>
          <p:spPr bwMode="auto">
            <a:xfrm>
              <a:off x="11570706" y="6363619"/>
              <a:ext cx="56919" cy="182616"/>
            </a:xfrm>
            <a:custGeom>
              <a:avLst/>
              <a:gdLst>
                <a:gd name="T0" fmla="*/ 7 w 14"/>
                <a:gd name="T1" fmla="*/ 7 h 41"/>
                <a:gd name="T2" fmla="*/ 7 w 14"/>
                <a:gd name="T3" fmla="*/ 4 h 41"/>
                <a:gd name="T4" fmla="*/ 1 w 14"/>
                <a:gd name="T5" fmla="*/ 6 h 41"/>
                <a:gd name="T6" fmla="*/ 3 w 14"/>
                <a:gd name="T7" fmla="*/ 30 h 41"/>
                <a:gd name="T8" fmla="*/ 4 w 14"/>
                <a:gd name="T9" fmla="*/ 32 h 41"/>
                <a:gd name="T10" fmla="*/ 5 w 14"/>
                <a:gd name="T11" fmla="*/ 38 h 41"/>
                <a:gd name="T12" fmla="*/ 10 w 14"/>
                <a:gd name="T13" fmla="*/ 38 h 41"/>
                <a:gd name="T14" fmla="*/ 13 w 14"/>
                <a:gd name="T15" fmla="*/ 10 h 41"/>
                <a:gd name="T16" fmla="*/ 7 w 14"/>
                <a:gd name="T1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7"/>
                  </a:moveTo>
                  <a:cubicBezTo>
                    <a:pt x="7" y="6"/>
                    <a:pt x="7" y="5"/>
                    <a:pt x="7" y="4"/>
                  </a:cubicBezTo>
                  <a:cubicBezTo>
                    <a:pt x="6" y="0"/>
                    <a:pt x="0" y="2"/>
                    <a:pt x="1" y="6"/>
                  </a:cubicBezTo>
                  <a:cubicBezTo>
                    <a:pt x="2" y="14"/>
                    <a:pt x="2" y="22"/>
                    <a:pt x="3" y="30"/>
                  </a:cubicBezTo>
                  <a:cubicBezTo>
                    <a:pt x="3" y="31"/>
                    <a:pt x="3" y="32"/>
                    <a:pt x="4" y="32"/>
                  </a:cubicBezTo>
                  <a:cubicBezTo>
                    <a:pt x="5" y="34"/>
                    <a:pt x="5" y="36"/>
                    <a:pt x="5" y="38"/>
                  </a:cubicBezTo>
                  <a:cubicBezTo>
                    <a:pt x="5" y="41"/>
                    <a:pt x="10" y="41"/>
                    <a:pt x="10" y="38"/>
                  </a:cubicBezTo>
                  <a:cubicBezTo>
                    <a:pt x="11" y="29"/>
                    <a:pt x="11" y="19"/>
                    <a:pt x="13" y="10"/>
                  </a:cubicBezTo>
                  <a:cubicBezTo>
                    <a:pt x="14" y="6"/>
                    <a:pt x="9" y="4"/>
                    <a:pt x="7"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471"/>
            <p:cNvSpPr>
              <a:spLocks/>
            </p:cNvSpPr>
            <p:nvPr/>
          </p:nvSpPr>
          <p:spPr bwMode="auto">
            <a:xfrm>
              <a:off x="11641855" y="6363619"/>
              <a:ext cx="61662" cy="23242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6"/>
                    <a:pt x="6" y="9"/>
                    <a:pt x="6" y="11"/>
                  </a:cubicBezTo>
                  <a:cubicBezTo>
                    <a:pt x="5" y="10"/>
                    <a:pt x="2" y="11"/>
                    <a:pt x="2" y="13"/>
                  </a:cubicBezTo>
                  <a:cubicBezTo>
                    <a:pt x="2" y="16"/>
                    <a:pt x="3" y="20"/>
                    <a:pt x="1" y="23"/>
                  </a:cubicBezTo>
                  <a:cubicBezTo>
                    <a:pt x="0" y="24"/>
                    <a:pt x="2" y="26"/>
                    <a:pt x="4" y="25"/>
                  </a:cubicBezTo>
                  <a:cubicBezTo>
                    <a:pt x="3" y="33"/>
                    <a:pt x="3" y="41"/>
                    <a:pt x="4" y="49"/>
                  </a:cubicBezTo>
                  <a:cubicBezTo>
                    <a:pt x="4" y="52"/>
                    <a:pt x="9" y="52"/>
                    <a:pt x="10" y="49"/>
                  </a:cubicBezTo>
                  <a:cubicBezTo>
                    <a:pt x="13" y="34"/>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472"/>
            <p:cNvSpPr>
              <a:spLocks/>
            </p:cNvSpPr>
            <p:nvPr/>
          </p:nvSpPr>
          <p:spPr bwMode="auto">
            <a:xfrm>
              <a:off x="11452124" y="6382592"/>
              <a:ext cx="49804" cy="203960"/>
            </a:xfrm>
            <a:custGeom>
              <a:avLst/>
              <a:gdLst>
                <a:gd name="T0" fmla="*/ 8 w 12"/>
                <a:gd name="T1" fmla="*/ 7 h 46"/>
                <a:gd name="T2" fmla="*/ 7 w 12"/>
                <a:gd name="T3" fmla="*/ 3 h 46"/>
                <a:gd name="T4" fmla="*/ 3 w 12"/>
                <a:gd name="T5" fmla="*/ 4 h 46"/>
                <a:gd name="T6" fmla="*/ 4 w 12"/>
                <a:gd name="T7" fmla="*/ 8 h 46"/>
                <a:gd name="T8" fmla="*/ 3 w 12"/>
                <a:gd name="T9" fmla="*/ 10 h 46"/>
                <a:gd name="T10" fmla="*/ 4 w 12"/>
                <a:gd name="T11" fmla="*/ 43 h 46"/>
                <a:gd name="T12" fmla="*/ 11 w 12"/>
                <a:gd name="T13" fmla="*/ 42 h 46"/>
                <a:gd name="T14" fmla="*/ 10 w 12"/>
                <a:gd name="T15" fmla="*/ 29 h 46"/>
                <a:gd name="T16" fmla="*/ 11 w 12"/>
                <a:gd name="T17" fmla="*/ 28 h 46"/>
                <a:gd name="T18" fmla="*/ 10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6"/>
                    <a:pt x="7" y="4"/>
                    <a:pt x="7" y="3"/>
                  </a:cubicBezTo>
                  <a:cubicBezTo>
                    <a:pt x="6" y="0"/>
                    <a:pt x="3" y="1"/>
                    <a:pt x="3" y="4"/>
                  </a:cubicBezTo>
                  <a:cubicBezTo>
                    <a:pt x="4" y="5"/>
                    <a:pt x="4" y="6"/>
                    <a:pt x="4" y="8"/>
                  </a:cubicBezTo>
                  <a:cubicBezTo>
                    <a:pt x="4" y="8"/>
                    <a:pt x="3" y="9"/>
                    <a:pt x="3" y="10"/>
                  </a:cubicBezTo>
                  <a:cubicBezTo>
                    <a:pt x="1" y="21"/>
                    <a:pt x="0" y="32"/>
                    <a:pt x="4" y="43"/>
                  </a:cubicBezTo>
                  <a:cubicBezTo>
                    <a:pt x="5" y="46"/>
                    <a:pt x="11" y="46"/>
                    <a:pt x="11" y="42"/>
                  </a:cubicBezTo>
                  <a:cubicBezTo>
                    <a:pt x="11" y="37"/>
                    <a:pt x="10" y="33"/>
                    <a:pt x="10" y="29"/>
                  </a:cubicBezTo>
                  <a:cubicBezTo>
                    <a:pt x="10" y="28"/>
                    <a:pt x="11" y="28"/>
                    <a:pt x="11" y="28"/>
                  </a:cubicBezTo>
                  <a:cubicBezTo>
                    <a:pt x="11" y="25"/>
                    <a:pt x="11" y="23"/>
                    <a:pt x="10" y="21"/>
                  </a:cubicBezTo>
                  <a:cubicBezTo>
                    <a:pt x="10" y="18"/>
                    <a:pt x="11" y="15"/>
                    <a:pt x="11"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473"/>
            <p:cNvSpPr>
              <a:spLocks/>
            </p:cNvSpPr>
            <p:nvPr/>
          </p:nvSpPr>
          <p:spPr bwMode="auto">
            <a:xfrm>
              <a:off x="11051319" y="6389707"/>
              <a:ext cx="52176" cy="125697"/>
            </a:xfrm>
            <a:custGeom>
              <a:avLst/>
              <a:gdLst>
                <a:gd name="T0" fmla="*/ 12 w 12"/>
                <a:gd name="T1" fmla="*/ 25 h 28"/>
                <a:gd name="T2" fmla="*/ 4 w 12"/>
                <a:gd name="T3" fmla="*/ 3 h 28"/>
                <a:gd name="T4" fmla="*/ 0 w 12"/>
                <a:gd name="T5" fmla="*/ 4 h 28"/>
                <a:gd name="T6" fmla="*/ 9 w 12"/>
                <a:gd name="T7" fmla="*/ 26 h 28"/>
                <a:gd name="T8" fmla="*/ 12 w 12"/>
                <a:gd name="T9" fmla="*/ 25 h 28"/>
              </a:gdLst>
              <a:ahLst/>
              <a:cxnLst>
                <a:cxn ang="0">
                  <a:pos x="T0" y="T1"/>
                </a:cxn>
                <a:cxn ang="0">
                  <a:pos x="T2" y="T3"/>
                </a:cxn>
                <a:cxn ang="0">
                  <a:pos x="T4" y="T5"/>
                </a:cxn>
                <a:cxn ang="0">
                  <a:pos x="T6" y="T7"/>
                </a:cxn>
                <a:cxn ang="0">
                  <a:pos x="T8" y="T9"/>
                </a:cxn>
              </a:cxnLst>
              <a:rect l="0" t="0" r="r" b="b"/>
              <a:pathLst>
                <a:path w="12" h="28">
                  <a:moveTo>
                    <a:pt x="12" y="25"/>
                  </a:moveTo>
                  <a:cubicBezTo>
                    <a:pt x="8" y="18"/>
                    <a:pt x="6" y="10"/>
                    <a:pt x="4" y="3"/>
                  </a:cubicBezTo>
                  <a:cubicBezTo>
                    <a:pt x="3" y="0"/>
                    <a:pt x="0" y="1"/>
                    <a:pt x="0" y="4"/>
                  </a:cubicBezTo>
                  <a:cubicBezTo>
                    <a:pt x="2" y="12"/>
                    <a:pt x="5" y="19"/>
                    <a:pt x="9" y="26"/>
                  </a:cubicBezTo>
                  <a:cubicBezTo>
                    <a:pt x="10" y="28"/>
                    <a:pt x="12" y="27"/>
                    <a:pt x="12" y="2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474"/>
            <p:cNvSpPr>
              <a:spLocks/>
            </p:cNvSpPr>
            <p:nvPr/>
          </p:nvSpPr>
          <p:spPr bwMode="auto">
            <a:xfrm>
              <a:off x="10946967" y="6342275"/>
              <a:ext cx="75892" cy="194474"/>
            </a:xfrm>
            <a:custGeom>
              <a:avLst/>
              <a:gdLst>
                <a:gd name="T0" fmla="*/ 16 w 18"/>
                <a:gd name="T1" fmla="*/ 37 h 44"/>
                <a:gd name="T2" fmla="*/ 12 w 18"/>
                <a:gd name="T3" fmla="*/ 8 h 44"/>
                <a:gd name="T4" fmla="*/ 6 w 18"/>
                <a:gd name="T5" fmla="*/ 4 h 44"/>
                <a:gd name="T6" fmla="*/ 10 w 18"/>
                <a:gd name="T7" fmla="*/ 40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7"/>
                    <a:pt x="7" y="18"/>
                    <a:pt x="12" y="8"/>
                  </a:cubicBezTo>
                  <a:cubicBezTo>
                    <a:pt x="13" y="4"/>
                    <a:pt x="8" y="0"/>
                    <a:pt x="6" y="4"/>
                  </a:cubicBezTo>
                  <a:cubicBezTo>
                    <a:pt x="0" y="17"/>
                    <a:pt x="2" y="29"/>
                    <a:pt x="10" y="40"/>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475"/>
            <p:cNvSpPr>
              <a:spLocks/>
            </p:cNvSpPr>
            <p:nvPr/>
          </p:nvSpPr>
          <p:spPr bwMode="auto">
            <a:xfrm>
              <a:off x="11217333" y="6399194"/>
              <a:ext cx="40318" cy="147041"/>
            </a:xfrm>
            <a:custGeom>
              <a:avLst/>
              <a:gdLst>
                <a:gd name="T0" fmla="*/ 3 w 10"/>
                <a:gd name="T1" fmla="*/ 4 h 33"/>
                <a:gd name="T2" fmla="*/ 3 w 10"/>
                <a:gd name="T3" fmla="*/ 29 h 33"/>
                <a:gd name="T4" fmla="*/ 9 w 10"/>
                <a:gd name="T5" fmla="*/ 27 h 33"/>
                <a:gd name="T6" fmla="*/ 9 w 10"/>
                <a:gd name="T7" fmla="*/ 6 h 33"/>
                <a:gd name="T8" fmla="*/ 3 w 10"/>
                <a:gd name="T9" fmla="*/ 4 h 33"/>
              </a:gdLst>
              <a:ahLst/>
              <a:cxnLst>
                <a:cxn ang="0">
                  <a:pos x="T0" y="T1"/>
                </a:cxn>
                <a:cxn ang="0">
                  <a:pos x="T2" y="T3"/>
                </a:cxn>
                <a:cxn ang="0">
                  <a:pos x="T4" y="T5"/>
                </a:cxn>
                <a:cxn ang="0">
                  <a:pos x="T6" y="T7"/>
                </a:cxn>
                <a:cxn ang="0">
                  <a:pos x="T8" y="T9"/>
                </a:cxn>
              </a:cxnLst>
              <a:rect l="0" t="0" r="r" b="b"/>
              <a:pathLst>
                <a:path w="10" h="33">
                  <a:moveTo>
                    <a:pt x="3" y="4"/>
                  </a:moveTo>
                  <a:cubicBezTo>
                    <a:pt x="0" y="12"/>
                    <a:pt x="0" y="21"/>
                    <a:pt x="3" y="29"/>
                  </a:cubicBezTo>
                  <a:cubicBezTo>
                    <a:pt x="4" y="33"/>
                    <a:pt x="10" y="31"/>
                    <a:pt x="9" y="27"/>
                  </a:cubicBezTo>
                  <a:cubicBezTo>
                    <a:pt x="8" y="20"/>
                    <a:pt x="7" y="13"/>
                    <a:pt x="9" y="6"/>
                  </a:cubicBezTo>
                  <a:cubicBezTo>
                    <a:pt x="10" y="2"/>
                    <a:pt x="4" y="0"/>
                    <a:pt x="3"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476"/>
            <p:cNvSpPr>
              <a:spLocks/>
            </p:cNvSpPr>
            <p:nvPr/>
          </p:nvSpPr>
          <p:spPr bwMode="auto">
            <a:xfrm>
              <a:off x="11741463" y="6337531"/>
              <a:ext cx="59291" cy="222933"/>
            </a:xfrm>
            <a:custGeom>
              <a:avLst/>
              <a:gdLst>
                <a:gd name="T0" fmla="*/ 10 w 14"/>
                <a:gd name="T1" fmla="*/ 27 h 50"/>
                <a:gd name="T2" fmla="*/ 13 w 14"/>
                <a:gd name="T3" fmla="*/ 6 h 50"/>
                <a:gd name="T4" fmla="*/ 6 w 14"/>
                <a:gd name="T5" fmla="*/ 4 h 50"/>
                <a:gd name="T6" fmla="*/ 4 w 14"/>
                <a:gd name="T7" fmla="*/ 15 h 50"/>
                <a:gd name="T8" fmla="*/ 3 w 14"/>
                <a:gd name="T9" fmla="*/ 16 h 50"/>
                <a:gd name="T10" fmla="*/ 4 w 14"/>
                <a:gd name="T11" fmla="*/ 46 h 50"/>
                <a:gd name="T12" fmla="*/ 11 w 14"/>
                <a:gd name="T13" fmla="*/ 42 h 50"/>
                <a:gd name="T14" fmla="*/ 8 w 14"/>
                <a:gd name="T15" fmla="*/ 30 h 50"/>
                <a:gd name="T16" fmla="*/ 10 w 14"/>
                <a:gd name="T17"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7"/>
                  </a:moveTo>
                  <a:cubicBezTo>
                    <a:pt x="11" y="20"/>
                    <a:pt x="11" y="13"/>
                    <a:pt x="13" y="6"/>
                  </a:cubicBezTo>
                  <a:cubicBezTo>
                    <a:pt x="14" y="1"/>
                    <a:pt x="7" y="0"/>
                    <a:pt x="6" y="4"/>
                  </a:cubicBezTo>
                  <a:cubicBezTo>
                    <a:pt x="5" y="8"/>
                    <a:pt x="4" y="11"/>
                    <a:pt x="4" y="15"/>
                  </a:cubicBezTo>
                  <a:cubicBezTo>
                    <a:pt x="3" y="15"/>
                    <a:pt x="3" y="16"/>
                    <a:pt x="3" y="16"/>
                  </a:cubicBezTo>
                  <a:cubicBezTo>
                    <a:pt x="0" y="27"/>
                    <a:pt x="0" y="36"/>
                    <a:pt x="4" y="46"/>
                  </a:cubicBezTo>
                  <a:cubicBezTo>
                    <a:pt x="6" y="50"/>
                    <a:pt x="13" y="46"/>
                    <a:pt x="11" y="42"/>
                  </a:cubicBezTo>
                  <a:cubicBezTo>
                    <a:pt x="9" y="38"/>
                    <a:pt x="8" y="34"/>
                    <a:pt x="8" y="30"/>
                  </a:cubicBezTo>
                  <a:cubicBezTo>
                    <a:pt x="9" y="30"/>
                    <a:pt x="10" y="29"/>
                    <a:pt x="10" y="2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477"/>
            <p:cNvSpPr>
              <a:spLocks/>
            </p:cNvSpPr>
            <p:nvPr/>
          </p:nvSpPr>
          <p:spPr bwMode="auto">
            <a:xfrm>
              <a:off x="11826842" y="6394450"/>
              <a:ext cx="33203" cy="142298"/>
            </a:xfrm>
            <a:custGeom>
              <a:avLst/>
              <a:gdLst>
                <a:gd name="T0" fmla="*/ 6 w 8"/>
                <a:gd name="T1" fmla="*/ 4 h 32"/>
                <a:gd name="T2" fmla="*/ 1 w 8"/>
                <a:gd name="T3" fmla="*/ 5 h 32"/>
                <a:gd name="T4" fmla="*/ 4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4"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478"/>
            <p:cNvSpPr>
              <a:spLocks/>
            </p:cNvSpPr>
            <p:nvPr/>
          </p:nvSpPr>
          <p:spPr bwMode="auto">
            <a:xfrm>
              <a:off x="11850558" y="6373106"/>
              <a:ext cx="85379" cy="239535"/>
            </a:xfrm>
            <a:custGeom>
              <a:avLst/>
              <a:gdLst>
                <a:gd name="T0" fmla="*/ 18 w 20"/>
                <a:gd name="T1" fmla="*/ 47 h 54"/>
                <a:gd name="T2" fmla="*/ 13 w 20"/>
                <a:gd name="T3" fmla="*/ 15 h 54"/>
                <a:gd name="T4" fmla="*/ 12 w 20"/>
                <a:gd name="T5" fmla="*/ 13 h 54"/>
                <a:gd name="T6" fmla="*/ 12 w 20"/>
                <a:gd name="T7" fmla="*/ 4 h 54"/>
                <a:gd name="T8" fmla="*/ 8 w 20"/>
                <a:gd name="T9" fmla="*/ 4 h 54"/>
                <a:gd name="T10" fmla="*/ 8 w 20"/>
                <a:gd name="T11" fmla="*/ 13 h 54"/>
                <a:gd name="T12" fmla="*/ 7 w 20"/>
                <a:gd name="T13" fmla="*/ 14 h 54"/>
                <a:gd name="T14" fmla="*/ 6 w 20"/>
                <a:gd name="T15" fmla="*/ 23 h 54"/>
                <a:gd name="T16" fmla="*/ 5 w 20"/>
                <a:gd name="T17" fmla="*/ 23 h 54"/>
                <a:gd name="T18" fmla="*/ 1 w 20"/>
                <a:gd name="T19" fmla="*/ 40 h 54"/>
                <a:gd name="T20" fmla="*/ 3 w 20"/>
                <a:gd name="T21" fmla="*/ 40 h 54"/>
                <a:gd name="T22" fmla="*/ 6 w 20"/>
                <a:gd name="T23" fmla="*/ 26 h 54"/>
                <a:gd name="T24" fmla="*/ 10 w 20"/>
                <a:gd name="T25" fmla="*/ 49 h 54"/>
                <a:gd name="T26" fmla="*/ 18 w 20"/>
                <a:gd name="T27"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4">
                  <a:moveTo>
                    <a:pt x="18" y="47"/>
                  </a:moveTo>
                  <a:cubicBezTo>
                    <a:pt x="15" y="36"/>
                    <a:pt x="14" y="25"/>
                    <a:pt x="13" y="15"/>
                  </a:cubicBezTo>
                  <a:cubicBezTo>
                    <a:pt x="13" y="14"/>
                    <a:pt x="12" y="13"/>
                    <a:pt x="12" y="13"/>
                  </a:cubicBezTo>
                  <a:cubicBezTo>
                    <a:pt x="12" y="10"/>
                    <a:pt x="12" y="8"/>
                    <a:pt x="12" y="4"/>
                  </a:cubicBezTo>
                  <a:cubicBezTo>
                    <a:pt x="12" y="0"/>
                    <a:pt x="8" y="0"/>
                    <a:pt x="8" y="4"/>
                  </a:cubicBezTo>
                  <a:cubicBezTo>
                    <a:pt x="8" y="8"/>
                    <a:pt x="8" y="10"/>
                    <a:pt x="8" y="13"/>
                  </a:cubicBezTo>
                  <a:cubicBezTo>
                    <a:pt x="8" y="13"/>
                    <a:pt x="7" y="14"/>
                    <a:pt x="7" y="14"/>
                  </a:cubicBezTo>
                  <a:cubicBezTo>
                    <a:pt x="7" y="17"/>
                    <a:pt x="7" y="20"/>
                    <a:pt x="6" y="23"/>
                  </a:cubicBezTo>
                  <a:cubicBezTo>
                    <a:pt x="6" y="22"/>
                    <a:pt x="5" y="22"/>
                    <a:pt x="5" y="23"/>
                  </a:cubicBezTo>
                  <a:cubicBezTo>
                    <a:pt x="3" y="29"/>
                    <a:pt x="3" y="34"/>
                    <a:pt x="1" y="40"/>
                  </a:cubicBezTo>
                  <a:cubicBezTo>
                    <a:pt x="0" y="41"/>
                    <a:pt x="2" y="41"/>
                    <a:pt x="3" y="40"/>
                  </a:cubicBezTo>
                  <a:cubicBezTo>
                    <a:pt x="4" y="35"/>
                    <a:pt x="5" y="30"/>
                    <a:pt x="6" y="26"/>
                  </a:cubicBezTo>
                  <a:cubicBezTo>
                    <a:pt x="6" y="34"/>
                    <a:pt x="7" y="42"/>
                    <a:pt x="10" y="49"/>
                  </a:cubicBezTo>
                  <a:cubicBezTo>
                    <a:pt x="12" y="54"/>
                    <a:pt x="20" y="52"/>
                    <a:pt x="18" y="4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479"/>
            <p:cNvSpPr>
              <a:spLocks/>
            </p:cNvSpPr>
            <p:nvPr/>
          </p:nvSpPr>
          <p:spPr bwMode="auto">
            <a:xfrm>
              <a:off x="11957282" y="6491687"/>
              <a:ext cx="23716" cy="130440"/>
            </a:xfrm>
            <a:custGeom>
              <a:avLst/>
              <a:gdLst>
                <a:gd name="T0" fmla="*/ 5 w 6"/>
                <a:gd name="T1" fmla="*/ 4 h 29"/>
                <a:gd name="T2" fmla="*/ 1 w 6"/>
                <a:gd name="T3" fmla="*/ 3 h 29"/>
                <a:gd name="T4" fmla="*/ 0 w 6"/>
                <a:gd name="T5" fmla="*/ 25 h 29"/>
                <a:gd name="T6" fmla="*/ 6 w 6"/>
                <a:gd name="T7" fmla="*/ 25 h 29"/>
                <a:gd name="T8" fmla="*/ 5 w 6"/>
                <a:gd name="T9" fmla="*/ 4 h 29"/>
              </a:gdLst>
              <a:ahLst/>
              <a:cxnLst>
                <a:cxn ang="0">
                  <a:pos x="T0" y="T1"/>
                </a:cxn>
                <a:cxn ang="0">
                  <a:pos x="T2" y="T3"/>
                </a:cxn>
                <a:cxn ang="0">
                  <a:pos x="T4" y="T5"/>
                </a:cxn>
                <a:cxn ang="0">
                  <a:pos x="T6" y="T7"/>
                </a:cxn>
                <a:cxn ang="0">
                  <a:pos x="T8" y="T9"/>
                </a:cxn>
              </a:cxnLst>
              <a:rect l="0" t="0" r="r" b="b"/>
              <a:pathLst>
                <a:path w="6" h="29">
                  <a:moveTo>
                    <a:pt x="5" y="4"/>
                  </a:moveTo>
                  <a:cubicBezTo>
                    <a:pt x="5" y="1"/>
                    <a:pt x="1" y="0"/>
                    <a:pt x="1" y="3"/>
                  </a:cubicBezTo>
                  <a:cubicBezTo>
                    <a:pt x="1" y="11"/>
                    <a:pt x="0" y="21"/>
                    <a:pt x="0" y="25"/>
                  </a:cubicBezTo>
                  <a:cubicBezTo>
                    <a:pt x="0" y="29"/>
                    <a:pt x="6" y="29"/>
                    <a:pt x="6" y="25"/>
                  </a:cubicBezTo>
                  <a:cubicBezTo>
                    <a:pt x="6" y="21"/>
                    <a:pt x="6" y="11"/>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480"/>
            <p:cNvSpPr>
              <a:spLocks/>
            </p:cNvSpPr>
            <p:nvPr/>
          </p:nvSpPr>
          <p:spPr bwMode="auto">
            <a:xfrm>
              <a:off x="11985741" y="6394450"/>
              <a:ext cx="42689" cy="177872"/>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9" y="35"/>
                  </a:cubicBezTo>
                  <a:cubicBezTo>
                    <a:pt x="9" y="25"/>
                    <a:pt x="9" y="14"/>
                    <a:pt x="10" y="4"/>
                  </a:cubicBezTo>
                  <a:cubicBezTo>
                    <a:pt x="10" y="0"/>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481"/>
            <p:cNvSpPr>
              <a:spLocks/>
            </p:cNvSpPr>
            <p:nvPr/>
          </p:nvSpPr>
          <p:spPr bwMode="auto">
            <a:xfrm>
              <a:off x="12028431" y="6382592"/>
              <a:ext cx="71149" cy="249021"/>
            </a:xfrm>
            <a:custGeom>
              <a:avLst/>
              <a:gdLst>
                <a:gd name="T0" fmla="*/ 7 w 17"/>
                <a:gd name="T1" fmla="*/ 5 h 56"/>
                <a:gd name="T2" fmla="*/ 4 w 17"/>
                <a:gd name="T3" fmla="*/ 12 h 56"/>
                <a:gd name="T4" fmla="*/ 4 w 17"/>
                <a:gd name="T5" fmla="*/ 11 h 56"/>
                <a:gd name="T6" fmla="*/ 1 w 17"/>
                <a:gd name="T7" fmla="*/ 11 h 56"/>
                <a:gd name="T8" fmla="*/ 2 w 17"/>
                <a:gd name="T9" fmla="*/ 19 h 56"/>
                <a:gd name="T10" fmla="*/ 6 w 17"/>
                <a:gd name="T11" fmla="*/ 54 h 56"/>
                <a:gd name="T12" fmla="*/ 12 w 17"/>
                <a:gd name="T13" fmla="*/ 52 h 56"/>
                <a:gd name="T14" fmla="*/ 15 w 17"/>
                <a:gd name="T15" fmla="*/ 9 h 56"/>
                <a:gd name="T16" fmla="*/ 7 w 17"/>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6">
                  <a:moveTo>
                    <a:pt x="7" y="5"/>
                  </a:moveTo>
                  <a:cubicBezTo>
                    <a:pt x="6" y="7"/>
                    <a:pt x="5" y="9"/>
                    <a:pt x="4" y="12"/>
                  </a:cubicBezTo>
                  <a:cubicBezTo>
                    <a:pt x="4" y="11"/>
                    <a:pt x="4" y="11"/>
                    <a:pt x="4" y="11"/>
                  </a:cubicBezTo>
                  <a:cubicBezTo>
                    <a:pt x="4" y="9"/>
                    <a:pt x="1" y="10"/>
                    <a:pt x="1" y="11"/>
                  </a:cubicBezTo>
                  <a:cubicBezTo>
                    <a:pt x="1" y="14"/>
                    <a:pt x="2" y="17"/>
                    <a:pt x="2" y="19"/>
                  </a:cubicBezTo>
                  <a:cubicBezTo>
                    <a:pt x="0" y="31"/>
                    <a:pt x="1" y="43"/>
                    <a:pt x="6" y="54"/>
                  </a:cubicBezTo>
                  <a:cubicBezTo>
                    <a:pt x="7" y="56"/>
                    <a:pt x="12" y="55"/>
                    <a:pt x="12" y="52"/>
                  </a:cubicBezTo>
                  <a:cubicBezTo>
                    <a:pt x="11" y="38"/>
                    <a:pt x="9" y="23"/>
                    <a:pt x="15" y="9"/>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482"/>
            <p:cNvSpPr>
              <a:spLocks/>
            </p:cNvSpPr>
            <p:nvPr/>
          </p:nvSpPr>
          <p:spPr bwMode="auto">
            <a:xfrm>
              <a:off x="11943052" y="6347018"/>
              <a:ext cx="33203" cy="158899"/>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483"/>
            <p:cNvSpPr>
              <a:spLocks/>
            </p:cNvSpPr>
            <p:nvPr/>
          </p:nvSpPr>
          <p:spPr bwMode="auto">
            <a:xfrm>
              <a:off x="12087722" y="6382592"/>
              <a:ext cx="61662" cy="177872"/>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39"/>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484"/>
            <p:cNvSpPr>
              <a:spLocks/>
            </p:cNvSpPr>
            <p:nvPr/>
          </p:nvSpPr>
          <p:spPr bwMode="auto">
            <a:xfrm>
              <a:off x="12182587" y="6453741"/>
              <a:ext cx="35574" cy="142298"/>
            </a:xfrm>
            <a:custGeom>
              <a:avLst/>
              <a:gdLst>
                <a:gd name="T0" fmla="*/ 0 w 8"/>
                <a:gd name="T1" fmla="*/ 5 h 32"/>
                <a:gd name="T2" fmla="*/ 1 w 8"/>
                <a:gd name="T3" fmla="*/ 28 h 32"/>
                <a:gd name="T4" fmla="*/ 7 w 8"/>
                <a:gd name="T5" fmla="*/ 28 h 32"/>
                <a:gd name="T6" fmla="*/ 8 w 8"/>
                <a:gd name="T7" fmla="*/ 5 h 32"/>
                <a:gd name="T8" fmla="*/ 0 w 8"/>
                <a:gd name="T9" fmla="*/ 5 h 32"/>
              </a:gdLst>
              <a:ahLst/>
              <a:cxnLst>
                <a:cxn ang="0">
                  <a:pos x="T0" y="T1"/>
                </a:cxn>
                <a:cxn ang="0">
                  <a:pos x="T2" y="T3"/>
                </a:cxn>
                <a:cxn ang="0">
                  <a:pos x="T4" y="T5"/>
                </a:cxn>
                <a:cxn ang="0">
                  <a:pos x="T6" y="T7"/>
                </a:cxn>
                <a:cxn ang="0">
                  <a:pos x="T8" y="T9"/>
                </a:cxn>
              </a:cxnLst>
              <a:rect l="0" t="0" r="r" b="b"/>
              <a:pathLst>
                <a:path w="8" h="32">
                  <a:moveTo>
                    <a:pt x="0" y="5"/>
                  </a:moveTo>
                  <a:cubicBezTo>
                    <a:pt x="0" y="13"/>
                    <a:pt x="0" y="20"/>
                    <a:pt x="1" y="28"/>
                  </a:cubicBezTo>
                  <a:cubicBezTo>
                    <a:pt x="2" y="32"/>
                    <a:pt x="7" y="32"/>
                    <a:pt x="7" y="28"/>
                  </a:cubicBezTo>
                  <a:cubicBezTo>
                    <a:pt x="8" y="20"/>
                    <a:pt x="8" y="13"/>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485"/>
            <p:cNvSpPr>
              <a:spLocks/>
            </p:cNvSpPr>
            <p:nvPr/>
          </p:nvSpPr>
          <p:spPr bwMode="auto">
            <a:xfrm>
              <a:off x="-123810" y="6683790"/>
              <a:ext cx="12408377" cy="267994"/>
            </a:xfrm>
            <a:custGeom>
              <a:avLst/>
              <a:gdLst>
                <a:gd name="T0" fmla="*/ 2945 w 2951"/>
                <a:gd name="T1" fmla="*/ 22 h 60"/>
                <a:gd name="T2" fmla="*/ 2927 w 2951"/>
                <a:gd name="T3" fmla="*/ 60 h 60"/>
                <a:gd name="T4" fmla="*/ 25 w 2951"/>
                <a:gd name="T5" fmla="*/ 60 h 60"/>
                <a:gd name="T6" fmla="*/ 6 w 2951"/>
                <a:gd name="T7" fmla="*/ 18 h 60"/>
                <a:gd name="T8" fmla="*/ 5 w 2951"/>
                <a:gd name="T9" fmla="*/ 38 h 60"/>
                <a:gd name="T10" fmla="*/ 25 w 2951"/>
                <a:gd name="T11" fmla="*/ 0 h 60"/>
                <a:gd name="T12" fmla="*/ 2927 w 2951"/>
                <a:gd name="T13" fmla="*/ 0 h 60"/>
                <a:gd name="T14" fmla="*/ 2945 w 2951"/>
                <a:gd name="T15" fmla="*/ 39 h 60"/>
                <a:gd name="T16" fmla="*/ 2945 w 2951"/>
                <a:gd name="T17" fmla="*/ 2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51" h="60">
                  <a:moveTo>
                    <a:pt x="2945" y="22"/>
                  </a:moveTo>
                  <a:cubicBezTo>
                    <a:pt x="2945" y="32"/>
                    <a:pt x="2951" y="60"/>
                    <a:pt x="2927" y="60"/>
                  </a:cubicBezTo>
                  <a:cubicBezTo>
                    <a:pt x="25" y="60"/>
                    <a:pt x="25" y="60"/>
                    <a:pt x="25" y="60"/>
                  </a:cubicBezTo>
                  <a:cubicBezTo>
                    <a:pt x="0" y="60"/>
                    <a:pt x="6" y="28"/>
                    <a:pt x="6" y="18"/>
                  </a:cubicBezTo>
                  <a:cubicBezTo>
                    <a:pt x="5" y="38"/>
                    <a:pt x="5" y="38"/>
                    <a:pt x="5" y="38"/>
                  </a:cubicBezTo>
                  <a:cubicBezTo>
                    <a:pt x="5" y="27"/>
                    <a:pt x="14" y="0"/>
                    <a:pt x="25" y="0"/>
                  </a:cubicBezTo>
                  <a:cubicBezTo>
                    <a:pt x="2927" y="0"/>
                    <a:pt x="2927" y="0"/>
                    <a:pt x="2927" y="0"/>
                  </a:cubicBezTo>
                  <a:cubicBezTo>
                    <a:pt x="2938" y="0"/>
                    <a:pt x="2945" y="28"/>
                    <a:pt x="2945" y="39"/>
                  </a:cubicBezTo>
                  <a:lnTo>
                    <a:pt x="2945" y="22"/>
                  </a:lnTo>
                  <a:close/>
                </a:path>
              </a:pathLst>
            </a:custGeom>
            <a:solidFill>
              <a:srgbClr val="4463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486"/>
            <p:cNvSpPr>
              <a:spLocks/>
            </p:cNvSpPr>
            <p:nvPr/>
          </p:nvSpPr>
          <p:spPr bwMode="auto">
            <a:xfrm>
              <a:off x="-119067" y="6425282"/>
              <a:ext cx="12360944" cy="315427"/>
            </a:xfrm>
            <a:custGeom>
              <a:avLst/>
              <a:gdLst>
                <a:gd name="T0" fmla="*/ 2940 w 2940"/>
                <a:gd name="T1" fmla="*/ 18 h 36"/>
                <a:gd name="T2" fmla="*/ 2922 w 2940"/>
                <a:gd name="T3" fmla="*/ 36 h 36"/>
                <a:gd name="T4" fmla="*/ 18 w 2940"/>
                <a:gd name="T5" fmla="*/ 36 h 36"/>
                <a:gd name="T6" fmla="*/ 0 w 2940"/>
                <a:gd name="T7" fmla="*/ 18 h 36"/>
                <a:gd name="T8" fmla="*/ 18 w 2940"/>
                <a:gd name="T9" fmla="*/ 0 h 36"/>
                <a:gd name="T10" fmla="*/ 2922 w 2940"/>
                <a:gd name="T11" fmla="*/ 0 h 36"/>
                <a:gd name="T12" fmla="*/ 2940 w 2940"/>
                <a:gd name="T13" fmla="*/ 18 h 36"/>
              </a:gdLst>
              <a:ahLst/>
              <a:cxnLst>
                <a:cxn ang="0">
                  <a:pos x="T0" y="T1"/>
                </a:cxn>
                <a:cxn ang="0">
                  <a:pos x="T2" y="T3"/>
                </a:cxn>
                <a:cxn ang="0">
                  <a:pos x="T4" y="T5"/>
                </a:cxn>
                <a:cxn ang="0">
                  <a:pos x="T6" y="T7"/>
                </a:cxn>
                <a:cxn ang="0">
                  <a:pos x="T8" y="T9"/>
                </a:cxn>
                <a:cxn ang="0">
                  <a:pos x="T10" y="T11"/>
                </a:cxn>
                <a:cxn ang="0">
                  <a:pos x="T12" y="T13"/>
                </a:cxn>
              </a:cxnLst>
              <a:rect l="0" t="0" r="r" b="b"/>
              <a:pathLst>
                <a:path w="2940" h="36">
                  <a:moveTo>
                    <a:pt x="2940" y="18"/>
                  </a:moveTo>
                  <a:cubicBezTo>
                    <a:pt x="2940" y="28"/>
                    <a:pt x="2932" y="36"/>
                    <a:pt x="2922" y="36"/>
                  </a:cubicBezTo>
                  <a:cubicBezTo>
                    <a:pt x="18" y="36"/>
                    <a:pt x="18" y="36"/>
                    <a:pt x="18" y="36"/>
                  </a:cubicBezTo>
                  <a:cubicBezTo>
                    <a:pt x="8" y="36"/>
                    <a:pt x="0" y="28"/>
                    <a:pt x="0" y="18"/>
                  </a:cubicBezTo>
                  <a:cubicBezTo>
                    <a:pt x="0" y="8"/>
                    <a:pt x="8" y="0"/>
                    <a:pt x="18" y="0"/>
                  </a:cubicBezTo>
                  <a:cubicBezTo>
                    <a:pt x="2922" y="0"/>
                    <a:pt x="2922" y="0"/>
                    <a:pt x="2922" y="0"/>
                  </a:cubicBezTo>
                  <a:cubicBezTo>
                    <a:pt x="2932" y="0"/>
                    <a:pt x="2940" y="8"/>
                    <a:pt x="2940" y="1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3" name="TextBox 2">
            <a:extLst>
              <a:ext uri="{FF2B5EF4-FFF2-40B4-BE49-F238E27FC236}">
                <a16:creationId xmlns:a16="http://schemas.microsoft.com/office/drawing/2014/main" id="{37A0E65F-7CB1-48ED-B282-064DC8A42006}"/>
              </a:ext>
            </a:extLst>
          </p:cNvPr>
          <p:cNvSpPr txBox="1"/>
          <p:nvPr/>
        </p:nvSpPr>
        <p:spPr>
          <a:xfrm>
            <a:off x="6035317" y="542010"/>
            <a:ext cx="6087980" cy="3785652"/>
          </a:xfrm>
          <a:prstGeom prst="rect">
            <a:avLst/>
          </a:prstGeom>
          <a:solidFill>
            <a:schemeClr val="accent1">
              <a:lumMod val="20000"/>
              <a:lumOff val="80000"/>
            </a:schemeClr>
          </a:solidFill>
        </p:spPr>
        <p:txBody>
          <a:bodyPr wrap="square">
            <a:spAutoFit/>
          </a:bodyPr>
          <a:lstStyle/>
          <a:p>
            <a:pPr algn="just"/>
            <a:r>
              <a:rPr lang="vi-VN" sz="2400" dirty="0">
                <a:effectLst/>
                <a:latin typeface="Times New Roman" panose="02020603050405020304" pitchFamily="18" charset="0"/>
                <a:ea typeface="Calibri" panose="020F0502020204030204" pitchFamily="34" charset="0"/>
              </a:rPr>
              <a:t>S</a:t>
            </a:r>
            <a:r>
              <a:rPr lang="en-US" sz="2400" dirty="0">
                <a:effectLst/>
                <a:latin typeface="Times New Roman" panose="02020603050405020304" pitchFamily="18" charset="0"/>
                <a:ea typeface="Calibri" panose="020F0502020204030204" pitchFamily="34" charset="0"/>
              </a:rPr>
              <a:t>ử </a:t>
            </a:r>
            <a:r>
              <a:rPr lang="en-US" sz="2400" dirty="0" err="1">
                <a:effectLst/>
                <a:latin typeface="Times New Roman" panose="02020603050405020304" pitchFamily="18" charset="0"/>
                <a:ea typeface="Calibri" panose="020F0502020204030204" pitchFamily="34" charset="0"/>
              </a:rPr>
              <a:t>dụng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phân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bón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hữu</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cơ</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sẽ</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giúp</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cây</a:t>
            </a:r>
            <a:r>
              <a:rPr lang="en-US" sz="2400" dirty="0">
                <a:effectLst/>
                <a:latin typeface="Times New Roman" panose="02020603050405020304" pitchFamily="18" charset="0"/>
                <a:ea typeface="Calibri" panose="020F0502020204030204" pitchFamily="34" charset="0"/>
              </a:rPr>
              <a:t> </a:t>
            </a:r>
            <a:r>
              <a:rPr lang="vi-VN" sz="2400" dirty="0">
                <a:effectLst/>
                <a:latin typeface="Times New Roman" panose="02020603050405020304" pitchFamily="18" charset="0"/>
                <a:ea typeface="Calibri" panose="020F0502020204030204" pitchFamily="34" charset="0"/>
              </a:rPr>
              <a:t>trồ</a:t>
            </a:r>
            <a:r>
              <a:rPr lang="en-US" sz="2400" dirty="0">
                <a:effectLst/>
                <a:latin typeface="Times New Roman" panose="02020603050405020304" pitchFamily="18" charset="0"/>
                <a:ea typeface="Calibri" panose="020F0502020204030204" pitchFamily="34" charset="0"/>
              </a:rPr>
              <a:t>ng </a:t>
            </a:r>
            <a:r>
              <a:rPr lang="en-US" sz="2400" dirty="0" err="1">
                <a:effectLst/>
                <a:latin typeface="Times New Roman" panose="02020603050405020304" pitchFamily="18" charset="0"/>
                <a:ea typeface="Calibri" panose="020F0502020204030204" pitchFamily="34" charset="0"/>
              </a:rPr>
              <a:t>cho</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sản</a:t>
            </a:r>
            <a:r>
              <a:rPr lang="vi-VN" sz="2400" dirty="0">
                <a:effectLst/>
                <a:latin typeface="Times New Roman" panose="02020603050405020304" pitchFamily="18" charset="0"/>
                <a:ea typeface="Calibri" panose="020F0502020204030204" pitchFamily="34" charset="0"/>
              </a:rPr>
              <a:t> phẩm </a:t>
            </a:r>
            <a:r>
              <a:rPr lang="en-US" sz="2400" dirty="0" err="1">
                <a:effectLst/>
                <a:latin typeface="Times New Roman" panose="02020603050405020304" pitchFamily="18" charset="0"/>
                <a:ea typeface="Calibri" panose="020F0502020204030204" pitchFamily="34" charset="0"/>
              </a:rPr>
              <a:t>có</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chất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lượng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cao</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hơn</a:t>
            </a:r>
            <a:r>
              <a:rPr lang="en-US" sz="2400" dirty="0">
                <a:effectLst/>
                <a:latin typeface="Times New Roman" panose="02020603050405020304" pitchFamily="18" charset="0"/>
                <a:ea typeface="Calibri" panose="020F0502020204030204" pitchFamily="34" charset="0"/>
              </a:rPr>
              <a:t> so </a:t>
            </a:r>
            <a:r>
              <a:rPr lang="en-US" sz="2400" dirty="0" err="1">
                <a:effectLst/>
                <a:latin typeface="Times New Roman" panose="02020603050405020304" pitchFamily="18" charset="0"/>
                <a:ea typeface="Calibri" panose="020F0502020204030204" pitchFamily="34" charset="0"/>
              </a:rPr>
              <a:t>với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sử</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dụng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phân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bón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vô</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cơ</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Đối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với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phân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hữu</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cơ</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sau</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khi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được</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chế</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biến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sẽ</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loại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bỏ</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được</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các</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yếu</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tố</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độc</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hại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với</a:t>
            </a:r>
            <a:r>
              <a:rPr lang="en-US" sz="2400" dirty="0">
                <a:effectLst/>
                <a:latin typeface="Times New Roman" panose="02020603050405020304" pitchFamily="18" charset="0"/>
                <a:ea typeface="Calibri" panose="020F0502020204030204" pitchFamily="34" charset="0"/>
              </a:rPr>
              <a:t> con </a:t>
            </a:r>
            <a:r>
              <a:rPr lang="en-US" sz="2400" dirty="0" err="1">
                <a:effectLst/>
                <a:latin typeface="Times New Roman" panose="02020603050405020304" pitchFamily="18" charset="0"/>
                <a:ea typeface="Calibri" panose="020F0502020204030204" pitchFamily="34" charset="0"/>
              </a:rPr>
              <a:t>người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không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để</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lại</a:t>
            </a:r>
            <a:r>
              <a:rPr lang="en-US" sz="2400" dirty="0">
                <a:effectLst/>
                <a:latin typeface="Times New Roman" panose="02020603050405020304" pitchFamily="18" charset="0"/>
                <a:ea typeface="Calibri" panose="020F0502020204030204" pitchFamily="34" charset="0"/>
              </a:rPr>
              <a:t> </a:t>
            </a:r>
            <a:r>
              <a:rPr lang="vi-VN" sz="2400" dirty="0">
                <a:effectLst/>
                <a:latin typeface="Times New Roman" panose="02020603050405020304" pitchFamily="18" charset="0"/>
                <a:ea typeface="Calibri" panose="020F0502020204030204" pitchFamily="34" charset="0"/>
              </a:rPr>
              <a:t>tồ</a:t>
            </a:r>
            <a:r>
              <a:rPr lang="en-US" sz="2400" dirty="0">
                <a:effectLst/>
                <a:latin typeface="Times New Roman" panose="02020603050405020304" pitchFamily="18" charset="0"/>
                <a:ea typeface="Calibri" panose="020F0502020204030204" pitchFamily="34" charset="0"/>
              </a:rPr>
              <a:t>n </a:t>
            </a:r>
            <a:r>
              <a:rPr lang="en-US" sz="2400" dirty="0" err="1">
                <a:effectLst/>
                <a:latin typeface="Times New Roman" panose="02020603050405020304" pitchFamily="18" charset="0"/>
                <a:ea typeface="Calibri" panose="020F0502020204030204" pitchFamily="34" charset="0"/>
              </a:rPr>
              <a:t>dư</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hoá</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chất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trong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nông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sản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vì</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trong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phân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bón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hữu</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cơ</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đã</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có</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đẩy</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đủ</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các</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dưỡng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chất</a:t>
            </a:r>
            <a:r>
              <a:rPr lang="en-US" sz="2400" dirty="0">
                <a:effectLst/>
                <a:latin typeface="Times New Roman" panose="02020603050405020304" pitchFamily="18" charset="0"/>
                <a:ea typeface="Calibri" panose="020F0502020204030204" pitchFamily="34" charset="0"/>
              </a:rPr>
              <a:t> </a:t>
            </a:r>
            <a:r>
              <a:rPr lang="vi-VN" sz="2400" dirty="0">
                <a:effectLst/>
                <a:latin typeface="Times New Roman" panose="02020603050405020304" pitchFamily="18" charset="0"/>
                <a:ea typeface="Calibri" panose="020F0502020204030204" pitchFamily="34" charset="0"/>
              </a:rPr>
              <a:t>cầ</a:t>
            </a:r>
            <a:r>
              <a:rPr lang="en-US" sz="2400" dirty="0">
                <a:effectLst/>
                <a:latin typeface="Times New Roman" panose="02020603050405020304" pitchFamily="18" charset="0"/>
                <a:ea typeface="Calibri" panose="020F0502020204030204" pitchFamily="34" charset="0"/>
              </a:rPr>
              <a:t>n </a:t>
            </a:r>
            <a:r>
              <a:rPr lang="en-US" sz="2400" dirty="0" err="1">
                <a:effectLst/>
                <a:latin typeface="Times New Roman" panose="02020603050405020304" pitchFamily="18" charset="0"/>
                <a:ea typeface="Calibri" panose="020F0502020204030204" pitchFamily="34" charset="0"/>
              </a:rPr>
              <a:t>thiết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cho</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sự</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phát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triển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của</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cây</a:t>
            </a:r>
            <a:r>
              <a:rPr lang="en-US" sz="2400" dirty="0">
                <a:effectLst/>
                <a:latin typeface="Times New Roman" panose="02020603050405020304" pitchFamily="18" charset="0"/>
                <a:ea typeface="Calibri" panose="020F0502020204030204" pitchFamily="34" charset="0"/>
              </a:rPr>
              <a:t> </a:t>
            </a:r>
            <a:r>
              <a:rPr lang="vi-VN" sz="2400" dirty="0">
                <a:effectLst/>
                <a:latin typeface="Times New Roman" panose="02020603050405020304" pitchFamily="18" charset="0"/>
                <a:ea typeface="Calibri" panose="020F0502020204030204" pitchFamily="34" charset="0"/>
              </a:rPr>
              <a:t>trồ</a:t>
            </a:r>
            <a:r>
              <a:rPr lang="en-US" sz="2400" dirty="0">
                <a:effectLst/>
                <a:latin typeface="Times New Roman" panose="02020603050405020304" pitchFamily="18" charset="0"/>
                <a:ea typeface="Calibri" panose="020F0502020204030204" pitchFamily="34" charset="0"/>
              </a:rPr>
              <a:t>ng </a:t>
            </a:r>
            <a:r>
              <a:rPr lang="en-US" sz="2400" dirty="0" err="1">
                <a:effectLst/>
                <a:latin typeface="Times New Roman" panose="02020603050405020304" pitchFamily="18" charset="0"/>
                <a:ea typeface="Calibri" panose="020F0502020204030204" pitchFamily="34" charset="0"/>
              </a:rPr>
              <a:t>cùng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hệ</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thống</a:t>
            </a:r>
            <a:r>
              <a:rPr lang="en-US" sz="2400" dirty="0">
                <a:effectLst/>
                <a:latin typeface="Times New Roman" panose="02020603050405020304" pitchFamily="18" charset="0"/>
                <a:ea typeface="Calibri" panose="020F0502020204030204" pitchFamily="34" charset="0"/>
              </a:rPr>
              <a:t> vi </a:t>
            </a:r>
            <a:r>
              <a:rPr lang="en-US" sz="2400" dirty="0" err="1">
                <a:effectLst/>
                <a:latin typeface="Times New Roman" panose="02020603050405020304" pitchFamily="18" charset="0"/>
                <a:ea typeface="Calibri" panose="020F0502020204030204" pitchFamily="34" charset="0"/>
              </a:rPr>
              <a:t>sinh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vật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hữu</a:t>
            </a:r>
            <a:r>
              <a:rPr lang="vi-VN" sz="2400" dirty="0">
                <a:effectLst/>
                <a:latin typeface="Times New Roman" panose="02020603050405020304" pitchFamily="18" charset="0"/>
                <a:ea typeface="Calibri" panose="020F0502020204030204" pitchFamily="34" charset="0"/>
              </a:rPr>
              <a:t> ích, có tác dụng cải tạo đất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luôn</a:t>
            </a:r>
            <a:r>
              <a:rPr lang="en-US" sz="2400" dirty="0">
                <a:effectLst/>
                <a:latin typeface="Times New Roman" panose="02020603050405020304" pitchFamily="18" charset="0"/>
                <a:ea typeface="Calibri" panose="020F0502020204030204" pitchFamily="34" charset="0"/>
              </a:rPr>
              <a:t> an </a:t>
            </a:r>
            <a:r>
              <a:rPr lang="en-US" sz="2400" dirty="0" err="1">
                <a:effectLst/>
                <a:latin typeface="Times New Roman" panose="02020603050405020304" pitchFamily="18" charset="0"/>
                <a:ea typeface="Calibri" panose="020F0502020204030204" pitchFamily="34" charset="0"/>
              </a:rPr>
              <a:t>toàn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cho</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người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sử</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dụng</a:t>
            </a:r>
            <a:endParaRPr lang="en-US" sz="2400" dirty="0"/>
          </a:p>
        </p:txBody>
      </p:sp>
      <p:pic>
        <p:nvPicPr>
          <p:cNvPr id="5" name="Picture 4">
            <a:extLst>
              <a:ext uri="{FF2B5EF4-FFF2-40B4-BE49-F238E27FC236}">
                <a16:creationId xmlns:a16="http://schemas.microsoft.com/office/drawing/2014/main" id="{370C33BF-5659-AD9B-4471-12AD44EFAA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74" y="156542"/>
            <a:ext cx="5889475" cy="4722048"/>
          </a:xfrm>
          <a:prstGeom prst="rect">
            <a:avLst/>
          </a:prstGeom>
        </p:spPr>
      </p:pic>
    </p:spTree>
    <p:extLst>
      <p:ext uri="{BB962C8B-B14F-4D97-AF65-F5344CB8AC3E}">
        <p14:creationId xmlns:p14="http://schemas.microsoft.com/office/powerpoint/2010/main" val="21860533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
            <a:extLst>
              <a:ext uri="{FF2B5EF4-FFF2-40B4-BE49-F238E27FC236}">
                <a16:creationId xmlns:a16="http://schemas.microsoft.com/office/drawing/2014/main" id="{24A1DE7F-9995-8087-A33E-6D8868960758}"/>
              </a:ext>
            </a:extLst>
          </p:cNvPr>
          <p:cNvGrpSpPr/>
          <p:nvPr/>
        </p:nvGrpSpPr>
        <p:grpSpPr>
          <a:xfrm>
            <a:off x="-108189" y="5938182"/>
            <a:ext cx="12300189" cy="1196482"/>
            <a:chOff x="-123810" y="4108197"/>
            <a:chExt cx="12408377" cy="2843587"/>
          </a:xfrm>
        </p:grpSpPr>
        <p:sp>
          <p:nvSpPr>
            <p:cNvPr id="3" name="Freeform 18">
              <a:extLst>
                <a:ext uri="{FF2B5EF4-FFF2-40B4-BE49-F238E27FC236}">
                  <a16:creationId xmlns:a16="http://schemas.microsoft.com/office/drawing/2014/main" id="{D213F7C9-2317-DC16-B5CB-D6F309E7349E}"/>
                </a:ext>
              </a:extLst>
            </p:cNvPr>
            <p:cNvSpPr>
              <a:spLocks/>
            </p:cNvSpPr>
            <p:nvPr/>
          </p:nvSpPr>
          <p:spPr bwMode="auto">
            <a:xfrm>
              <a:off x="2143470" y="4587267"/>
              <a:ext cx="860902" cy="1980313"/>
            </a:xfrm>
            <a:custGeom>
              <a:avLst/>
              <a:gdLst>
                <a:gd name="T0" fmla="*/ 77 w 205"/>
                <a:gd name="T1" fmla="*/ 0 h 445"/>
                <a:gd name="T2" fmla="*/ 74 w 205"/>
                <a:gd name="T3" fmla="*/ 4 h 445"/>
                <a:gd name="T4" fmla="*/ 5 w 205"/>
                <a:gd name="T5" fmla="*/ 89 h 445"/>
                <a:gd name="T6" fmla="*/ 42 w 205"/>
                <a:gd name="T7" fmla="*/ 89 h 445"/>
                <a:gd name="T8" fmla="*/ 5 w 205"/>
                <a:gd name="T9" fmla="*/ 146 h 445"/>
                <a:gd name="T10" fmla="*/ 19 w 205"/>
                <a:gd name="T11" fmla="*/ 169 h 445"/>
                <a:gd name="T12" fmla="*/ 17 w 205"/>
                <a:gd name="T13" fmla="*/ 169 h 445"/>
                <a:gd name="T14" fmla="*/ 19 w 205"/>
                <a:gd name="T15" fmla="*/ 173 h 445"/>
                <a:gd name="T16" fmla="*/ 0 w 205"/>
                <a:gd name="T17" fmla="*/ 173 h 445"/>
                <a:gd name="T18" fmla="*/ 12 w 205"/>
                <a:gd name="T19" fmla="*/ 197 h 445"/>
                <a:gd name="T20" fmla="*/ 15 w 205"/>
                <a:gd name="T21" fmla="*/ 197 h 445"/>
                <a:gd name="T22" fmla="*/ 14 w 205"/>
                <a:gd name="T23" fmla="*/ 200 h 445"/>
                <a:gd name="T24" fmla="*/ 36 w 205"/>
                <a:gd name="T25" fmla="*/ 245 h 445"/>
                <a:gd name="T26" fmla="*/ 36 w 205"/>
                <a:gd name="T27" fmla="*/ 245 h 445"/>
                <a:gd name="T28" fmla="*/ 36 w 205"/>
                <a:gd name="T29" fmla="*/ 245 h 445"/>
                <a:gd name="T30" fmla="*/ 23 w 205"/>
                <a:gd name="T31" fmla="*/ 245 h 445"/>
                <a:gd name="T32" fmla="*/ 50 w 205"/>
                <a:gd name="T33" fmla="*/ 305 h 445"/>
                <a:gd name="T34" fmla="*/ 50 w 205"/>
                <a:gd name="T35" fmla="*/ 305 h 445"/>
                <a:gd name="T36" fmla="*/ 50 w 205"/>
                <a:gd name="T37" fmla="*/ 306 h 445"/>
                <a:gd name="T38" fmla="*/ 35 w 205"/>
                <a:gd name="T39" fmla="*/ 306 h 445"/>
                <a:gd name="T40" fmla="*/ 40 w 205"/>
                <a:gd name="T41" fmla="*/ 321 h 445"/>
                <a:gd name="T42" fmla="*/ 59 w 205"/>
                <a:gd name="T43" fmla="*/ 321 h 445"/>
                <a:gd name="T44" fmla="*/ 56 w 205"/>
                <a:gd name="T45" fmla="*/ 362 h 445"/>
                <a:gd name="T46" fmla="*/ 57 w 205"/>
                <a:gd name="T47" fmla="*/ 364 h 445"/>
                <a:gd name="T48" fmla="*/ 57 w 205"/>
                <a:gd name="T49" fmla="*/ 364 h 445"/>
                <a:gd name="T50" fmla="*/ 57 w 205"/>
                <a:gd name="T51" fmla="*/ 365 h 445"/>
                <a:gd name="T52" fmla="*/ 56 w 205"/>
                <a:gd name="T53" fmla="*/ 365 h 445"/>
                <a:gd name="T54" fmla="*/ 50 w 205"/>
                <a:gd name="T55" fmla="*/ 445 h 445"/>
                <a:gd name="T56" fmla="*/ 78 w 205"/>
                <a:gd name="T57" fmla="*/ 445 h 445"/>
                <a:gd name="T58" fmla="*/ 103 w 205"/>
                <a:gd name="T59" fmla="*/ 445 h 445"/>
                <a:gd name="T60" fmla="*/ 104 w 205"/>
                <a:gd name="T61" fmla="*/ 445 h 445"/>
                <a:gd name="T62" fmla="*/ 96 w 205"/>
                <a:gd name="T63" fmla="*/ 321 h 445"/>
                <a:gd name="T64" fmla="*/ 205 w 205"/>
                <a:gd name="T65" fmla="*/ 321 h 445"/>
                <a:gd name="T66" fmla="*/ 202 w 205"/>
                <a:gd name="T67" fmla="*/ 317 h 445"/>
                <a:gd name="T68" fmla="*/ 98 w 205"/>
                <a:gd name="T69" fmla="*/ 317 h 445"/>
                <a:gd name="T70" fmla="*/ 151 w 205"/>
                <a:gd name="T71" fmla="*/ 217 h 445"/>
                <a:gd name="T72" fmla="*/ 140 w 205"/>
                <a:gd name="T73" fmla="*/ 197 h 445"/>
                <a:gd name="T74" fmla="*/ 161 w 205"/>
                <a:gd name="T75" fmla="*/ 197 h 445"/>
                <a:gd name="T76" fmla="*/ 163 w 205"/>
                <a:gd name="T77" fmla="*/ 192 h 445"/>
                <a:gd name="T78" fmla="*/ 148 w 205"/>
                <a:gd name="T79" fmla="*/ 192 h 445"/>
                <a:gd name="T80" fmla="*/ 147 w 205"/>
                <a:gd name="T81" fmla="*/ 189 h 445"/>
                <a:gd name="T82" fmla="*/ 122 w 205"/>
                <a:gd name="T83" fmla="*/ 189 h 445"/>
                <a:gd name="T84" fmla="*/ 149 w 205"/>
                <a:gd name="T85" fmla="*/ 145 h 445"/>
                <a:gd name="T86" fmla="*/ 114 w 205"/>
                <a:gd name="T87" fmla="*/ 89 h 445"/>
                <a:gd name="T88" fmla="*/ 134 w 205"/>
                <a:gd name="T89" fmla="*/ 89 h 445"/>
                <a:gd name="T90" fmla="*/ 150 w 205"/>
                <a:gd name="T91" fmla="*/ 89 h 445"/>
                <a:gd name="T92" fmla="*/ 81 w 205"/>
                <a:gd name="T93" fmla="*/ 4 h 445"/>
                <a:gd name="T94" fmla="*/ 78 w 205"/>
                <a:gd name="T95" fmla="*/ 1 h 445"/>
                <a:gd name="T96" fmla="*/ 78 w 205"/>
                <a:gd name="T97" fmla="*/ 2 h 445"/>
                <a:gd name="T98" fmla="*/ 77 w 205"/>
                <a:gd name="T99" fmla="*/ 0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5" h="445">
                  <a:moveTo>
                    <a:pt x="77" y="0"/>
                  </a:moveTo>
                  <a:cubicBezTo>
                    <a:pt x="74" y="4"/>
                    <a:pt x="74" y="4"/>
                    <a:pt x="74" y="4"/>
                  </a:cubicBezTo>
                  <a:cubicBezTo>
                    <a:pt x="5" y="89"/>
                    <a:pt x="5" y="89"/>
                    <a:pt x="5" y="89"/>
                  </a:cubicBezTo>
                  <a:cubicBezTo>
                    <a:pt x="42" y="89"/>
                    <a:pt x="42" y="89"/>
                    <a:pt x="42" y="89"/>
                  </a:cubicBezTo>
                  <a:cubicBezTo>
                    <a:pt x="5" y="146"/>
                    <a:pt x="5" y="146"/>
                    <a:pt x="5" y="146"/>
                  </a:cubicBezTo>
                  <a:cubicBezTo>
                    <a:pt x="19" y="169"/>
                    <a:pt x="19" y="169"/>
                    <a:pt x="19" y="169"/>
                  </a:cubicBezTo>
                  <a:cubicBezTo>
                    <a:pt x="17" y="169"/>
                    <a:pt x="17" y="169"/>
                    <a:pt x="17" y="169"/>
                  </a:cubicBezTo>
                  <a:cubicBezTo>
                    <a:pt x="19" y="173"/>
                    <a:pt x="19" y="173"/>
                    <a:pt x="19" y="173"/>
                  </a:cubicBezTo>
                  <a:cubicBezTo>
                    <a:pt x="0" y="173"/>
                    <a:pt x="0" y="173"/>
                    <a:pt x="0" y="173"/>
                  </a:cubicBezTo>
                  <a:cubicBezTo>
                    <a:pt x="12" y="197"/>
                    <a:pt x="12" y="197"/>
                    <a:pt x="12" y="197"/>
                  </a:cubicBezTo>
                  <a:cubicBezTo>
                    <a:pt x="15" y="197"/>
                    <a:pt x="15" y="197"/>
                    <a:pt x="15" y="197"/>
                  </a:cubicBezTo>
                  <a:cubicBezTo>
                    <a:pt x="14" y="200"/>
                    <a:pt x="14" y="200"/>
                    <a:pt x="14" y="200"/>
                  </a:cubicBezTo>
                  <a:cubicBezTo>
                    <a:pt x="36" y="245"/>
                    <a:pt x="36" y="245"/>
                    <a:pt x="36" y="245"/>
                  </a:cubicBezTo>
                  <a:cubicBezTo>
                    <a:pt x="36" y="245"/>
                    <a:pt x="36" y="245"/>
                    <a:pt x="36" y="245"/>
                  </a:cubicBezTo>
                  <a:cubicBezTo>
                    <a:pt x="36" y="245"/>
                    <a:pt x="36" y="245"/>
                    <a:pt x="36" y="245"/>
                  </a:cubicBezTo>
                  <a:cubicBezTo>
                    <a:pt x="23" y="245"/>
                    <a:pt x="23" y="245"/>
                    <a:pt x="23" y="245"/>
                  </a:cubicBezTo>
                  <a:cubicBezTo>
                    <a:pt x="50" y="305"/>
                    <a:pt x="50" y="305"/>
                    <a:pt x="50" y="305"/>
                  </a:cubicBezTo>
                  <a:cubicBezTo>
                    <a:pt x="50" y="305"/>
                    <a:pt x="50" y="305"/>
                    <a:pt x="50" y="305"/>
                  </a:cubicBezTo>
                  <a:cubicBezTo>
                    <a:pt x="50" y="306"/>
                    <a:pt x="50" y="306"/>
                    <a:pt x="50" y="306"/>
                  </a:cubicBezTo>
                  <a:cubicBezTo>
                    <a:pt x="35" y="306"/>
                    <a:pt x="35" y="306"/>
                    <a:pt x="35" y="306"/>
                  </a:cubicBezTo>
                  <a:cubicBezTo>
                    <a:pt x="40" y="321"/>
                    <a:pt x="40" y="321"/>
                    <a:pt x="40" y="321"/>
                  </a:cubicBezTo>
                  <a:cubicBezTo>
                    <a:pt x="59" y="321"/>
                    <a:pt x="59" y="321"/>
                    <a:pt x="59" y="321"/>
                  </a:cubicBezTo>
                  <a:cubicBezTo>
                    <a:pt x="56" y="362"/>
                    <a:pt x="56" y="362"/>
                    <a:pt x="56" y="362"/>
                  </a:cubicBezTo>
                  <a:cubicBezTo>
                    <a:pt x="57" y="364"/>
                    <a:pt x="57" y="364"/>
                    <a:pt x="57" y="364"/>
                  </a:cubicBezTo>
                  <a:cubicBezTo>
                    <a:pt x="57" y="364"/>
                    <a:pt x="57" y="364"/>
                    <a:pt x="57" y="364"/>
                  </a:cubicBezTo>
                  <a:cubicBezTo>
                    <a:pt x="57" y="365"/>
                    <a:pt x="57" y="365"/>
                    <a:pt x="57" y="365"/>
                  </a:cubicBezTo>
                  <a:cubicBezTo>
                    <a:pt x="56" y="365"/>
                    <a:pt x="56" y="365"/>
                    <a:pt x="56" y="365"/>
                  </a:cubicBezTo>
                  <a:cubicBezTo>
                    <a:pt x="50" y="445"/>
                    <a:pt x="50" y="445"/>
                    <a:pt x="50" y="445"/>
                  </a:cubicBezTo>
                  <a:cubicBezTo>
                    <a:pt x="78" y="445"/>
                    <a:pt x="78" y="445"/>
                    <a:pt x="78" y="445"/>
                  </a:cubicBezTo>
                  <a:cubicBezTo>
                    <a:pt x="103" y="445"/>
                    <a:pt x="103" y="445"/>
                    <a:pt x="103" y="445"/>
                  </a:cubicBezTo>
                  <a:cubicBezTo>
                    <a:pt x="104" y="445"/>
                    <a:pt x="104" y="445"/>
                    <a:pt x="104" y="445"/>
                  </a:cubicBezTo>
                  <a:cubicBezTo>
                    <a:pt x="96" y="321"/>
                    <a:pt x="96" y="321"/>
                    <a:pt x="96" y="321"/>
                  </a:cubicBezTo>
                  <a:cubicBezTo>
                    <a:pt x="205" y="321"/>
                    <a:pt x="205" y="321"/>
                    <a:pt x="205" y="321"/>
                  </a:cubicBezTo>
                  <a:cubicBezTo>
                    <a:pt x="202" y="317"/>
                    <a:pt x="202" y="317"/>
                    <a:pt x="202" y="317"/>
                  </a:cubicBezTo>
                  <a:cubicBezTo>
                    <a:pt x="98" y="317"/>
                    <a:pt x="98" y="317"/>
                    <a:pt x="98" y="317"/>
                  </a:cubicBezTo>
                  <a:cubicBezTo>
                    <a:pt x="151" y="217"/>
                    <a:pt x="151" y="217"/>
                    <a:pt x="151" y="217"/>
                  </a:cubicBezTo>
                  <a:cubicBezTo>
                    <a:pt x="140" y="197"/>
                    <a:pt x="140" y="197"/>
                    <a:pt x="140" y="197"/>
                  </a:cubicBezTo>
                  <a:cubicBezTo>
                    <a:pt x="161" y="197"/>
                    <a:pt x="161" y="197"/>
                    <a:pt x="161" y="197"/>
                  </a:cubicBezTo>
                  <a:cubicBezTo>
                    <a:pt x="163" y="192"/>
                    <a:pt x="163" y="192"/>
                    <a:pt x="163" y="192"/>
                  </a:cubicBezTo>
                  <a:cubicBezTo>
                    <a:pt x="148" y="192"/>
                    <a:pt x="148" y="192"/>
                    <a:pt x="148" y="192"/>
                  </a:cubicBezTo>
                  <a:cubicBezTo>
                    <a:pt x="148" y="191"/>
                    <a:pt x="148" y="190"/>
                    <a:pt x="147" y="189"/>
                  </a:cubicBezTo>
                  <a:cubicBezTo>
                    <a:pt x="122" y="189"/>
                    <a:pt x="122" y="189"/>
                    <a:pt x="122" y="189"/>
                  </a:cubicBezTo>
                  <a:cubicBezTo>
                    <a:pt x="149" y="145"/>
                    <a:pt x="149" y="145"/>
                    <a:pt x="149" y="145"/>
                  </a:cubicBezTo>
                  <a:cubicBezTo>
                    <a:pt x="114" y="89"/>
                    <a:pt x="114" y="89"/>
                    <a:pt x="114" y="89"/>
                  </a:cubicBezTo>
                  <a:cubicBezTo>
                    <a:pt x="134" y="89"/>
                    <a:pt x="134" y="89"/>
                    <a:pt x="134" y="89"/>
                  </a:cubicBezTo>
                  <a:cubicBezTo>
                    <a:pt x="150" y="89"/>
                    <a:pt x="150" y="89"/>
                    <a:pt x="150" y="89"/>
                  </a:cubicBezTo>
                  <a:cubicBezTo>
                    <a:pt x="81" y="4"/>
                    <a:pt x="81" y="4"/>
                    <a:pt x="81" y="4"/>
                  </a:cubicBezTo>
                  <a:cubicBezTo>
                    <a:pt x="78" y="1"/>
                    <a:pt x="78" y="1"/>
                    <a:pt x="78" y="1"/>
                  </a:cubicBezTo>
                  <a:cubicBezTo>
                    <a:pt x="78" y="2"/>
                    <a:pt x="78" y="2"/>
                    <a:pt x="78" y="2"/>
                  </a:cubicBezTo>
                  <a:cubicBezTo>
                    <a:pt x="77" y="0"/>
                    <a:pt x="77" y="0"/>
                    <a:pt x="77" y="0"/>
                  </a:cubicBezTo>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 name="Freeform 19">
              <a:extLst>
                <a:ext uri="{FF2B5EF4-FFF2-40B4-BE49-F238E27FC236}">
                  <a16:creationId xmlns:a16="http://schemas.microsoft.com/office/drawing/2014/main" id="{7C9637B7-4535-E92C-EF6E-EF8EF974258B}"/>
                </a:ext>
              </a:extLst>
            </p:cNvPr>
            <p:cNvSpPr>
              <a:spLocks/>
            </p:cNvSpPr>
            <p:nvPr/>
          </p:nvSpPr>
          <p:spPr bwMode="auto">
            <a:xfrm>
              <a:off x="2762466" y="5429196"/>
              <a:ext cx="73521" cy="14230"/>
            </a:xfrm>
            <a:custGeom>
              <a:avLst/>
              <a:gdLst>
                <a:gd name="T0" fmla="*/ 18 w 18"/>
                <a:gd name="T1" fmla="*/ 0 h 3"/>
                <a:gd name="T2" fmla="*/ 0 w 18"/>
                <a:gd name="T3" fmla="*/ 0 h 3"/>
                <a:gd name="T4" fmla="*/ 1 w 18"/>
                <a:gd name="T5" fmla="*/ 3 h 3"/>
                <a:gd name="T6" fmla="*/ 16 w 18"/>
                <a:gd name="T7" fmla="*/ 3 h 3"/>
                <a:gd name="T8" fmla="*/ 18 w 18"/>
                <a:gd name="T9" fmla="*/ 0 h 3"/>
              </a:gdLst>
              <a:ahLst/>
              <a:cxnLst>
                <a:cxn ang="0">
                  <a:pos x="T0" y="T1"/>
                </a:cxn>
                <a:cxn ang="0">
                  <a:pos x="T2" y="T3"/>
                </a:cxn>
                <a:cxn ang="0">
                  <a:pos x="T4" y="T5"/>
                </a:cxn>
                <a:cxn ang="0">
                  <a:pos x="T6" y="T7"/>
                </a:cxn>
                <a:cxn ang="0">
                  <a:pos x="T8" y="T9"/>
                </a:cxn>
              </a:cxnLst>
              <a:rect l="0" t="0" r="r" b="b"/>
              <a:pathLst>
                <a:path w="18" h="3">
                  <a:moveTo>
                    <a:pt x="18" y="0"/>
                  </a:moveTo>
                  <a:cubicBezTo>
                    <a:pt x="0" y="0"/>
                    <a:pt x="0" y="0"/>
                    <a:pt x="0" y="0"/>
                  </a:cubicBezTo>
                  <a:cubicBezTo>
                    <a:pt x="1" y="1"/>
                    <a:pt x="1" y="2"/>
                    <a:pt x="1" y="3"/>
                  </a:cubicBezTo>
                  <a:cubicBezTo>
                    <a:pt x="16" y="3"/>
                    <a:pt x="16" y="3"/>
                    <a:pt x="16" y="3"/>
                  </a:cubicBezTo>
                  <a:cubicBezTo>
                    <a:pt x="18" y="0"/>
                    <a:pt x="18" y="0"/>
                    <a:pt x="18" y="0"/>
                  </a:cubicBezTo>
                </a:path>
              </a:pathLst>
            </a:custGeom>
            <a:solidFill>
              <a:srgbClr val="347A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 name="Freeform 20">
              <a:extLst>
                <a:ext uri="{FF2B5EF4-FFF2-40B4-BE49-F238E27FC236}">
                  <a16:creationId xmlns:a16="http://schemas.microsoft.com/office/drawing/2014/main" id="{3D961791-3091-28B3-6825-891555EA8C23}"/>
                </a:ext>
              </a:extLst>
            </p:cNvPr>
            <p:cNvSpPr>
              <a:spLocks/>
            </p:cNvSpPr>
            <p:nvPr/>
          </p:nvSpPr>
          <p:spPr bwMode="auto">
            <a:xfrm>
              <a:off x="3002001" y="6017361"/>
              <a:ext cx="2372"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solidFill>
              <a:srgbClr val="285B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 name="Freeform 21">
              <a:extLst>
                <a:ext uri="{FF2B5EF4-FFF2-40B4-BE49-F238E27FC236}">
                  <a16:creationId xmlns:a16="http://schemas.microsoft.com/office/drawing/2014/main" id="{84EAFDF3-B8FB-6E74-A799-9CB041D37C64}"/>
                </a:ext>
              </a:extLst>
            </p:cNvPr>
            <p:cNvSpPr>
              <a:spLocks/>
            </p:cNvSpPr>
            <p:nvPr/>
          </p:nvSpPr>
          <p:spPr bwMode="auto">
            <a:xfrm>
              <a:off x="3002001" y="6017361"/>
              <a:ext cx="2372"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 name="Freeform 22">
              <a:extLst>
                <a:ext uri="{FF2B5EF4-FFF2-40B4-BE49-F238E27FC236}">
                  <a16:creationId xmlns:a16="http://schemas.microsoft.com/office/drawing/2014/main" id="{987017A7-54BF-5707-31C2-B082D03C1185}"/>
                </a:ext>
              </a:extLst>
            </p:cNvPr>
            <p:cNvSpPr>
              <a:spLocks noEditPoints="1"/>
            </p:cNvSpPr>
            <p:nvPr/>
          </p:nvSpPr>
          <p:spPr bwMode="auto">
            <a:xfrm>
              <a:off x="9820442" y="4587267"/>
              <a:ext cx="538360" cy="1980313"/>
            </a:xfrm>
            <a:custGeom>
              <a:avLst/>
              <a:gdLst>
                <a:gd name="T0" fmla="*/ 137 w 227"/>
                <a:gd name="T1" fmla="*/ 713 h 835"/>
                <a:gd name="T2" fmla="*/ 59 w 227"/>
                <a:gd name="T3" fmla="*/ 713 h 835"/>
                <a:gd name="T4" fmla="*/ 50 w 227"/>
                <a:gd name="T5" fmla="*/ 835 h 835"/>
                <a:gd name="T6" fmla="*/ 99 w 227"/>
                <a:gd name="T7" fmla="*/ 835 h 835"/>
                <a:gd name="T8" fmla="*/ 144 w 227"/>
                <a:gd name="T9" fmla="*/ 835 h 835"/>
                <a:gd name="T10" fmla="*/ 145 w 227"/>
                <a:gd name="T11" fmla="*/ 835 h 835"/>
                <a:gd name="T12" fmla="*/ 137 w 227"/>
                <a:gd name="T13" fmla="*/ 713 h 835"/>
                <a:gd name="T14" fmla="*/ 98 w 227"/>
                <a:gd name="T15" fmla="*/ 0 h 835"/>
                <a:gd name="T16" fmla="*/ 92 w 227"/>
                <a:gd name="T17" fmla="*/ 8 h 835"/>
                <a:gd name="T18" fmla="*/ 0 w 227"/>
                <a:gd name="T19" fmla="*/ 128 h 835"/>
                <a:gd name="T20" fmla="*/ 12 w 227"/>
                <a:gd name="T21" fmla="*/ 167 h 835"/>
                <a:gd name="T22" fmla="*/ 35 w 227"/>
                <a:gd name="T23" fmla="*/ 167 h 835"/>
                <a:gd name="T24" fmla="*/ 21 w 227"/>
                <a:gd name="T25" fmla="*/ 190 h 835"/>
                <a:gd name="T26" fmla="*/ 129 w 227"/>
                <a:gd name="T27" fmla="*/ 509 h 835"/>
                <a:gd name="T28" fmla="*/ 204 w 227"/>
                <a:gd name="T29" fmla="*/ 362 h 835"/>
                <a:gd name="T30" fmla="*/ 112 w 227"/>
                <a:gd name="T31" fmla="*/ 362 h 835"/>
                <a:gd name="T32" fmla="*/ 195 w 227"/>
                <a:gd name="T33" fmla="*/ 224 h 835"/>
                <a:gd name="T34" fmla="*/ 163 w 227"/>
                <a:gd name="T35" fmla="*/ 167 h 835"/>
                <a:gd name="T36" fmla="*/ 199 w 227"/>
                <a:gd name="T37" fmla="*/ 167 h 835"/>
                <a:gd name="T38" fmla="*/ 227 w 227"/>
                <a:gd name="T39" fmla="*/ 167 h 835"/>
                <a:gd name="T40" fmla="*/ 186 w 227"/>
                <a:gd name="T41" fmla="*/ 115 h 835"/>
                <a:gd name="T42" fmla="*/ 183 w 227"/>
                <a:gd name="T43" fmla="*/ 115 h 835"/>
                <a:gd name="T44" fmla="*/ 184 w 227"/>
                <a:gd name="T45" fmla="*/ 111 h 835"/>
                <a:gd name="T46" fmla="*/ 105 w 227"/>
                <a:gd name="T47" fmla="*/ 8 h 835"/>
                <a:gd name="T48" fmla="*/ 99 w 227"/>
                <a:gd name="T49" fmla="*/ 2 h 835"/>
                <a:gd name="T50" fmla="*/ 99 w 227"/>
                <a:gd name="T51" fmla="*/ 4 h 835"/>
                <a:gd name="T52" fmla="*/ 98 w 227"/>
                <a:gd name="T53"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7" h="835">
                  <a:moveTo>
                    <a:pt x="137" y="713"/>
                  </a:moveTo>
                  <a:lnTo>
                    <a:pt x="59" y="713"/>
                  </a:lnTo>
                  <a:lnTo>
                    <a:pt x="50" y="835"/>
                  </a:lnTo>
                  <a:lnTo>
                    <a:pt x="99" y="835"/>
                  </a:lnTo>
                  <a:lnTo>
                    <a:pt x="144" y="835"/>
                  </a:lnTo>
                  <a:lnTo>
                    <a:pt x="145" y="835"/>
                  </a:lnTo>
                  <a:lnTo>
                    <a:pt x="137" y="713"/>
                  </a:lnTo>
                  <a:close/>
                  <a:moveTo>
                    <a:pt x="98" y="0"/>
                  </a:moveTo>
                  <a:lnTo>
                    <a:pt x="92" y="8"/>
                  </a:lnTo>
                  <a:lnTo>
                    <a:pt x="0" y="128"/>
                  </a:lnTo>
                  <a:lnTo>
                    <a:pt x="12" y="167"/>
                  </a:lnTo>
                  <a:lnTo>
                    <a:pt x="35" y="167"/>
                  </a:lnTo>
                  <a:lnTo>
                    <a:pt x="21" y="190"/>
                  </a:lnTo>
                  <a:lnTo>
                    <a:pt x="129" y="509"/>
                  </a:lnTo>
                  <a:lnTo>
                    <a:pt x="204" y="362"/>
                  </a:lnTo>
                  <a:lnTo>
                    <a:pt x="112" y="362"/>
                  </a:lnTo>
                  <a:lnTo>
                    <a:pt x="195" y="224"/>
                  </a:lnTo>
                  <a:lnTo>
                    <a:pt x="163" y="167"/>
                  </a:lnTo>
                  <a:lnTo>
                    <a:pt x="199" y="167"/>
                  </a:lnTo>
                  <a:lnTo>
                    <a:pt x="227" y="167"/>
                  </a:lnTo>
                  <a:lnTo>
                    <a:pt x="186" y="115"/>
                  </a:lnTo>
                  <a:lnTo>
                    <a:pt x="183" y="115"/>
                  </a:lnTo>
                  <a:lnTo>
                    <a:pt x="184" y="111"/>
                  </a:lnTo>
                  <a:lnTo>
                    <a:pt x="105" y="8"/>
                  </a:lnTo>
                  <a:lnTo>
                    <a:pt x="99" y="2"/>
                  </a:lnTo>
                  <a:lnTo>
                    <a:pt x="99" y="4"/>
                  </a:lnTo>
                  <a:lnTo>
                    <a:pt x="98" y="0"/>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 name="Freeform 23">
              <a:extLst>
                <a:ext uri="{FF2B5EF4-FFF2-40B4-BE49-F238E27FC236}">
                  <a16:creationId xmlns:a16="http://schemas.microsoft.com/office/drawing/2014/main" id="{6667C929-1213-BB3D-9A37-B260A30E4C36}"/>
                </a:ext>
              </a:extLst>
            </p:cNvPr>
            <p:cNvSpPr>
              <a:spLocks noEditPoints="1"/>
            </p:cNvSpPr>
            <p:nvPr/>
          </p:nvSpPr>
          <p:spPr bwMode="auto">
            <a:xfrm>
              <a:off x="9820442" y="4587267"/>
              <a:ext cx="538360" cy="1980313"/>
            </a:xfrm>
            <a:custGeom>
              <a:avLst/>
              <a:gdLst>
                <a:gd name="T0" fmla="*/ 137 w 227"/>
                <a:gd name="T1" fmla="*/ 713 h 835"/>
                <a:gd name="T2" fmla="*/ 59 w 227"/>
                <a:gd name="T3" fmla="*/ 713 h 835"/>
                <a:gd name="T4" fmla="*/ 50 w 227"/>
                <a:gd name="T5" fmla="*/ 835 h 835"/>
                <a:gd name="T6" fmla="*/ 99 w 227"/>
                <a:gd name="T7" fmla="*/ 835 h 835"/>
                <a:gd name="T8" fmla="*/ 144 w 227"/>
                <a:gd name="T9" fmla="*/ 835 h 835"/>
                <a:gd name="T10" fmla="*/ 145 w 227"/>
                <a:gd name="T11" fmla="*/ 835 h 835"/>
                <a:gd name="T12" fmla="*/ 137 w 227"/>
                <a:gd name="T13" fmla="*/ 713 h 835"/>
                <a:gd name="T14" fmla="*/ 98 w 227"/>
                <a:gd name="T15" fmla="*/ 0 h 835"/>
                <a:gd name="T16" fmla="*/ 92 w 227"/>
                <a:gd name="T17" fmla="*/ 8 h 835"/>
                <a:gd name="T18" fmla="*/ 0 w 227"/>
                <a:gd name="T19" fmla="*/ 128 h 835"/>
                <a:gd name="T20" fmla="*/ 12 w 227"/>
                <a:gd name="T21" fmla="*/ 167 h 835"/>
                <a:gd name="T22" fmla="*/ 35 w 227"/>
                <a:gd name="T23" fmla="*/ 167 h 835"/>
                <a:gd name="T24" fmla="*/ 21 w 227"/>
                <a:gd name="T25" fmla="*/ 190 h 835"/>
                <a:gd name="T26" fmla="*/ 129 w 227"/>
                <a:gd name="T27" fmla="*/ 509 h 835"/>
                <a:gd name="T28" fmla="*/ 204 w 227"/>
                <a:gd name="T29" fmla="*/ 362 h 835"/>
                <a:gd name="T30" fmla="*/ 112 w 227"/>
                <a:gd name="T31" fmla="*/ 362 h 835"/>
                <a:gd name="T32" fmla="*/ 195 w 227"/>
                <a:gd name="T33" fmla="*/ 224 h 835"/>
                <a:gd name="T34" fmla="*/ 163 w 227"/>
                <a:gd name="T35" fmla="*/ 167 h 835"/>
                <a:gd name="T36" fmla="*/ 199 w 227"/>
                <a:gd name="T37" fmla="*/ 167 h 835"/>
                <a:gd name="T38" fmla="*/ 227 w 227"/>
                <a:gd name="T39" fmla="*/ 167 h 835"/>
                <a:gd name="T40" fmla="*/ 186 w 227"/>
                <a:gd name="T41" fmla="*/ 115 h 835"/>
                <a:gd name="T42" fmla="*/ 183 w 227"/>
                <a:gd name="T43" fmla="*/ 115 h 835"/>
                <a:gd name="T44" fmla="*/ 184 w 227"/>
                <a:gd name="T45" fmla="*/ 111 h 835"/>
                <a:gd name="T46" fmla="*/ 105 w 227"/>
                <a:gd name="T47" fmla="*/ 8 h 835"/>
                <a:gd name="T48" fmla="*/ 99 w 227"/>
                <a:gd name="T49" fmla="*/ 2 h 835"/>
                <a:gd name="T50" fmla="*/ 99 w 227"/>
                <a:gd name="T51" fmla="*/ 4 h 835"/>
                <a:gd name="T52" fmla="*/ 98 w 227"/>
                <a:gd name="T53"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7" h="835">
                  <a:moveTo>
                    <a:pt x="137" y="713"/>
                  </a:moveTo>
                  <a:lnTo>
                    <a:pt x="59" y="713"/>
                  </a:lnTo>
                  <a:lnTo>
                    <a:pt x="50" y="835"/>
                  </a:lnTo>
                  <a:lnTo>
                    <a:pt x="99" y="835"/>
                  </a:lnTo>
                  <a:lnTo>
                    <a:pt x="144" y="835"/>
                  </a:lnTo>
                  <a:lnTo>
                    <a:pt x="145" y="835"/>
                  </a:lnTo>
                  <a:lnTo>
                    <a:pt x="137" y="713"/>
                  </a:lnTo>
                  <a:moveTo>
                    <a:pt x="98" y="0"/>
                  </a:moveTo>
                  <a:lnTo>
                    <a:pt x="92" y="8"/>
                  </a:lnTo>
                  <a:lnTo>
                    <a:pt x="0" y="128"/>
                  </a:lnTo>
                  <a:lnTo>
                    <a:pt x="12" y="167"/>
                  </a:lnTo>
                  <a:lnTo>
                    <a:pt x="35" y="167"/>
                  </a:lnTo>
                  <a:lnTo>
                    <a:pt x="21" y="190"/>
                  </a:lnTo>
                  <a:lnTo>
                    <a:pt x="129" y="509"/>
                  </a:lnTo>
                  <a:lnTo>
                    <a:pt x="204" y="362"/>
                  </a:lnTo>
                  <a:lnTo>
                    <a:pt x="112" y="362"/>
                  </a:lnTo>
                  <a:lnTo>
                    <a:pt x="195" y="224"/>
                  </a:lnTo>
                  <a:lnTo>
                    <a:pt x="163" y="167"/>
                  </a:lnTo>
                  <a:lnTo>
                    <a:pt x="199" y="167"/>
                  </a:lnTo>
                  <a:lnTo>
                    <a:pt x="227" y="167"/>
                  </a:lnTo>
                  <a:lnTo>
                    <a:pt x="186" y="115"/>
                  </a:lnTo>
                  <a:lnTo>
                    <a:pt x="183" y="115"/>
                  </a:lnTo>
                  <a:lnTo>
                    <a:pt x="184" y="111"/>
                  </a:lnTo>
                  <a:lnTo>
                    <a:pt x="105" y="8"/>
                  </a:lnTo>
                  <a:lnTo>
                    <a:pt x="99" y="2"/>
                  </a:lnTo>
                  <a:lnTo>
                    <a:pt x="99" y="4"/>
                  </a:lnTo>
                  <a:lnTo>
                    <a:pt x="9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 name="Freeform 26">
              <a:extLst>
                <a:ext uri="{FF2B5EF4-FFF2-40B4-BE49-F238E27FC236}">
                  <a16:creationId xmlns:a16="http://schemas.microsoft.com/office/drawing/2014/main" id="{EAC9CFE8-957F-E917-7A2A-6B0CA626234A}"/>
                </a:ext>
              </a:extLst>
            </p:cNvPr>
            <p:cNvSpPr>
              <a:spLocks/>
            </p:cNvSpPr>
            <p:nvPr/>
          </p:nvSpPr>
          <p:spPr bwMode="auto">
            <a:xfrm>
              <a:off x="7036147" y="6017361"/>
              <a:ext cx="474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lnTo>
                    <a:pt x="2" y="0"/>
                  </a:lnTo>
                  <a:close/>
                </a:path>
              </a:pathLst>
            </a:custGeom>
            <a:solidFill>
              <a:srgbClr val="285B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 name="Freeform 27">
              <a:extLst>
                <a:ext uri="{FF2B5EF4-FFF2-40B4-BE49-F238E27FC236}">
                  <a16:creationId xmlns:a16="http://schemas.microsoft.com/office/drawing/2014/main" id="{A795499C-8383-93CB-339C-0E2EE225A005}"/>
                </a:ext>
              </a:extLst>
            </p:cNvPr>
            <p:cNvSpPr>
              <a:spLocks/>
            </p:cNvSpPr>
            <p:nvPr/>
          </p:nvSpPr>
          <p:spPr bwMode="auto">
            <a:xfrm>
              <a:off x="7036147" y="6017361"/>
              <a:ext cx="474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Freeform 28">
              <a:extLst>
                <a:ext uri="{FF2B5EF4-FFF2-40B4-BE49-F238E27FC236}">
                  <a16:creationId xmlns:a16="http://schemas.microsoft.com/office/drawing/2014/main" id="{512CE69B-78DD-C625-54E1-EA5992278149}"/>
                </a:ext>
              </a:extLst>
            </p:cNvPr>
            <p:cNvSpPr>
              <a:spLocks noEditPoints="1"/>
            </p:cNvSpPr>
            <p:nvPr/>
          </p:nvSpPr>
          <p:spPr bwMode="auto">
            <a:xfrm>
              <a:off x="7496243" y="4511374"/>
              <a:ext cx="1112295" cy="2056205"/>
            </a:xfrm>
            <a:custGeom>
              <a:avLst/>
              <a:gdLst>
                <a:gd name="T0" fmla="*/ 159 w 265"/>
                <a:gd name="T1" fmla="*/ 449 h 462"/>
                <a:gd name="T2" fmla="*/ 115 w 265"/>
                <a:gd name="T3" fmla="*/ 449 h 462"/>
                <a:gd name="T4" fmla="*/ 114 w 265"/>
                <a:gd name="T5" fmla="*/ 458 h 462"/>
                <a:gd name="T6" fmla="*/ 137 w 265"/>
                <a:gd name="T7" fmla="*/ 458 h 462"/>
                <a:gd name="T8" fmla="*/ 137 w 265"/>
                <a:gd name="T9" fmla="*/ 462 h 462"/>
                <a:gd name="T10" fmla="*/ 159 w 265"/>
                <a:gd name="T11" fmla="*/ 462 h 462"/>
                <a:gd name="T12" fmla="*/ 159 w 265"/>
                <a:gd name="T13" fmla="*/ 458 h 462"/>
                <a:gd name="T14" fmla="*/ 159 w 265"/>
                <a:gd name="T15" fmla="*/ 458 h 462"/>
                <a:gd name="T16" fmla="*/ 159 w 265"/>
                <a:gd name="T17" fmla="*/ 449 h 462"/>
                <a:gd name="T18" fmla="*/ 139 w 265"/>
                <a:gd name="T19" fmla="*/ 0 h 462"/>
                <a:gd name="T20" fmla="*/ 0 w 265"/>
                <a:gd name="T21" fmla="*/ 386 h 462"/>
                <a:gd name="T22" fmla="*/ 119 w 265"/>
                <a:gd name="T23" fmla="*/ 386 h 462"/>
                <a:gd name="T24" fmla="*/ 117 w 265"/>
                <a:gd name="T25" fmla="*/ 410 h 462"/>
                <a:gd name="T26" fmla="*/ 128 w 265"/>
                <a:gd name="T27" fmla="*/ 409 h 462"/>
                <a:gd name="T28" fmla="*/ 129 w 265"/>
                <a:gd name="T29" fmla="*/ 409 h 462"/>
                <a:gd name="T30" fmla="*/ 128 w 265"/>
                <a:gd name="T31" fmla="*/ 400 h 462"/>
                <a:gd name="T32" fmla="*/ 162 w 265"/>
                <a:gd name="T33" fmla="*/ 365 h 462"/>
                <a:gd name="T34" fmla="*/ 175 w 265"/>
                <a:gd name="T35" fmla="*/ 368 h 462"/>
                <a:gd name="T36" fmla="*/ 210 w 265"/>
                <a:gd name="T37" fmla="*/ 338 h 462"/>
                <a:gd name="T38" fmla="*/ 240 w 265"/>
                <a:gd name="T39" fmla="*/ 355 h 462"/>
                <a:gd name="T40" fmla="*/ 241 w 265"/>
                <a:gd name="T41" fmla="*/ 356 h 462"/>
                <a:gd name="T42" fmla="*/ 265 w 265"/>
                <a:gd name="T43" fmla="*/ 348 h 462"/>
                <a:gd name="T44" fmla="*/ 261 w 265"/>
                <a:gd name="T45" fmla="*/ 338 h 462"/>
                <a:gd name="T46" fmla="*/ 260 w 265"/>
                <a:gd name="T47" fmla="*/ 337 h 462"/>
                <a:gd name="T48" fmla="*/ 261 w 265"/>
                <a:gd name="T49" fmla="*/ 337 h 462"/>
                <a:gd name="T50" fmla="*/ 139 w 265"/>
                <a:gd name="T51" fmla="*/ 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65" h="462">
                  <a:moveTo>
                    <a:pt x="159" y="449"/>
                  </a:moveTo>
                  <a:cubicBezTo>
                    <a:pt x="115" y="449"/>
                    <a:pt x="115" y="449"/>
                    <a:pt x="115" y="449"/>
                  </a:cubicBezTo>
                  <a:cubicBezTo>
                    <a:pt x="114" y="458"/>
                    <a:pt x="114" y="458"/>
                    <a:pt x="114" y="458"/>
                  </a:cubicBezTo>
                  <a:cubicBezTo>
                    <a:pt x="137" y="458"/>
                    <a:pt x="137" y="458"/>
                    <a:pt x="137" y="458"/>
                  </a:cubicBezTo>
                  <a:cubicBezTo>
                    <a:pt x="137" y="462"/>
                    <a:pt x="137" y="462"/>
                    <a:pt x="137" y="462"/>
                  </a:cubicBezTo>
                  <a:cubicBezTo>
                    <a:pt x="159" y="462"/>
                    <a:pt x="159" y="462"/>
                    <a:pt x="159" y="462"/>
                  </a:cubicBezTo>
                  <a:cubicBezTo>
                    <a:pt x="159" y="458"/>
                    <a:pt x="159" y="458"/>
                    <a:pt x="159" y="458"/>
                  </a:cubicBezTo>
                  <a:cubicBezTo>
                    <a:pt x="159" y="458"/>
                    <a:pt x="159" y="458"/>
                    <a:pt x="159" y="458"/>
                  </a:cubicBezTo>
                  <a:cubicBezTo>
                    <a:pt x="159" y="449"/>
                    <a:pt x="159" y="449"/>
                    <a:pt x="159" y="449"/>
                  </a:cubicBezTo>
                  <a:moveTo>
                    <a:pt x="139" y="0"/>
                  </a:moveTo>
                  <a:cubicBezTo>
                    <a:pt x="0" y="386"/>
                    <a:pt x="0" y="386"/>
                    <a:pt x="0" y="386"/>
                  </a:cubicBezTo>
                  <a:cubicBezTo>
                    <a:pt x="119" y="386"/>
                    <a:pt x="119" y="386"/>
                    <a:pt x="119" y="386"/>
                  </a:cubicBezTo>
                  <a:cubicBezTo>
                    <a:pt x="117" y="410"/>
                    <a:pt x="117" y="410"/>
                    <a:pt x="117" y="410"/>
                  </a:cubicBezTo>
                  <a:cubicBezTo>
                    <a:pt x="121" y="409"/>
                    <a:pt x="124" y="409"/>
                    <a:pt x="128" y="409"/>
                  </a:cubicBezTo>
                  <a:cubicBezTo>
                    <a:pt x="129" y="409"/>
                    <a:pt x="129" y="409"/>
                    <a:pt x="129" y="409"/>
                  </a:cubicBezTo>
                  <a:cubicBezTo>
                    <a:pt x="128" y="406"/>
                    <a:pt x="128" y="403"/>
                    <a:pt x="128" y="400"/>
                  </a:cubicBezTo>
                  <a:cubicBezTo>
                    <a:pt x="128" y="381"/>
                    <a:pt x="143" y="365"/>
                    <a:pt x="162" y="365"/>
                  </a:cubicBezTo>
                  <a:cubicBezTo>
                    <a:pt x="167" y="365"/>
                    <a:pt x="171" y="366"/>
                    <a:pt x="175" y="368"/>
                  </a:cubicBezTo>
                  <a:cubicBezTo>
                    <a:pt x="177" y="352"/>
                    <a:pt x="189" y="338"/>
                    <a:pt x="210" y="338"/>
                  </a:cubicBezTo>
                  <a:cubicBezTo>
                    <a:pt x="224" y="338"/>
                    <a:pt x="234" y="345"/>
                    <a:pt x="240" y="355"/>
                  </a:cubicBezTo>
                  <a:cubicBezTo>
                    <a:pt x="240" y="355"/>
                    <a:pt x="240" y="356"/>
                    <a:pt x="241" y="356"/>
                  </a:cubicBezTo>
                  <a:cubicBezTo>
                    <a:pt x="248" y="351"/>
                    <a:pt x="256" y="348"/>
                    <a:pt x="265" y="348"/>
                  </a:cubicBezTo>
                  <a:cubicBezTo>
                    <a:pt x="261" y="338"/>
                    <a:pt x="261" y="338"/>
                    <a:pt x="261" y="338"/>
                  </a:cubicBezTo>
                  <a:cubicBezTo>
                    <a:pt x="260" y="337"/>
                    <a:pt x="260" y="337"/>
                    <a:pt x="260" y="337"/>
                  </a:cubicBezTo>
                  <a:cubicBezTo>
                    <a:pt x="260" y="337"/>
                    <a:pt x="260" y="337"/>
                    <a:pt x="261" y="337"/>
                  </a:cubicBezTo>
                  <a:cubicBezTo>
                    <a:pt x="139" y="0"/>
                    <a:pt x="139" y="0"/>
                    <a:pt x="139" y="0"/>
                  </a:cubicBezTo>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Freeform 29">
              <a:extLst>
                <a:ext uri="{FF2B5EF4-FFF2-40B4-BE49-F238E27FC236}">
                  <a16:creationId xmlns:a16="http://schemas.microsoft.com/office/drawing/2014/main" id="{88889B73-0923-4F1A-12D4-EC01B1BA3ABD}"/>
                </a:ext>
              </a:extLst>
            </p:cNvPr>
            <p:cNvSpPr>
              <a:spLocks noEditPoints="1"/>
            </p:cNvSpPr>
            <p:nvPr/>
          </p:nvSpPr>
          <p:spPr bwMode="auto">
            <a:xfrm>
              <a:off x="869904" y="4511374"/>
              <a:ext cx="1171586" cy="2056205"/>
            </a:xfrm>
            <a:custGeom>
              <a:avLst/>
              <a:gdLst>
                <a:gd name="T0" fmla="*/ 491 w 494"/>
                <a:gd name="T1" fmla="*/ 717 h 867"/>
                <a:gd name="T2" fmla="*/ 429 w 494"/>
                <a:gd name="T3" fmla="*/ 717 h 867"/>
                <a:gd name="T4" fmla="*/ 431 w 494"/>
                <a:gd name="T5" fmla="*/ 732 h 867"/>
                <a:gd name="T6" fmla="*/ 494 w 494"/>
                <a:gd name="T7" fmla="*/ 732 h 867"/>
                <a:gd name="T8" fmla="*/ 491 w 494"/>
                <a:gd name="T9" fmla="*/ 725 h 867"/>
                <a:gd name="T10" fmla="*/ 494 w 494"/>
                <a:gd name="T11" fmla="*/ 725 h 867"/>
                <a:gd name="T12" fmla="*/ 491 w 494"/>
                <a:gd name="T13" fmla="*/ 717 h 867"/>
                <a:gd name="T14" fmla="*/ 179 w 494"/>
                <a:gd name="T15" fmla="*/ 678 h 867"/>
                <a:gd name="T16" fmla="*/ 16 w 494"/>
                <a:gd name="T17" fmla="*/ 678 h 867"/>
                <a:gd name="T18" fmla="*/ 0 w 494"/>
                <a:gd name="T19" fmla="*/ 725 h 867"/>
                <a:gd name="T20" fmla="*/ 211 w 494"/>
                <a:gd name="T21" fmla="*/ 725 h 867"/>
                <a:gd name="T22" fmla="*/ 202 w 494"/>
                <a:gd name="T23" fmla="*/ 860 h 867"/>
                <a:gd name="T24" fmla="*/ 243 w 494"/>
                <a:gd name="T25" fmla="*/ 860 h 867"/>
                <a:gd name="T26" fmla="*/ 243 w 494"/>
                <a:gd name="T27" fmla="*/ 867 h 867"/>
                <a:gd name="T28" fmla="*/ 282 w 494"/>
                <a:gd name="T29" fmla="*/ 867 h 867"/>
                <a:gd name="T30" fmla="*/ 282 w 494"/>
                <a:gd name="T31" fmla="*/ 860 h 867"/>
                <a:gd name="T32" fmla="*/ 282 w 494"/>
                <a:gd name="T33" fmla="*/ 860 h 867"/>
                <a:gd name="T34" fmla="*/ 275 w 494"/>
                <a:gd name="T35" fmla="*/ 732 h 867"/>
                <a:gd name="T36" fmla="*/ 372 w 494"/>
                <a:gd name="T37" fmla="*/ 732 h 867"/>
                <a:gd name="T38" fmla="*/ 374 w 494"/>
                <a:gd name="T39" fmla="*/ 717 h 867"/>
                <a:gd name="T40" fmla="*/ 165 w 494"/>
                <a:gd name="T41" fmla="*/ 717 h 867"/>
                <a:gd name="T42" fmla="*/ 179 w 494"/>
                <a:gd name="T43" fmla="*/ 678 h 867"/>
                <a:gd name="T44" fmla="*/ 223 w 494"/>
                <a:gd name="T45" fmla="*/ 492 h 867"/>
                <a:gd name="T46" fmla="*/ 223 w 494"/>
                <a:gd name="T47" fmla="*/ 492 h 867"/>
                <a:gd name="T48" fmla="*/ 223 w 494"/>
                <a:gd name="T49" fmla="*/ 492 h 867"/>
                <a:gd name="T50" fmla="*/ 223 w 494"/>
                <a:gd name="T51" fmla="*/ 492 h 867"/>
                <a:gd name="T52" fmla="*/ 246 w 494"/>
                <a:gd name="T53" fmla="*/ 0 h 867"/>
                <a:gd name="T54" fmla="*/ 152 w 494"/>
                <a:gd name="T55" fmla="*/ 274 h 867"/>
                <a:gd name="T56" fmla="*/ 207 w 494"/>
                <a:gd name="T57" fmla="*/ 391 h 867"/>
                <a:gd name="T58" fmla="*/ 205 w 494"/>
                <a:gd name="T59" fmla="*/ 391 h 867"/>
                <a:gd name="T60" fmla="*/ 207 w 494"/>
                <a:gd name="T61" fmla="*/ 394 h 867"/>
                <a:gd name="T62" fmla="*/ 182 w 494"/>
                <a:gd name="T63" fmla="*/ 394 h 867"/>
                <a:gd name="T64" fmla="*/ 213 w 494"/>
                <a:gd name="T65" fmla="*/ 468 h 867"/>
                <a:gd name="T66" fmla="*/ 267 w 494"/>
                <a:gd name="T67" fmla="*/ 349 h 867"/>
                <a:gd name="T68" fmla="*/ 230 w 494"/>
                <a:gd name="T69" fmla="*/ 349 h 867"/>
                <a:gd name="T70" fmla="*/ 315 w 494"/>
                <a:gd name="T71" fmla="*/ 205 h 867"/>
                <a:gd name="T72" fmla="*/ 246 w 494"/>
                <a:gd name="T73" fmla="*/ 0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94" h="867">
                  <a:moveTo>
                    <a:pt x="491" y="717"/>
                  </a:moveTo>
                  <a:lnTo>
                    <a:pt x="429" y="717"/>
                  </a:lnTo>
                  <a:lnTo>
                    <a:pt x="431" y="732"/>
                  </a:lnTo>
                  <a:lnTo>
                    <a:pt x="494" y="732"/>
                  </a:lnTo>
                  <a:lnTo>
                    <a:pt x="491" y="725"/>
                  </a:lnTo>
                  <a:lnTo>
                    <a:pt x="494" y="725"/>
                  </a:lnTo>
                  <a:lnTo>
                    <a:pt x="491" y="717"/>
                  </a:lnTo>
                  <a:close/>
                  <a:moveTo>
                    <a:pt x="179" y="678"/>
                  </a:moveTo>
                  <a:lnTo>
                    <a:pt x="16" y="678"/>
                  </a:lnTo>
                  <a:lnTo>
                    <a:pt x="0" y="725"/>
                  </a:lnTo>
                  <a:lnTo>
                    <a:pt x="211" y="725"/>
                  </a:lnTo>
                  <a:lnTo>
                    <a:pt x="202" y="860"/>
                  </a:lnTo>
                  <a:lnTo>
                    <a:pt x="243" y="860"/>
                  </a:lnTo>
                  <a:lnTo>
                    <a:pt x="243" y="867"/>
                  </a:lnTo>
                  <a:lnTo>
                    <a:pt x="282" y="867"/>
                  </a:lnTo>
                  <a:lnTo>
                    <a:pt x="282" y="860"/>
                  </a:lnTo>
                  <a:lnTo>
                    <a:pt x="282" y="860"/>
                  </a:lnTo>
                  <a:lnTo>
                    <a:pt x="275" y="732"/>
                  </a:lnTo>
                  <a:lnTo>
                    <a:pt x="372" y="732"/>
                  </a:lnTo>
                  <a:lnTo>
                    <a:pt x="374" y="717"/>
                  </a:lnTo>
                  <a:lnTo>
                    <a:pt x="165" y="717"/>
                  </a:lnTo>
                  <a:lnTo>
                    <a:pt x="179" y="678"/>
                  </a:lnTo>
                  <a:close/>
                  <a:moveTo>
                    <a:pt x="223" y="492"/>
                  </a:moveTo>
                  <a:lnTo>
                    <a:pt x="223" y="492"/>
                  </a:lnTo>
                  <a:lnTo>
                    <a:pt x="223" y="492"/>
                  </a:lnTo>
                  <a:lnTo>
                    <a:pt x="223" y="492"/>
                  </a:lnTo>
                  <a:close/>
                  <a:moveTo>
                    <a:pt x="246" y="0"/>
                  </a:moveTo>
                  <a:lnTo>
                    <a:pt x="152" y="274"/>
                  </a:lnTo>
                  <a:lnTo>
                    <a:pt x="207" y="391"/>
                  </a:lnTo>
                  <a:lnTo>
                    <a:pt x="205" y="391"/>
                  </a:lnTo>
                  <a:lnTo>
                    <a:pt x="207" y="394"/>
                  </a:lnTo>
                  <a:lnTo>
                    <a:pt x="182" y="394"/>
                  </a:lnTo>
                  <a:lnTo>
                    <a:pt x="213" y="468"/>
                  </a:lnTo>
                  <a:lnTo>
                    <a:pt x="267" y="349"/>
                  </a:lnTo>
                  <a:lnTo>
                    <a:pt x="230" y="349"/>
                  </a:lnTo>
                  <a:lnTo>
                    <a:pt x="315" y="205"/>
                  </a:lnTo>
                  <a:lnTo>
                    <a:pt x="246" y="0"/>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Freeform 30">
              <a:extLst>
                <a:ext uri="{FF2B5EF4-FFF2-40B4-BE49-F238E27FC236}">
                  <a16:creationId xmlns:a16="http://schemas.microsoft.com/office/drawing/2014/main" id="{8AE80454-EFE2-6275-DCF4-43FAED77F10B}"/>
                </a:ext>
              </a:extLst>
            </p:cNvPr>
            <p:cNvSpPr>
              <a:spLocks noEditPoints="1"/>
            </p:cNvSpPr>
            <p:nvPr/>
          </p:nvSpPr>
          <p:spPr bwMode="auto">
            <a:xfrm>
              <a:off x="869904" y="4511374"/>
              <a:ext cx="1171586" cy="2056205"/>
            </a:xfrm>
            <a:custGeom>
              <a:avLst/>
              <a:gdLst>
                <a:gd name="T0" fmla="*/ 491 w 494"/>
                <a:gd name="T1" fmla="*/ 717 h 867"/>
                <a:gd name="T2" fmla="*/ 429 w 494"/>
                <a:gd name="T3" fmla="*/ 717 h 867"/>
                <a:gd name="T4" fmla="*/ 431 w 494"/>
                <a:gd name="T5" fmla="*/ 732 h 867"/>
                <a:gd name="T6" fmla="*/ 494 w 494"/>
                <a:gd name="T7" fmla="*/ 732 h 867"/>
                <a:gd name="T8" fmla="*/ 491 w 494"/>
                <a:gd name="T9" fmla="*/ 725 h 867"/>
                <a:gd name="T10" fmla="*/ 494 w 494"/>
                <a:gd name="T11" fmla="*/ 725 h 867"/>
                <a:gd name="T12" fmla="*/ 491 w 494"/>
                <a:gd name="T13" fmla="*/ 717 h 867"/>
                <a:gd name="T14" fmla="*/ 179 w 494"/>
                <a:gd name="T15" fmla="*/ 678 h 867"/>
                <a:gd name="T16" fmla="*/ 16 w 494"/>
                <a:gd name="T17" fmla="*/ 678 h 867"/>
                <a:gd name="T18" fmla="*/ 0 w 494"/>
                <a:gd name="T19" fmla="*/ 725 h 867"/>
                <a:gd name="T20" fmla="*/ 211 w 494"/>
                <a:gd name="T21" fmla="*/ 725 h 867"/>
                <a:gd name="T22" fmla="*/ 202 w 494"/>
                <a:gd name="T23" fmla="*/ 860 h 867"/>
                <a:gd name="T24" fmla="*/ 243 w 494"/>
                <a:gd name="T25" fmla="*/ 860 h 867"/>
                <a:gd name="T26" fmla="*/ 243 w 494"/>
                <a:gd name="T27" fmla="*/ 867 h 867"/>
                <a:gd name="T28" fmla="*/ 282 w 494"/>
                <a:gd name="T29" fmla="*/ 867 h 867"/>
                <a:gd name="T30" fmla="*/ 282 w 494"/>
                <a:gd name="T31" fmla="*/ 860 h 867"/>
                <a:gd name="T32" fmla="*/ 282 w 494"/>
                <a:gd name="T33" fmla="*/ 860 h 867"/>
                <a:gd name="T34" fmla="*/ 275 w 494"/>
                <a:gd name="T35" fmla="*/ 732 h 867"/>
                <a:gd name="T36" fmla="*/ 372 w 494"/>
                <a:gd name="T37" fmla="*/ 732 h 867"/>
                <a:gd name="T38" fmla="*/ 374 w 494"/>
                <a:gd name="T39" fmla="*/ 717 h 867"/>
                <a:gd name="T40" fmla="*/ 165 w 494"/>
                <a:gd name="T41" fmla="*/ 717 h 867"/>
                <a:gd name="T42" fmla="*/ 179 w 494"/>
                <a:gd name="T43" fmla="*/ 678 h 867"/>
                <a:gd name="T44" fmla="*/ 223 w 494"/>
                <a:gd name="T45" fmla="*/ 492 h 867"/>
                <a:gd name="T46" fmla="*/ 223 w 494"/>
                <a:gd name="T47" fmla="*/ 492 h 867"/>
                <a:gd name="T48" fmla="*/ 223 w 494"/>
                <a:gd name="T49" fmla="*/ 492 h 867"/>
                <a:gd name="T50" fmla="*/ 223 w 494"/>
                <a:gd name="T51" fmla="*/ 492 h 867"/>
                <a:gd name="T52" fmla="*/ 246 w 494"/>
                <a:gd name="T53" fmla="*/ 0 h 867"/>
                <a:gd name="T54" fmla="*/ 152 w 494"/>
                <a:gd name="T55" fmla="*/ 274 h 867"/>
                <a:gd name="T56" fmla="*/ 207 w 494"/>
                <a:gd name="T57" fmla="*/ 391 h 867"/>
                <a:gd name="T58" fmla="*/ 205 w 494"/>
                <a:gd name="T59" fmla="*/ 391 h 867"/>
                <a:gd name="T60" fmla="*/ 207 w 494"/>
                <a:gd name="T61" fmla="*/ 394 h 867"/>
                <a:gd name="T62" fmla="*/ 182 w 494"/>
                <a:gd name="T63" fmla="*/ 394 h 867"/>
                <a:gd name="T64" fmla="*/ 213 w 494"/>
                <a:gd name="T65" fmla="*/ 468 h 867"/>
                <a:gd name="T66" fmla="*/ 267 w 494"/>
                <a:gd name="T67" fmla="*/ 349 h 867"/>
                <a:gd name="T68" fmla="*/ 230 w 494"/>
                <a:gd name="T69" fmla="*/ 349 h 867"/>
                <a:gd name="T70" fmla="*/ 315 w 494"/>
                <a:gd name="T71" fmla="*/ 205 h 867"/>
                <a:gd name="T72" fmla="*/ 246 w 494"/>
                <a:gd name="T73" fmla="*/ 0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94" h="867">
                  <a:moveTo>
                    <a:pt x="491" y="717"/>
                  </a:moveTo>
                  <a:lnTo>
                    <a:pt x="429" y="717"/>
                  </a:lnTo>
                  <a:lnTo>
                    <a:pt x="431" y="732"/>
                  </a:lnTo>
                  <a:lnTo>
                    <a:pt x="494" y="732"/>
                  </a:lnTo>
                  <a:lnTo>
                    <a:pt x="491" y="725"/>
                  </a:lnTo>
                  <a:lnTo>
                    <a:pt x="494" y="725"/>
                  </a:lnTo>
                  <a:lnTo>
                    <a:pt x="491" y="717"/>
                  </a:lnTo>
                  <a:moveTo>
                    <a:pt x="179" y="678"/>
                  </a:moveTo>
                  <a:lnTo>
                    <a:pt x="16" y="678"/>
                  </a:lnTo>
                  <a:lnTo>
                    <a:pt x="0" y="725"/>
                  </a:lnTo>
                  <a:lnTo>
                    <a:pt x="211" y="725"/>
                  </a:lnTo>
                  <a:lnTo>
                    <a:pt x="202" y="860"/>
                  </a:lnTo>
                  <a:lnTo>
                    <a:pt x="243" y="860"/>
                  </a:lnTo>
                  <a:lnTo>
                    <a:pt x="243" y="867"/>
                  </a:lnTo>
                  <a:lnTo>
                    <a:pt x="282" y="867"/>
                  </a:lnTo>
                  <a:lnTo>
                    <a:pt x="282" y="860"/>
                  </a:lnTo>
                  <a:lnTo>
                    <a:pt x="282" y="860"/>
                  </a:lnTo>
                  <a:lnTo>
                    <a:pt x="275" y="732"/>
                  </a:lnTo>
                  <a:lnTo>
                    <a:pt x="372" y="732"/>
                  </a:lnTo>
                  <a:lnTo>
                    <a:pt x="374" y="717"/>
                  </a:lnTo>
                  <a:lnTo>
                    <a:pt x="165" y="717"/>
                  </a:lnTo>
                  <a:lnTo>
                    <a:pt x="179" y="678"/>
                  </a:lnTo>
                  <a:moveTo>
                    <a:pt x="223" y="492"/>
                  </a:moveTo>
                  <a:lnTo>
                    <a:pt x="223" y="492"/>
                  </a:lnTo>
                  <a:lnTo>
                    <a:pt x="223" y="492"/>
                  </a:lnTo>
                  <a:lnTo>
                    <a:pt x="223" y="492"/>
                  </a:lnTo>
                  <a:moveTo>
                    <a:pt x="246" y="0"/>
                  </a:moveTo>
                  <a:lnTo>
                    <a:pt x="152" y="274"/>
                  </a:lnTo>
                  <a:lnTo>
                    <a:pt x="207" y="391"/>
                  </a:lnTo>
                  <a:lnTo>
                    <a:pt x="205" y="391"/>
                  </a:lnTo>
                  <a:lnTo>
                    <a:pt x="207" y="394"/>
                  </a:lnTo>
                  <a:lnTo>
                    <a:pt x="182" y="394"/>
                  </a:lnTo>
                  <a:lnTo>
                    <a:pt x="213" y="468"/>
                  </a:lnTo>
                  <a:lnTo>
                    <a:pt x="267" y="349"/>
                  </a:lnTo>
                  <a:lnTo>
                    <a:pt x="230" y="349"/>
                  </a:lnTo>
                  <a:lnTo>
                    <a:pt x="315" y="205"/>
                  </a:lnTo>
                  <a:lnTo>
                    <a:pt x="24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31">
              <a:extLst>
                <a:ext uri="{FF2B5EF4-FFF2-40B4-BE49-F238E27FC236}">
                  <a16:creationId xmlns:a16="http://schemas.microsoft.com/office/drawing/2014/main" id="{C3E7D4D4-3413-37FF-447E-D7EE201280C0}"/>
                </a:ext>
              </a:extLst>
            </p:cNvPr>
            <p:cNvSpPr>
              <a:spLocks noEditPoints="1"/>
            </p:cNvSpPr>
            <p:nvPr/>
          </p:nvSpPr>
          <p:spPr bwMode="auto">
            <a:xfrm>
              <a:off x="4190188" y="4860004"/>
              <a:ext cx="737577" cy="1584250"/>
            </a:xfrm>
            <a:custGeom>
              <a:avLst/>
              <a:gdLst>
                <a:gd name="T0" fmla="*/ 119 w 175"/>
                <a:gd name="T1" fmla="*/ 0 h 356"/>
                <a:gd name="T2" fmla="*/ 64 w 175"/>
                <a:gd name="T3" fmla="*/ 79 h 356"/>
                <a:gd name="T4" fmla="*/ 107 w 175"/>
                <a:gd name="T5" fmla="*/ 244 h 356"/>
                <a:gd name="T6" fmla="*/ 102 w 175"/>
                <a:gd name="T7" fmla="*/ 323 h 356"/>
                <a:gd name="T8" fmla="*/ 113 w 175"/>
                <a:gd name="T9" fmla="*/ 336 h 356"/>
                <a:gd name="T10" fmla="*/ 118 w 175"/>
                <a:gd name="T11" fmla="*/ 349 h 356"/>
                <a:gd name="T12" fmla="*/ 119 w 175"/>
                <a:gd name="T13" fmla="*/ 356 h 356"/>
                <a:gd name="T14" fmla="*/ 139 w 175"/>
                <a:gd name="T15" fmla="*/ 356 h 356"/>
                <a:gd name="T16" fmla="*/ 138 w 175"/>
                <a:gd name="T17" fmla="*/ 356 h 356"/>
                <a:gd name="T18" fmla="*/ 139 w 175"/>
                <a:gd name="T19" fmla="*/ 356 h 356"/>
                <a:gd name="T20" fmla="*/ 129 w 175"/>
                <a:gd name="T21" fmla="*/ 245 h 356"/>
                <a:gd name="T22" fmla="*/ 145 w 175"/>
                <a:gd name="T23" fmla="*/ 240 h 356"/>
                <a:gd name="T24" fmla="*/ 148 w 175"/>
                <a:gd name="T25" fmla="*/ 239 h 356"/>
                <a:gd name="T26" fmla="*/ 156 w 175"/>
                <a:gd name="T27" fmla="*/ 107 h 356"/>
                <a:gd name="T28" fmla="*/ 175 w 175"/>
                <a:gd name="T29" fmla="*/ 79 h 356"/>
                <a:gd name="T30" fmla="*/ 119 w 175"/>
                <a:gd name="T31" fmla="*/ 0 h 356"/>
                <a:gd name="T32" fmla="*/ 118 w 175"/>
                <a:gd name="T33" fmla="*/ 0 h 356"/>
                <a:gd name="T34" fmla="*/ 118 w 175"/>
                <a:gd name="T35" fmla="*/ 0 h 356"/>
                <a:gd name="T36" fmla="*/ 118 w 175"/>
                <a:gd name="T37" fmla="*/ 0 h 356"/>
                <a:gd name="T38" fmla="*/ 118 w 175"/>
                <a:gd name="T39" fmla="*/ 0 h 356"/>
                <a:gd name="T40" fmla="*/ 119 w 175"/>
                <a:gd name="T41" fmla="*/ 0 h 356"/>
                <a:gd name="T42" fmla="*/ 118 w 175"/>
                <a:gd name="T43" fmla="*/ 0 h 356"/>
                <a:gd name="T44" fmla="*/ 119 w 175"/>
                <a:gd name="T45" fmla="*/ 0 h 356"/>
                <a:gd name="T46" fmla="*/ 119 w 175"/>
                <a:gd name="T47" fmla="*/ 0 h 356"/>
                <a:gd name="T48" fmla="*/ 119 w 175"/>
                <a:gd name="T49" fmla="*/ 0 h 356"/>
                <a:gd name="T50" fmla="*/ 119 w 175"/>
                <a:gd name="T51"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5" h="356">
                  <a:moveTo>
                    <a:pt x="119" y="0"/>
                  </a:moveTo>
                  <a:cubicBezTo>
                    <a:pt x="114" y="4"/>
                    <a:pt x="91" y="38"/>
                    <a:pt x="64" y="79"/>
                  </a:cubicBezTo>
                  <a:cubicBezTo>
                    <a:pt x="0" y="174"/>
                    <a:pt x="58" y="232"/>
                    <a:pt x="107" y="244"/>
                  </a:cubicBezTo>
                  <a:cubicBezTo>
                    <a:pt x="102" y="323"/>
                    <a:pt x="102" y="323"/>
                    <a:pt x="102" y="323"/>
                  </a:cubicBezTo>
                  <a:cubicBezTo>
                    <a:pt x="106" y="327"/>
                    <a:pt x="110" y="331"/>
                    <a:pt x="113" y="336"/>
                  </a:cubicBezTo>
                  <a:cubicBezTo>
                    <a:pt x="114" y="341"/>
                    <a:pt x="116" y="345"/>
                    <a:pt x="118" y="349"/>
                  </a:cubicBezTo>
                  <a:cubicBezTo>
                    <a:pt x="119" y="351"/>
                    <a:pt x="119" y="354"/>
                    <a:pt x="119" y="356"/>
                  </a:cubicBezTo>
                  <a:cubicBezTo>
                    <a:pt x="139" y="356"/>
                    <a:pt x="139" y="356"/>
                    <a:pt x="139" y="356"/>
                  </a:cubicBezTo>
                  <a:cubicBezTo>
                    <a:pt x="138" y="356"/>
                    <a:pt x="138" y="356"/>
                    <a:pt x="138" y="356"/>
                  </a:cubicBezTo>
                  <a:cubicBezTo>
                    <a:pt x="139" y="356"/>
                    <a:pt x="139" y="356"/>
                    <a:pt x="139" y="356"/>
                  </a:cubicBezTo>
                  <a:cubicBezTo>
                    <a:pt x="129" y="245"/>
                    <a:pt x="129" y="245"/>
                    <a:pt x="129" y="245"/>
                  </a:cubicBezTo>
                  <a:cubicBezTo>
                    <a:pt x="134" y="244"/>
                    <a:pt x="140" y="242"/>
                    <a:pt x="145" y="240"/>
                  </a:cubicBezTo>
                  <a:cubicBezTo>
                    <a:pt x="146" y="240"/>
                    <a:pt x="147" y="240"/>
                    <a:pt x="148" y="239"/>
                  </a:cubicBezTo>
                  <a:cubicBezTo>
                    <a:pt x="125" y="211"/>
                    <a:pt x="117" y="166"/>
                    <a:pt x="156" y="107"/>
                  </a:cubicBezTo>
                  <a:cubicBezTo>
                    <a:pt x="163" y="97"/>
                    <a:pt x="169" y="88"/>
                    <a:pt x="175" y="79"/>
                  </a:cubicBezTo>
                  <a:cubicBezTo>
                    <a:pt x="149" y="37"/>
                    <a:pt x="123" y="4"/>
                    <a:pt x="119" y="0"/>
                  </a:cubicBezTo>
                  <a:moveTo>
                    <a:pt x="118" y="0"/>
                  </a:moveTo>
                  <a:cubicBezTo>
                    <a:pt x="118" y="0"/>
                    <a:pt x="118" y="0"/>
                    <a:pt x="118" y="0"/>
                  </a:cubicBezTo>
                  <a:cubicBezTo>
                    <a:pt x="118" y="0"/>
                    <a:pt x="118" y="0"/>
                    <a:pt x="118" y="0"/>
                  </a:cubicBezTo>
                  <a:cubicBezTo>
                    <a:pt x="118" y="0"/>
                    <a:pt x="118" y="0"/>
                    <a:pt x="118" y="0"/>
                  </a:cubicBezTo>
                  <a:moveTo>
                    <a:pt x="119" y="0"/>
                  </a:moveTo>
                  <a:cubicBezTo>
                    <a:pt x="118" y="0"/>
                    <a:pt x="118" y="0"/>
                    <a:pt x="118" y="0"/>
                  </a:cubicBezTo>
                  <a:cubicBezTo>
                    <a:pt x="119" y="0"/>
                    <a:pt x="119" y="0"/>
                    <a:pt x="119" y="0"/>
                  </a:cubicBezTo>
                  <a:cubicBezTo>
                    <a:pt x="119" y="0"/>
                    <a:pt x="119" y="0"/>
                    <a:pt x="119" y="0"/>
                  </a:cubicBezTo>
                  <a:cubicBezTo>
                    <a:pt x="119" y="0"/>
                    <a:pt x="119" y="0"/>
                    <a:pt x="119" y="0"/>
                  </a:cubicBezTo>
                  <a:cubicBezTo>
                    <a:pt x="119" y="0"/>
                    <a:pt x="119" y="0"/>
                    <a:pt x="119" y="0"/>
                  </a:cubicBezTo>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Freeform 32">
              <a:extLst>
                <a:ext uri="{FF2B5EF4-FFF2-40B4-BE49-F238E27FC236}">
                  <a16:creationId xmlns:a16="http://schemas.microsoft.com/office/drawing/2014/main" id="{959B3ECC-7FE3-5559-55EB-63175383E7D2}"/>
                </a:ext>
              </a:extLst>
            </p:cNvPr>
            <p:cNvSpPr>
              <a:spLocks noEditPoints="1"/>
            </p:cNvSpPr>
            <p:nvPr/>
          </p:nvSpPr>
          <p:spPr bwMode="auto">
            <a:xfrm>
              <a:off x="8959540" y="4860004"/>
              <a:ext cx="2372" cy="0"/>
            </a:xfrm>
            <a:custGeom>
              <a:avLst/>
              <a:gdLst>
                <a:gd name="T0" fmla="*/ 0 w 1"/>
                <a:gd name="T1" fmla="*/ 0 w 1"/>
                <a:gd name="T2" fmla="*/ 0 w 1"/>
                <a:gd name="T3" fmla="*/ 0 w 1"/>
                <a:gd name="T4" fmla="*/ 1 w 1"/>
                <a:gd name="T5" fmla="*/ 0 w 1"/>
                <a:gd name="T6" fmla="*/ 1 w 1"/>
                <a:gd name="T7" fmla="*/ 1 w 1"/>
                <a:gd name="T8" fmla="*/ 1 w 1"/>
                <a:gd name="T9"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Lst>
              <a:rect l="0" t="0" r="r" b="b"/>
              <a:pathLst>
                <a:path w="1">
                  <a:moveTo>
                    <a:pt x="0" y="0"/>
                  </a:moveTo>
                  <a:cubicBezTo>
                    <a:pt x="0" y="0"/>
                    <a:pt x="0" y="0"/>
                    <a:pt x="0" y="0"/>
                  </a:cubicBezTo>
                  <a:cubicBezTo>
                    <a:pt x="0" y="0"/>
                    <a:pt x="0" y="0"/>
                    <a:pt x="0" y="0"/>
                  </a:cubicBezTo>
                  <a:cubicBezTo>
                    <a:pt x="0" y="0"/>
                    <a:pt x="0" y="0"/>
                    <a:pt x="0" y="0"/>
                  </a:cubicBezTo>
                  <a:moveTo>
                    <a:pt x="1" y="0"/>
                  </a:moveTo>
                  <a:cubicBezTo>
                    <a:pt x="0" y="0"/>
                    <a:pt x="0" y="0"/>
                    <a:pt x="0" y="0"/>
                  </a:cubicBezTo>
                  <a:cubicBezTo>
                    <a:pt x="1" y="0"/>
                    <a:pt x="1" y="0"/>
                    <a:pt x="1" y="0"/>
                  </a:cubicBezTo>
                  <a:cubicBezTo>
                    <a:pt x="1" y="0"/>
                    <a:pt x="1" y="0"/>
                    <a:pt x="1" y="0"/>
                  </a:cubicBezTo>
                  <a:cubicBezTo>
                    <a:pt x="1" y="0"/>
                    <a:pt x="1" y="0"/>
                    <a:pt x="1" y="0"/>
                  </a:cubicBezTo>
                  <a:cubicBezTo>
                    <a:pt x="1" y="0"/>
                    <a:pt x="1" y="0"/>
                    <a:pt x="1" y="0"/>
                  </a:cubicBezTo>
                </a:path>
              </a:pathLst>
            </a:custGeom>
            <a:solidFill>
              <a:srgbClr val="347A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reeform 33">
              <a:extLst>
                <a:ext uri="{FF2B5EF4-FFF2-40B4-BE49-F238E27FC236}">
                  <a16:creationId xmlns:a16="http://schemas.microsoft.com/office/drawing/2014/main" id="{E6B2500E-775B-030B-58E4-36A1BCA5E5E9}"/>
                </a:ext>
              </a:extLst>
            </p:cNvPr>
            <p:cNvSpPr>
              <a:spLocks/>
            </p:cNvSpPr>
            <p:nvPr/>
          </p:nvSpPr>
          <p:spPr bwMode="auto">
            <a:xfrm>
              <a:off x="8461497" y="4900322"/>
              <a:ext cx="858531" cy="1306769"/>
            </a:xfrm>
            <a:custGeom>
              <a:avLst/>
              <a:gdLst>
                <a:gd name="T0" fmla="*/ 126 w 204"/>
                <a:gd name="T1" fmla="*/ 0 h 294"/>
                <a:gd name="T2" fmla="*/ 112 w 204"/>
                <a:gd name="T3" fmla="*/ 0 h 294"/>
                <a:gd name="T4" fmla="*/ 64 w 204"/>
                <a:gd name="T5" fmla="*/ 70 h 294"/>
                <a:gd name="T6" fmla="*/ 107 w 204"/>
                <a:gd name="T7" fmla="*/ 235 h 294"/>
                <a:gd name="T8" fmla="*/ 104 w 204"/>
                <a:gd name="T9" fmla="*/ 280 h 294"/>
                <a:gd name="T10" fmla="*/ 108 w 204"/>
                <a:gd name="T11" fmla="*/ 269 h 294"/>
                <a:gd name="T12" fmla="*/ 116 w 204"/>
                <a:gd name="T13" fmla="*/ 252 h 294"/>
                <a:gd name="T14" fmla="*/ 121 w 204"/>
                <a:gd name="T15" fmla="*/ 245 h 294"/>
                <a:gd name="T16" fmla="*/ 125 w 204"/>
                <a:gd name="T17" fmla="*/ 241 h 294"/>
                <a:gd name="T18" fmla="*/ 128 w 204"/>
                <a:gd name="T19" fmla="*/ 239 h 294"/>
                <a:gd name="T20" fmla="*/ 129 w 204"/>
                <a:gd name="T21" fmla="*/ 238 h 294"/>
                <a:gd name="T22" fmla="*/ 128 w 204"/>
                <a:gd name="T23" fmla="*/ 239 h 294"/>
                <a:gd name="T24" fmla="*/ 126 w 204"/>
                <a:gd name="T25" fmla="*/ 242 h 294"/>
                <a:gd name="T26" fmla="*/ 124 w 204"/>
                <a:gd name="T27" fmla="*/ 247 h 294"/>
                <a:gd name="T28" fmla="*/ 122 w 204"/>
                <a:gd name="T29" fmla="*/ 254 h 294"/>
                <a:gd name="T30" fmla="*/ 120 w 204"/>
                <a:gd name="T31" fmla="*/ 272 h 294"/>
                <a:gd name="T32" fmla="*/ 121 w 204"/>
                <a:gd name="T33" fmla="*/ 292 h 294"/>
                <a:gd name="T34" fmla="*/ 122 w 204"/>
                <a:gd name="T35" fmla="*/ 294 h 294"/>
                <a:gd name="T36" fmla="*/ 126 w 204"/>
                <a:gd name="T37" fmla="*/ 288 h 294"/>
                <a:gd name="T38" fmla="*/ 133 w 204"/>
                <a:gd name="T39" fmla="*/ 281 h 294"/>
                <a:gd name="T40" fmla="*/ 129 w 204"/>
                <a:gd name="T41" fmla="*/ 236 h 294"/>
                <a:gd name="T42" fmla="*/ 145 w 204"/>
                <a:gd name="T43" fmla="*/ 231 h 294"/>
                <a:gd name="T44" fmla="*/ 202 w 204"/>
                <a:gd name="T45" fmla="*/ 160 h 294"/>
                <a:gd name="T46" fmla="*/ 176 w 204"/>
                <a:gd name="T47" fmla="*/ 70 h 294"/>
                <a:gd name="T48" fmla="*/ 126 w 204"/>
                <a:gd name="T49"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4" h="294">
                  <a:moveTo>
                    <a:pt x="126" y="0"/>
                  </a:moveTo>
                  <a:cubicBezTo>
                    <a:pt x="112" y="0"/>
                    <a:pt x="112" y="0"/>
                    <a:pt x="112" y="0"/>
                  </a:cubicBezTo>
                  <a:cubicBezTo>
                    <a:pt x="102" y="14"/>
                    <a:pt x="84" y="40"/>
                    <a:pt x="64" y="70"/>
                  </a:cubicBezTo>
                  <a:cubicBezTo>
                    <a:pt x="0" y="165"/>
                    <a:pt x="58" y="223"/>
                    <a:pt x="107" y="235"/>
                  </a:cubicBezTo>
                  <a:cubicBezTo>
                    <a:pt x="104" y="280"/>
                    <a:pt x="104" y="280"/>
                    <a:pt x="104" y="280"/>
                  </a:cubicBezTo>
                  <a:cubicBezTo>
                    <a:pt x="105" y="276"/>
                    <a:pt x="107" y="273"/>
                    <a:pt x="108" y="269"/>
                  </a:cubicBezTo>
                  <a:cubicBezTo>
                    <a:pt x="110" y="263"/>
                    <a:pt x="113" y="257"/>
                    <a:pt x="116" y="252"/>
                  </a:cubicBezTo>
                  <a:cubicBezTo>
                    <a:pt x="118" y="249"/>
                    <a:pt x="119" y="247"/>
                    <a:pt x="121" y="245"/>
                  </a:cubicBezTo>
                  <a:cubicBezTo>
                    <a:pt x="122" y="244"/>
                    <a:pt x="124" y="242"/>
                    <a:pt x="125" y="241"/>
                  </a:cubicBezTo>
                  <a:cubicBezTo>
                    <a:pt x="126" y="240"/>
                    <a:pt x="127" y="239"/>
                    <a:pt x="128" y="239"/>
                  </a:cubicBezTo>
                  <a:cubicBezTo>
                    <a:pt x="128" y="238"/>
                    <a:pt x="129" y="238"/>
                    <a:pt x="129" y="238"/>
                  </a:cubicBezTo>
                  <a:cubicBezTo>
                    <a:pt x="129" y="238"/>
                    <a:pt x="128" y="238"/>
                    <a:pt x="128" y="239"/>
                  </a:cubicBezTo>
                  <a:cubicBezTo>
                    <a:pt x="128" y="240"/>
                    <a:pt x="127" y="241"/>
                    <a:pt x="126" y="242"/>
                  </a:cubicBezTo>
                  <a:cubicBezTo>
                    <a:pt x="125" y="243"/>
                    <a:pt x="125" y="245"/>
                    <a:pt x="124" y="247"/>
                  </a:cubicBezTo>
                  <a:cubicBezTo>
                    <a:pt x="123" y="249"/>
                    <a:pt x="123" y="251"/>
                    <a:pt x="122" y="254"/>
                  </a:cubicBezTo>
                  <a:cubicBezTo>
                    <a:pt x="121" y="259"/>
                    <a:pt x="120" y="265"/>
                    <a:pt x="120" y="272"/>
                  </a:cubicBezTo>
                  <a:cubicBezTo>
                    <a:pt x="120" y="278"/>
                    <a:pt x="121" y="285"/>
                    <a:pt x="121" y="292"/>
                  </a:cubicBezTo>
                  <a:cubicBezTo>
                    <a:pt x="121" y="293"/>
                    <a:pt x="121" y="294"/>
                    <a:pt x="122" y="294"/>
                  </a:cubicBezTo>
                  <a:cubicBezTo>
                    <a:pt x="123" y="292"/>
                    <a:pt x="125" y="290"/>
                    <a:pt x="126" y="288"/>
                  </a:cubicBezTo>
                  <a:cubicBezTo>
                    <a:pt x="129" y="286"/>
                    <a:pt x="131" y="283"/>
                    <a:pt x="133" y="281"/>
                  </a:cubicBezTo>
                  <a:cubicBezTo>
                    <a:pt x="129" y="236"/>
                    <a:pt x="129" y="236"/>
                    <a:pt x="129" y="236"/>
                  </a:cubicBezTo>
                  <a:cubicBezTo>
                    <a:pt x="134" y="235"/>
                    <a:pt x="140" y="233"/>
                    <a:pt x="145" y="231"/>
                  </a:cubicBezTo>
                  <a:cubicBezTo>
                    <a:pt x="171" y="221"/>
                    <a:pt x="198" y="198"/>
                    <a:pt x="202" y="160"/>
                  </a:cubicBezTo>
                  <a:cubicBezTo>
                    <a:pt x="204" y="136"/>
                    <a:pt x="198" y="106"/>
                    <a:pt x="176" y="70"/>
                  </a:cubicBezTo>
                  <a:cubicBezTo>
                    <a:pt x="156" y="39"/>
                    <a:pt x="137" y="14"/>
                    <a:pt x="126" y="0"/>
                  </a:cubicBezTo>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34">
              <a:extLst>
                <a:ext uri="{FF2B5EF4-FFF2-40B4-BE49-F238E27FC236}">
                  <a16:creationId xmlns:a16="http://schemas.microsoft.com/office/drawing/2014/main" id="{546926CC-701B-B8CA-BBB1-635FB3906657}"/>
                </a:ext>
              </a:extLst>
            </p:cNvPr>
            <p:cNvSpPr>
              <a:spLocks/>
            </p:cNvSpPr>
            <p:nvPr/>
          </p:nvSpPr>
          <p:spPr bwMode="auto">
            <a:xfrm>
              <a:off x="8933452" y="4860004"/>
              <a:ext cx="59291" cy="40318"/>
            </a:xfrm>
            <a:custGeom>
              <a:avLst/>
              <a:gdLst>
                <a:gd name="T0" fmla="*/ 7 w 14"/>
                <a:gd name="T1" fmla="*/ 0 h 9"/>
                <a:gd name="T2" fmla="*/ 0 w 14"/>
                <a:gd name="T3" fmla="*/ 9 h 9"/>
                <a:gd name="T4" fmla="*/ 14 w 14"/>
                <a:gd name="T5" fmla="*/ 9 h 9"/>
                <a:gd name="T6" fmla="*/ 7 w 14"/>
                <a:gd name="T7" fmla="*/ 0 h 9"/>
              </a:gdLst>
              <a:ahLst/>
              <a:cxnLst>
                <a:cxn ang="0">
                  <a:pos x="T0" y="T1"/>
                </a:cxn>
                <a:cxn ang="0">
                  <a:pos x="T2" y="T3"/>
                </a:cxn>
                <a:cxn ang="0">
                  <a:pos x="T4" y="T5"/>
                </a:cxn>
                <a:cxn ang="0">
                  <a:pos x="T6" y="T7"/>
                </a:cxn>
              </a:cxnLst>
              <a:rect l="0" t="0" r="r" b="b"/>
              <a:pathLst>
                <a:path w="14" h="9">
                  <a:moveTo>
                    <a:pt x="7" y="0"/>
                  </a:moveTo>
                  <a:cubicBezTo>
                    <a:pt x="6" y="1"/>
                    <a:pt x="3" y="4"/>
                    <a:pt x="0" y="9"/>
                  </a:cubicBezTo>
                  <a:cubicBezTo>
                    <a:pt x="14" y="9"/>
                    <a:pt x="14" y="9"/>
                    <a:pt x="14" y="9"/>
                  </a:cubicBezTo>
                  <a:cubicBezTo>
                    <a:pt x="11" y="4"/>
                    <a:pt x="8" y="1"/>
                    <a:pt x="7" y="0"/>
                  </a:cubicBezTo>
                </a:path>
              </a:pathLst>
            </a:custGeom>
            <a:solidFill>
              <a:srgbClr val="347A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Freeform 35">
              <a:extLst>
                <a:ext uri="{FF2B5EF4-FFF2-40B4-BE49-F238E27FC236}">
                  <a16:creationId xmlns:a16="http://schemas.microsoft.com/office/drawing/2014/main" id="{45F601BA-04D1-FDED-5567-FD7BFEC18EA2}"/>
                </a:ext>
              </a:extLst>
            </p:cNvPr>
            <p:cNvSpPr>
              <a:spLocks/>
            </p:cNvSpPr>
            <p:nvPr/>
          </p:nvSpPr>
          <p:spPr bwMode="auto">
            <a:xfrm>
              <a:off x="5406836" y="6012618"/>
              <a:ext cx="457725" cy="528874"/>
            </a:xfrm>
            <a:custGeom>
              <a:avLst/>
              <a:gdLst>
                <a:gd name="T0" fmla="*/ 0 w 109"/>
                <a:gd name="T1" fmla="*/ 116 h 119"/>
                <a:gd name="T2" fmla="*/ 1 w 109"/>
                <a:gd name="T3" fmla="*/ 114 h 119"/>
                <a:gd name="T4" fmla="*/ 2 w 109"/>
                <a:gd name="T5" fmla="*/ 108 h 119"/>
                <a:gd name="T6" fmla="*/ 8 w 109"/>
                <a:gd name="T7" fmla="*/ 89 h 119"/>
                <a:gd name="T8" fmla="*/ 20 w 109"/>
                <a:gd name="T9" fmla="*/ 64 h 119"/>
                <a:gd name="T10" fmla="*/ 28 w 109"/>
                <a:gd name="T11" fmla="*/ 51 h 119"/>
                <a:gd name="T12" fmla="*/ 37 w 109"/>
                <a:gd name="T13" fmla="*/ 38 h 119"/>
                <a:gd name="T14" fmla="*/ 49 w 109"/>
                <a:gd name="T15" fmla="*/ 27 h 119"/>
                <a:gd name="T16" fmla="*/ 61 w 109"/>
                <a:gd name="T17" fmla="*/ 17 h 119"/>
                <a:gd name="T18" fmla="*/ 67 w 109"/>
                <a:gd name="T19" fmla="*/ 13 h 119"/>
                <a:gd name="T20" fmla="*/ 73 w 109"/>
                <a:gd name="T21" fmla="*/ 10 h 119"/>
                <a:gd name="T22" fmla="*/ 84 w 109"/>
                <a:gd name="T23" fmla="*/ 5 h 119"/>
                <a:gd name="T24" fmla="*/ 94 w 109"/>
                <a:gd name="T25" fmla="*/ 3 h 119"/>
                <a:gd name="T26" fmla="*/ 102 w 109"/>
                <a:gd name="T27" fmla="*/ 1 h 119"/>
                <a:gd name="T28" fmla="*/ 109 w 109"/>
                <a:gd name="T29" fmla="*/ 0 h 119"/>
                <a:gd name="T30" fmla="*/ 103 w 109"/>
                <a:gd name="T31" fmla="*/ 3 h 119"/>
                <a:gd name="T32" fmla="*/ 96 w 109"/>
                <a:gd name="T33" fmla="*/ 6 h 119"/>
                <a:gd name="T34" fmla="*/ 87 w 109"/>
                <a:gd name="T35" fmla="*/ 11 h 119"/>
                <a:gd name="T36" fmla="*/ 78 w 109"/>
                <a:gd name="T37" fmla="*/ 18 h 119"/>
                <a:gd name="T38" fmla="*/ 73 w 109"/>
                <a:gd name="T39" fmla="*/ 22 h 119"/>
                <a:gd name="T40" fmla="*/ 69 w 109"/>
                <a:gd name="T41" fmla="*/ 27 h 119"/>
                <a:gd name="T42" fmla="*/ 61 w 109"/>
                <a:gd name="T43" fmla="*/ 38 h 119"/>
                <a:gd name="T44" fmla="*/ 54 w 109"/>
                <a:gd name="T45" fmla="*/ 49 h 119"/>
                <a:gd name="T46" fmla="*/ 41 w 109"/>
                <a:gd name="T47" fmla="*/ 97 h 119"/>
                <a:gd name="T48" fmla="*/ 40 w 109"/>
                <a:gd name="T49" fmla="*/ 114 h 119"/>
                <a:gd name="T50" fmla="*/ 40 w 109"/>
                <a:gd name="T51" fmla="*/ 118 h 119"/>
                <a:gd name="T52" fmla="*/ 40 w 109"/>
                <a:gd name="T53" fmla="*/ 119 h 119"/>
                <a:gd name="T54" fmla="*/ 40 w 109"/>
                <a:gd name="T55" fmla="*/ 119 h 119"/>
                <a:gd name="T56" fmla="*/ 0 w 109"/>
                <a:gd name="T57" fmla="*/ 11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119">
                  <a:moveTo>
                    <a:pt x="0" y="116"/>
                  </a:moveTo>
                  <a:cubicBezTo>
                    <a:pt x="0" y="116"/>
                    <a:pt x="0" y="115"/>
                    <a:pt x="1" y="114"/>
                  </a:cubicBezTo>
                  <a:cubicBezTo>
                    <a:pt x="1" y="112"/>
                    <a:pt x="1" y="110"/>
                    <a:pt x="2" y="108"/>
                  </a:cubicBezTo>
                  <a:cubicBezTo>
                    <a:pt x="3" y="103"/>
                    <a:pt x="5" y="97"/>
                    <a:pt x="8" y="89"/>
                  </a:cubicBezTo>
                  <a:cubicBezTo>
                    <a:pt x="11" y="82"/>
                    <a:pt x="15" y="73"/>
                    <a:pt x="20" y="64"/>
                  </a:cubicBezTo>
                  <a:cubicBezTo>
                    <a:pt x="22" y="60"/>
                    <a:pt x="25" y="55"/>
                    <a:pt x="28" y="51"/>
                  </a:cubicBezTo>
                  <a:cubicBezTo>
                    <a:pt x="31" y="47"/>
                    <a:pt x="34" y="42"/>
                    <a:pt x="37" y="38"/>
                  </a:cubicBezTo>
                  <a:cubicBezTo>
                    <a:pt x="41" y="34"/>
                    <a:pt x="45" y="30"/>
                    <a:pt x="49" y="27"/>
                  </a:cubicBezTo>
                  <a:cubicBezTo>
                    <a:pt x="53" y="23"/>
                    <a:pt x="57" y="20"/>
                    <a:pt x="61" y="17"/>
                  </a:cubicBezTo>
                  <a:cubicBezTo>
                    <a:pt x="63" y="16"/>
                    <a:pt x="65" y="15"/>
                    <a:pt x="67" y="13"/>
                  </a:cubicBezTo>
                  <a:cubicBezTo>
                    <a:pt x="69" y="12"/>
                    <a:pt x="71" y="11"/>
                    <a:pt x="73" y="10"/>
                  </a:cubicBezTo>
                  <a:cubicBezTo>
                    <a:pt x="77" y="8"/>
                    <a:pt x="81" y="7"/>
                    <a:pt x="84" y="5"/>
                  </a:cubicBezTo>
                  <a:cubicBezTo>
                    <a:pt x="88" y="4"/>
                    <a:pt x="91" y="3"/>
                    <a:pt x="94" y="3"/>
                  </a:cubicBezTo>
                  <a:cubicBezTo>
                    <a:pt x="97" y="2"/>
                    <a:pt x="100" y="1"/>
                    <a:pt x="102" y="1"/>
                  </a:cubicBezTo>
                  <a:cubicBezTo>
                    <a:pt x="107" y="0"/>
                    <a:pt x="109" y="0"/>
                    <a:pt x="109" y="0"/>
                  </a:cubicBezTo>
                  <a:cubicBezTo>
                    <a:pt x="109" y="0"/>
                    <a:pt x="107" y="1"/>
                    <a:pt x="103" y="3"/>
                  </a:cubicBezTo>
                  <a:cubicBezTo>
                    <a:pt x="101" y="3"/>
                    <a:pt x="98" y="5"/>
                    <a:pt x="96" y="6"/>
                  </a:cubicBezTo>
                  <a:cubicBezTo>
                    <a:pt x="93" y="7"/>
                    <a:pt x="90" y="9"/>
                    <a:pt x="87" y="11"/>
                  </a:cubicBezTo>
                  <a:cubicBezTo>
                    <a:pt x="84" y="13"/>
                    <a:pt x="81" y="15"/>
                    <a:pt x="78" y="18"/>
                  </a:cubicBezTo>
                  <a:cubicBezTo>
                    <a:pt x="76" y="19"/>
                    <a:pt x="75" y="21"/>
                    <a:pt x="73" y="22"/>
                  </a:cubicBezTo>
                  <a:cubicBezTo>
                    <a:pt x="72" y="24"/>
                    <a:pt x="70" y="25"/>
                    <a:pt x="69" y="27"/>
                  </a:cubicBezTo>
                  <a:cubicBezTo>
                    <a:pt x="66" y="30"/>
                    <a:pt x="63" y="34"/>
                    <a:pt x="61" y="38"/>
                  </a:cubicBezTo>
                  <a:cubicBezTo>
                    <a:pt x="58" y="41"/>
                    <a:pt x="56" y="45"/>
                    <a:pt x="54" y="49"/>
                  </a:cubicBezTo>
                  <a:cubicBezTo>
                    <a:pt x="46" y="66"/>
                    <a:pt x="42" y="84"/>
                    <a:pt x="41" y="97"/>
                  </a:cubicBezTo>
                  <a:cubicBezTo>
                    <a:pt x="40" y="104"/>
                    <a:pt x="40" y="110"/>
                    <a:pt x="40" y="114"/>
                  </a:cubicBezTo>
                  <a:cubicBezTo>
                    <a:pt x="40" y="115"/>
                    <a:pt x="40" y="117"/>
                    <a:pt x="40" y="118"/>
                  </a:cubicBezTo>
                  <a:cubicBezTo>
                    <a:pt x="40" y="118"/>
                    <a:pt x="40" y="119"/>
                    <a:pt x="40" y="119"/>
                  </a:cubicBezTo>
                  <a:cubicBezTo>
                    <a:pt x="40" y="119"/>
                    <a:pt x="40" y="119"/>
                    <a:pt x="40" y="119"/>
                  </a:cubicBezTo>
                  <a:cubicBezTo>
                    <a:pt x="0" y="116"/>
                    <a:pt x="0" y="116"/>
                    <a:pt x="0" y="116"/>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Freeform 36">
              <a:extLst>
                <a:ext uri="{FF2B5EF4-FFF2-40B4-BE49-F238E27FC236}">
                  <a16:creationId xmlns:a16="http://schemas.microsoft.com/office/drawing/2014/main" id="{BF321280-FD92-C225-98DB-FAE86F721A21}"/>
                </a:ext>
              </a:extLst>
            </p:cNvPr>
            <p:cNvSpPr>
              <a:spLocks/>
            </p:cNvSpPr>
            <p:nvPr/>
          </p:nvSpPr>
          <p:spPr bwMode="auto">
            <a:xfrm>
              <a:off x="5157814" y="6012618"/>
              <a:ext cx="457725" cy="528874"/>
            </a:xfrm>
            <a:custGeom>
              <a:avLst/>
              <a:gdLst>
                <a:gd name="T0" fmla="*/ 69 w 109"/>
                <a:gd name="T1" fmla="*/ 119 h 119"/>
                <a:gd name="T2" fmla="*/ 69 w 109"/>
                <a:gd name="T3" fmla="*/ 119 h 119"/>
                <a:gd name="T4" fmla="*/ 69 w 109"/>
                <a:gd name="T5" fmla="*/ 118 h 119"/>
                <a:gd name="T6" fmla="*/ 69 w 109"/>
                <a:gd name="T7" fmla="*/ 114 h 119"/>
                <a:gd name="T8" fmla="*/ 68 w 109"/>
                <a:gd name="T9" fmla="*/ 97 h 119"/>
                <a:gd name="T10" fmla="*/ 55 w 109"/>
                <a:gd name="T11" fmla="*/ 49 h 119"/>
                <a:gd name="T12" fmla="*/ 48 w 109"/>
                <a:gd name="T13" fmla="*/ 38 h 119"/>
                <a:gd name="T14" fmla="*/ 40 w 109"/>
                <a:gd name="T15" fmla="*/ 27 h 119"/>
                <a:gd name="T16" fmla="*/ 36 w 109"/>
                <a:gd name="T17" fmla="*/ 22 h 119"/>
                <a:gd name="T18" fmla="*/ 31 w 109"/>
                <a:gd name="T19" fmla="*/ 18 h 119"/>
                <a:gd name="T20" fmla="*/ 22 w 109"/>
                <a:gd name="T21" fmla="*/ 11 h 119"/>
                <a:gd name="T22" fmla="*/ 13 w 109"/>
                <a:gd name="T23" fmla="*/ 6 h 119"/>
                <a:gd name="T24" fmla="*/ 6 w 109"/>
                <a:gd name="T25" fmla="*/ 3 h 119"/>
                <a:gd name="T26" fmla="*/ 0 w 109"/>
                <a:gd name="T27" fmla="*/ 0 h 119"/>
                <a:gd name="T28" fmla="*/ 7 w 109"/>
                <a:gd name="T29" fmla="*/ 1 h 119"/>
                <a:gd name="T30" fmla="*/ 14 w 109"/>
                <a:gd name="T31" fmla="*/ 3 h 119"/>
                <a:gd name="T32" fmla="*/ 24 w 109"/>
                <a:gd name="T33" fmla="*/ 5 h 119"/>
                <a:gd name="T34" fmla="*/ 36 w 109"/>
                <a:gd name="T35" fmla="*/ 10 h 119"/>
                <a:gd name="T36" fmla="*/ 42 w 109"/>
                <a:gd name="T37" fmla="*/ 13 h 119"/>
                <a:gd name="T38" fmla="*/ 48 w 109"/>
                <a:gd name="T39" fmla="*/ 17 h 119"/>
                <a:gd name="T40" fmla="*/ 60 w 109"/>
                <a:gd name="T41" fmla="*/ 27 h 119"/>
                <a:gd name="T42" fmla="*/ 71 w 109"/>
                <a:gd name="T43" fmla="*/ 38 h 119"/>
                <a:gd name="T44" fmla="*/ 81 w 109"/>
                <a:gd name="T45" fmla="*/ 51 h 119"/>
                <a:gd name="T46" fmla="*/ 89 w 109"/>
                <a:gd name="T47" fmla="*/ 64 h 119"/>
                <a:gd name="T48" fmla="*/ 101 w 109"/>
                <a:gd name="T49" fmla="*/ 89 h 119"/>
                <a:gd name="T50" fmla="*/ 107 w 109"/>
                <a:gd name="T51" fmla="*/ 108 h 119"/>
                <a:gd name="T52" fmla="*/ 108 w 109"/>
                <a:gd name="T53" fmla="*/ 114 h 119"/>
                <a:gd name="T54" fmla="*/ 109 w 109"/>
                <a:gd name="T55" fmla="*/ 116 h 119"/>
                <a:gd name="T56" fmla="*/ 69 w 109"/>
                <a:gd name="T57"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119">
                  <a:moveTo>
                    <a:pt x="69" y="119"/>
                  </a:moveTo>
                  <a:cubicBezTo>
                    <a:pt x="69" y="119"/>
                    <a:pt x="69" y="119"/>
                    <a:pt x="69" y="119"/>
                  </a:cubicBezTo>
                  <a:cubicBezTo>
                    <a:pt x="69" y="119"/>
                    <a:pt x="69" y="118"/>
                    <a:pt x="69" y="118"/>
                  </a:cubicBezTo>
                  <a:cubicBezTo>
                    <a:pt x="69" y="117"/>
                    <a:pt x="69" y="115"/>
                    <a:pt x="69" y="114"/>
                  </a:cubicBezTo>
                  <a:cubicBezTo>
                    <a:pt x="69" y="110"/>
                    <a:pt x="69" y="104"/>
                    <a:pt x="68" y="97"/>
                  </a:cubicBezTo>
                  <a:cubicBezTo>
                    <a:pt x="67" y="84"/>
                    <a:pt x="63" y="66"/>
                    <a:pt x="55" y="49"/>
                  </a:cubicBezTo>
                  <a:cubicBezTo>
                    <a:pt x="53" y="45"/>
                    <a:pt x="51" y="41"/>
                    <a:pt x="48" y="38"/>
                  </a:cubicBezTo>
                  <a:cubicBezTo>
                    <a:pt x="46" y="34"/>
                    <a:pt x="43" y="30"/>
                    <a:pt x="40" y="27"/>
                  </a:cubicBezTo>
                  <a:cubicBezTo>
                    <a:pt x="39" y="25"/>
                    <a:pt x="37" y="24"/>
                    <a:pt x="36" y="22"/>
                  </a:cubicBezTo>
                  <a:cubicBezTo>
                    <a:pt x="34" y="21"/>
                    <a:pt x="32" y="19"/>
                    <a:pt x="31" y="18"/>
                  </a:cubicBezTo>
                  <a:cubicBezTo>
                    <a:pt x="28" y="15"/>
                    <a:pt x="25" y="13"/>
                    <a:pt x="22" y="11"/>
                  </a:cubicBezTo>
                  <a:cubicBezTo>
                    <a:pt x="19" y="9"/>
                    <a:pt x="16" y="7"/>
                    <a:pt x="13" y="6"/>
                  </a:cubicBezTo>
                  <a:cubicBezTo>
                    <a:pt x="11" y="5"/>
                    <a:pt x="8" y="3"/>
                    <a:pt x="6" y="3"/>
                  </a:cubicBezTo>
                  <a:cubicBezTo>
                    <a:pt x="2" y="1"/>
                    <a:pt x="0" y="0"/>
                    <a:pt x="0" y="0"/>
                  </a:cubicBezTo>
                  <a:cubicBezTo>
                    <a:pt x="0" y="0"/>
                    <a:pt x="2" y="0"/>
                    <a:pt x="7" y="1"/>
                  </a:cubicBezTo>
                  <a:cubicBezTo>
                    <a:pt x="9" y="1"/>
                    <a:pt x="11" y="2"/>
                    <a:pt x="14" y="3"/>
                  </a:cubicBezTo>
                  <a:cubicBezTo>
                    <a:pt x="17" y="3"/>
                    <a:pt x="21" y="4"/>
                    <a:pt x="24" y="5"/>
                  </a:cubicBezTo>
                  <a:cubicBezTo>
                    <a:pt x="28" y="7"/>
                    <a:pt x="32" y="8"/>
                    <a:pt x="36" y="10"/>
                  </a:cubicBezTo>
                  <a:cubicBezTo>
                    <a:pt x="38" y="11"/>
                    <a:pt x="40" y="12"/>
                    <a:pt x="42" y="13"/>
                  </a:cubicBezTo>
                  <a:cubicBezTo>
                    <a:pt x="44" y="15"/>
                    <a:pt x="46" y="16"/>
                    <a:pt x="48" y="17"/>
                  </a:cubicBezTo>
                  <a:cubicBezTo>
                    <a:pt x="52" y="20"/>
                    <a:pt x="56" y="23"/>
                    <a:pt x="60" y="27"/>
                  </a:cubicBezTo>
                  <a:cubicBezTo>
                    <a:pt x="64" y="30"/>
                    <a:pt x="68" y="34"/>
                    <a:pt x="71" y="38"/>
                  </a:cubicBezTo>
                  <a:cubicBezTo>
                    <a:pt x="75" y="42"/>
                    <a:pt x="78" y="47"/>
                    <a:pt x="81" y="51"/>
                  </a:cubicBezTo>
                  <a:cubicBezTo>
                    <a:pt x="84" y="55"/>
                    <a:pt x="87" y="60"/>
                    <a:pt x="89" y="64"/>
                  </a:cubicBezTo>
                  <a:cubicBezTo>
                    <a:pt x="94" y="73"/>
                    <a:pt x="98" y="82"/>
                    <a:pt x="101" y="89"/>
                  </a:cubicBezTo>
                  <a:cubicBezTo>
                    <a:pt x="104" y="97"/>
                    <a:pt x="106" y="103"/>
                    <a:pt x="107" y="108"/>
                  </a:cubicBezTo>
                  <a:cubicBezTo>
                    <a:pt x="108" y="110"/>
                    <a:pt x="108" y="112"/>
                    <a:pt x="108" y="114"/>
                  </a:cubicBezTo>
                  <a:cubicBezTo>
                    <a:pt x="109" y="115"/>
                    <a:pt x="109" y="116"/>
                    <a:pt x="109" y="116"/>
                  </a:cubicBezTo>
                  <a:cubicBezTo>
                    <a:pt x="69" y="119"/>
                    <a:pt x="69" y="119"/>
                    <a:pt x="69" y="119"/>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Freeform 37">
              <a:extLst>
                <a:ext uri="{FF2B5EF4-FFF2-40B4-BE49-F238E27FC236}">
                  <a16:creationId xmlns:a16="http://schemas.microsoft.com/office/drawing/2014/main" id="{704BE12D-C7EE-73B8-9A99-A7596551586A}"/>
                </a:ext>
              </a:extLst>
            </p:cNvPr>
            <p:cNvSpPr>
              <a:spLocks/>
            </p:cNvSpPr>
            <p:nvPr/>
          </p:nvSpPr>
          <p:spPr bwMode="auto">
            <a:xfrm>
              <a:off x="5425809" y="6240294"/>
              <a:ext cx="467211" cy="301197"/>
            </a:xfrm>
            <a:custGeom>
              <a:avLst/>
              <a:gdLst>
                <a:gd name="T0" fmla="*/ 0 w 111"/>
                <a:gd name="T1" fmla="*/ 62 h 68"/>
                <a:gd name="T2" fmla="*/ 0 w 111"/>
                <a:gd name="T3" fmla="*/ 61 h 68"/>
                <a:gd name="T4" fmla="*/ 1 w 111"/>
                <a:gd name="T5" fmla="*/ 60 h 68"/>
                <a:gd name="T6" fmla="*/ 1 w 111"/>
                <a:gd name="T7" fmla="*/ 57 h 68"/>
                <a:gd name="T8" fmla="*/ 3 w 111"/>
                <a:gd name="T9" fmla="*/ 55 h 68"/>
                <a:gd name="T10" fmla="*/ 6 w 111"/>
                <a:gd name="T11" fmla="*/ 48 h 68"/>
                <a:gd name="T12" fmla="*/ 11 w 111"/>
                <a:gd name="T13" fmla="*/ 40 h 68"/>
                <a:gd name="T14" fmla="*/ 18 w 111"/>
                <a:gd name="T15" fmla="*/ 31 h 68"/>
                <a:gd name="T16" fmla="*/ 27 w 111"/>
                <a:gd name="T17" fmla="*/ 22 h 68"/>
                <a:gd name="T18" fmla="*/ 31 w 111"/>
                <a:gd name="T19" fmla="*/ 18 h 68"/>
                <a:gd name="T20" fmla="*/ 37 w 111"/>
                <a:gd name="T21" fmla="*/ 15 h 68"/>
                <a:gd name="T22" fmla="*/ 42 w 111"/>
                <a:gd name="T23" fmla="*/ 11 h 68"/>
                <a:gd name="T24" fmla="*/ 48 w 111"/>
                <a:gd name="T25" fmla="*/ 8 h 68"/>
                <a:gd name="T26" fmla="*/ 60 w 111"/>
                <a:gd name="T27" fmla="*/ 4 h 68"/>
                <a:gd name="T28" fmla="*/ 72 w 111"/>
                <a:gd name="T29" fmla="*/ 2 h 68"/>
                <a:gd name="T30" fmla="*/ 82 w 111"/>
                <a:gd name="T31" fmla="*/ 1 h 68"/>
                <a:gd name="T32" fmla="*/ 92 w 111"/>
                <a:gd name="T33" fmla="*/ 1 h 68"/>
                <a:gd name="T34" fmla="*/ 96 w 111"/>
                <a:gd name="T35" fmla="*/ 1 h 68"/>
                <a:gd name="T36" fmla="*/ 100 w 111"/>
                <a:gd name="T37" fmla="*/ 1 h 68"/>
                <a:gd name="T38" fmla="*/ 106 w 111"/>
                <a:gd name="T39" fmla="*/ 2 h 68"/>
                <a:gd name="T40" fmla="*/ 111 w 111"/>
                <a:gd name="T41" fmla="*/ 2 h 68"/>
                <a:gd name="T42" fmla="*/ 106 w 111"/>
                <a:gd name="T43" fmla="*/ 3 h 68"/>
                <a:gd name="T44" fmla="*/ 100 w 111"/>
                <a:gd name="T45" fmla="*/ 5 h 68"/>
                <a:gd name="T46" fmla="*/ 97 w 111"/>
                <a:gd name="T47" fmla="*/ 5 h 68"/>
                <a:gd name="T48" fmla="*/ 93 w 111"/>
                <a:gd name="T49" fmla="*/ 7 h 68"/>
                <a:gd name="T50" fmla="*/ 84 w 111"/>
                <a:gd name="T51" fmla="*/ 10 h 68"/>
                <a:gd name="T52" fmla="*/ 75 w 111"/>
                <a:gd name="T53" fmla="*/ 14 h 68"/>
                <a:gd name="T54" fmla="*/ 67 w 111"/>
                <a:gd name="T55" fmla="*/ 19 h 68"/>
                <a:gd name="T56" fmla="*/ 59 w 111"/>
                <a:gd name="T57" fmla="*/ 25 h 68"/>
                <a:gd name="T58" fmla="*/ 55 w 111"/>
                <a:gd name="T59" fmla="*/ 29 h 68"/>
                <a:gd name="T60" fmla="*/ 52 w 111"/>
                <a:gd name="T61" fmla="*/ 33 h 68"/>
                <a:gd name="T62" fmla="*/ 49 w 111"/>
                <a:gd name="T63" fmla="*/ 36 h 68"/>
                <a:gd name="T64" fmla="*/ 47 w 111"/>
                <a:gd name="T65" fmla="*/ 40 h 68"/>
                <a:gd name="T66" fmla="*/ 43 w 111"/>
                <a:gd name="T67" fmla="*/ 48 h 68"/>
                <a:gd name="T68" fmla="*/ 41 w 111"/>
                <a:gd name="T69" fmla="*/ 55 h 68"/>
                <a:gd name="T70" fmla="*/ 40 w 111"/>
                <a:gd name="T71" fmla="*/ 61 h 68"/>
                <a:gd name="T72" fmla="*/ 39 w 111"/>
                <a:gd name="T73" fmla="*/ 65 h 68"/>
                <a:gd name="T74" fmla="*/ 39 w 111"/>
                <a:gd name="T75" fmla="*/ 67 h 68"/>
                <a:gd name="T76" fmla="*/ 39 w 111"/>
                <a:gd name="T77" fmla="*/ 67 h 68"/>
                <a:gd name="T78" fmla="*/ 39 w 111"/>
                <a:gd name="T79" fmla="*/ 68 h 68"/>
                <a:gd name="T80" fmla="*/ 39 w 111"/>
                <a:gd name="T81" fmla="*/ 68 h 68"/>
                <a:gd name="T82" fmla="*/ 0 w 111"/>
                <a:gd name="T83" fmla="*/ 6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1" h="68">
                  <a:moveTo>
                    <a:pt x="0" y="62"/>
                  </a:moveTo>
                  <a:cubicBezTo>
                    <a:pt x="0" y="61"/>
                    <a:pt x="0" y="61"/>
                    <a:pt x="0" y="61"/>
                  </a:cubicBezTo>
                  <a:cubicBezTo>
                    <a:pt x="0" y="61"/>
                    <a:pt x="0" y="60"/>
                    <a:pt x="1" y="60"/>
                  </a:cubicBezTo>
                  <a:cubicBezTo>
                    <a:pt x="1" y="59"/>
                    <a:pt x="1" y="58"/>
                    <a:pt x="1" y="57"/>
                  </a:cubicBezTo>
                  <a:cubicBezTo>
                    <a:pt x="2" y="57"/>
                    <a:pt x="2" y="56"/>
                    <a:pt x="3" y="55"/>
                  </a:cubicBezTo>
                  <a:cubicBezTo>
                    <a:pt x="3" y="53"/>
                    <a:pt x="5" y="50"/>
                    <a:pt x="6" y="48"/>
                  </a:cubicBezTo>
                  <a:cubicBezTo>
                    <a:pt x="7" y="45"/>
                    <a:pt x="9" y="43"/>
                    <a:pt x="11" y="40"/>
                  </a:cubicBezTo>
                  <a:cubicBezTo>
                    <a:pt x="13" y="37"/>
                    <a:pt x="15" y="34"/>
                    <a:pt x="18" y="31"/>
                  </a:cubicBezTo>
                  <a:cubicBezTo>
                    <a:pt x="21" y="28"/>
                    <a:pt x="23" y="25"/>
                    <a:pt x="27" y="22"/>
                  </a:cubicBezTo>
                  <a:cubicBezTo>
                    <a:pt x="28" y="21"/>
                    <a:pt x="30" y="20"/>
                    <a:pt x="31" y="18"/>
                  </a:cubicBezTo>
                  <a:cubicBezTo>
                    <a:pt x="33" y="17"/>
                    <a:pt x="35" y="16"/>
                    <a:pt x="37" y="15"/>
                  </a:cubicBezTo>
                  <a:cubicBezTo>
                    <a:pt x="39" y="13"/>
                    <a:pt x="40" y="12"/>
                    <a:pt x="42" y="11"/>
                  </a:cubicBezTo>
                  <a:cubicBezTo>
                    <a:pt x="48" y="8"/>
                    <a:pt x="48" y="8"/>
                    <a:pt x="48" y="8"/>
                  </a:cubicBezTo>
                  <a:cubicBezTo>
                    <a:pt x="52" y="7"/>
                    <a:pt x="56" y="5"/>
                    <a:pt x="60" y="4"/>
                  </a:cubicBezTo>
                  <a:cubicBezTo>
                    <a:pt x="64" y="3"/>
                    <a:pt x="68" y="2"/>
                    <a:pt x="72" y="2"/>
                  </a:cubicBezTo>
                  <a:cubicBezTo>
                    <a:pt x="75" y="1"/>
                    <a:pt x="79" y="1"/>
                    <a:pt x="82" y="1"/>
                  </a:cubicBezTo>
                  <a:cubicBezTo>
                    <a:pt x="86" y="0"/>
                    <a:pt x="89" y="1"/>
                    <a:pt x="92" y="1"/>
                  </a:cubicBezTo>
                  <a:cubicBezTo>
                    <a:pt x="93" y="1"/>
                    <a:pt x="95" y="1"/>
                    <a:pt x="96" y="1"/>
                  </a:cubicBezTo>
                  <a:cubicBezTo>
                    <a:pt x="97" y="1"/>
                    <a:pt x="99" y="1"/>
                    <a:pt x="100" y="1"/>
                  </a:cubicBezTo>
                  <a:cubicBezTo>
                    <a:pt x="102" y="1"/>
                    <a:pt x="104" y="2"/>
                    <a:pt x="106" y="2"/>
                  </a:cubicBezTo>
                  <a:cubicBezTo>
                    <a:pt x="109" y="2"/>
                    <a:pt x="111" y="2"/>
                    <a:pt x="111" y="2"/>
                  </a:cubicBezTo>
                  <a:cubicBezTo>
                    <a:pt x="111" y="2"/>
                    <a:pt x="109" y="3"/>
                    <a:pt x="106" y="3"/>
                  </a:cubicBezTo>
                  <a:cubicBezTo>
                    <a:pt x="104" y="4"/>
                    <a:pt x="102" y="4"/>
                    <a:pt x="100" y="5"/>
                  </a:cubicBezTo>
                  <a:cubicBezTo>
                    <a:pt x="99" y="5"/>
                    <a:pt x="98" y="5"/>
                    <a:pt x="97" y="5"/>
                  </a:cubicBezTo>
                  <a:cubicBezTo>
                    <a:pt x="95" y="6"/>
                    <a:pt x="94" y="6"/>
                    <a:pt x="93" y="7"/>
                  </a:cubicBezTo>
                  <a:cubicBezTo>
                    <a:pt x="90" y="8"/>
                    <a:pt x="87" y="9"/>
                    <a:pt x="84" y="10"/>
                  </a:cubicBezTo>
                  <a:cubicBezTo>
                    <a:pt x="81" y="11"/>
                    <a:pt x="79" y="12"/>
                    <a:pt x="75" y="14"/>
                  </a:cubicBezTo>
                  <a:cubicBezTo>
                    <a:pt x="72" y="15"/>
                    <a:pt x="70" y="17"/>
                    <a:pt x="67" y="19"/>
                  </a:cubicBezTo>
                  <a:cubicBezTo>
                    <a:pt x="64" y="21"/>
                    <a:pt x="61" y="23"/>
                    <a:pt x="59" y="25"/>
                  </a:cubicBezTo>
                  <a:cubicBezTo>
                    <a:pt x="55" y="29"/>
                    <a:pt x="55" y="29"/>
                    <a:pt x="55" y="29"/>
                  </a:cubicBezTo>
                  <a:cubicBezTo>
                    <a:pt x="54" y="30"/>
                    <a:pt x="53" y="31"/>
                    <a:pt x="52" y="33"/>
                  </a:cubicBezTo>
                  <a:cubicBezTo>
                    <a:pt x="51" y="34"/>
                    <a:pt x="50" y="35"/>
                    <a:pt x="49" y="36"/>
                  </a:cubicBezTo>
                  <a:cubicBezTo>
                    <a:pt x="48" y="38"/>
                    <a:pt x="48" y="39"/>
                    <a:pt x="47" y="40"/>
                  </a:cubicBezTo>
                  <a:cubicBezTo>
                    <a:pt x="45" y="43"/>
                    <a:pt x="44" y="45"/>
                    <a:pt x="43" y="48"/>
                  </a:cubicBezTo>
                  <a:cubicBezTo>
                    <a:pt x="42" y="50"/>
                    <a:pt x="41" y="53"/>
                    <a:pt x="41" y="55"/>
                  </a:cubicBezTo>
                  <a:cubicBezTo>
                    <a:pt x="40" y="57"/>
                    <a:pt x="40" y="59"/>
                    <a:pt x="40" y="61"/>
                  </a:cubicBezTo>
                  <a:cubicBezTo>
                    <a:pt x="39" y="63"/>
                    <a:pt x="39" y="64"/>
                    <a:pt x="39" y="65"/>
                  </a:cubicBezTo>
                  <a:cubicBezTo>
                    <a:pt x="39" y="66"/>
                    <a:pt x="39" y="66"/>
                    <a:pt x="39" y="67"/>
                  </a:cubicBezTo>
                  <a:cubicBezTo>
                    <a:pt x="39" y="67"/>
                    <a:pt x="39" y="67"/>
                    <a:pt x="39" y="67"/>
                  </a:cubicBezTo>
                  <a:cubicBezTo>
                    <a:pt x="39" y="68"/>
                    <a:pt x="39" y="68"/>
                    <a:pt x="39" y="68"/>
                  </a:cubicBezTo>
                  <a:cubicBezTo>
                    <a:pt x="39" y="68"/>
                    <a:pt x="39" y="68"/>
                    <a:pt x="39" y="68"/>
                  </a:cubicBezTo>
                  <a:cubicBezTo>
                    <a:pt x="0" y="62"/>
                    <a:pt x="0" y="62"/>
                    <a:pt x="0" y="62"/>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38">
              <a:extLst>
                <a:ext uri="{FF2B5EF4-FFF2-40B4-BE49-F238E27FC236}">
                  <a16:creationId xmlns:a16="http://schemas.microsoft.com/office/drawing/2014/main" id="{3BBCDD16-2B52-558F-0D54-9EA71D8B11AC}"/>
                </a:ext>
              </a:extLst>
            </p:cNvPr>
            <p:cNvSpPr>
              <a:spLocks/>
            </p:cNvSpPr>
            <p:nvPr/>
          </p:nvSpPr>
          <p:spPr bwMode="auto">
            <a:xfrm>
              <a:off x="5112753" y="6240294"/>
              <a:ext cx="464840" cy="301197"/>
            </a:xfrm>
            <a:custGeom>
              <a:avLst/>
              <a:gdLst>
                <a:gd name="T0" fmla="*/ 72 w 111"/>
                <a:gd name="T1" fmla="*/ 68 h 68"/>
                <a:gd name="T2" fmla="*/ 72 w 111"/>
                <a:gd name="T3" fmla="*/ 68 h 68"/>
                <a:gd name="T4" fmla="*/ 72 w 111"/>
                <a:gd name="T5" fmla="*/ 67 h 68"/>
                <a:gd name="T6" fmla="*/ 72 w 111"/>
                <a:gd name="T7" fmla="*/ 67 h 68"/>
                <a:gd name="T8" fmla="*/ 72 w 111"/>
                <a:gd name="T9" fmla="*/ 65 h 68"/>
                <a:gd name="T10" fmla="*/ 72 w 111"/>
                <a:gd name="T11" fmla="*/ 61 h 68"/>
                <a:gd name="T12" fmla="*/ 70 w 111"/>
                <a:gd name="T13" fmla="*/ 55 h 68"/>
                <a:gd name="T14" fmla="*/ 68 w 111"/>
                <a:gd name="T15" fmla="*/ 48 h 68"/>
                <a:gd name="T16" fmla="*/ 64 w 111"/>
                <a:gd name="T17" fmla="*/ 40 h 68"/>
                <a:gd name="T18" fmla="*/ 62 w 111"/>
                <a:gd name="T19" fmla="*/ 36 h 68"/>
                <a:gd name="T20" fmla="*/ 59 w 111"/>
                <a:gd name="T21" fmla="*/ 33 h 68"/>
                <a:gd name="T22" fmla="*/ 56 w 111"/>
                <a:gd name="T23" fmla="*/ 29 h 68"/>
                <a:gd name="T24" fmla="*/ 53 w 111"/>
                <a:gd name="T25" fmla="*/ 25 h 68"/>
                <a:gd name="T26" fmla="*/ 45 w 111"/>
                <a:gd name="T27" fmla="*/ 19 h 68"/>
                <a:gd name="T28" fmla="*/ 36 w 111"/>
                <a:gd name="T29" fmla="*/ 14 h 68"/>
                <a:gd name="T30" fmla="*/ 27 w 111"/>
                <a:gd name="T31" fmla="*/ 10 h 68"/>
                <a:gd name="T32" fmla="*/ 19 w 111"/>
                <a:gd name="T33" fmla="*/ 7 h 68"/>
                <a:gd name="T34" fmla="*/ 15 w 111"/>
                <a:gd name="T35" fmla="*/ 5 h 68"/>
                <a:gd name="T36" fmla="*/ 11 w 111"/>
                <a:gd name="T37" fmla="*/ 5 h 68"/>
                <a:gd name="T38" fmla="*/ 5 w 111"/>
                <a:gd name="T39" fmla="*/ 3 h 68"/>
                <a:gd name="T40" fmla="*/ 0 w 111"/>
                <a:gd name="T41" fmla="*/ 2 h 68"/>
                <a:gd name="T42" fmla="*/ 5 w 111"/>
                <a:gd name="T43" fmla="*/ 2 h 68"/>
                <a:gd name="T44" fmla="*/ 12 w 111"/>
                <a:gd name="T45" fmla="*/ 1 h 68"/>
                <a:gd name="T46" fmla="*/ 15 w 111"/>
                <a:gd name="T47" fmla="*/ 1 h 68"/>
                <a:gd name="T48" fmla="*/ 19 w 111"/>
                <a:gd name="T49" fmla="*/ 1 h 68"/>
                <a:gd name="T50" fmla="*/ 29 w 111"/>
                <a:gd name="T51" fmla="*/ 1 h 68"/>
                <a:gd name="T52" fmla="*/ 40 w 111"/>
                <a:gd name="T53" fmla="*/ 2 h 68"/>
                <a:gd name="T54" fmla="*/ 51 w 111"/>
                <a:gd name="T55" fmla="*/ 4 h 68"/>
                <a:gd name="T56" fmla="*/ 63 w 111"/>
                <a:gd name="T57" fmla="*/ 8 h 68"/>
                <a:gd name="T58" fmla="*/ 69 w 111"/>
                <a:gd name="T59" fmla="*/ 11 h 68"/>
                <a:gd name="T60" fmla="*/ 75 w 111"/>
                <a:gd name="T61" fmla="*/ 15 h 68"/>
                <a:gd name="T62" fmla="*/ 80 w 111"/>
                <a:gd name="T63" fmla="*/ 18 h 68"/>
                <a:gd name="T64" fmla="*/ 85 w 111"/>
                <a:gd name="T65" fmla="*/ 22 h 68"/>
                <a:gd name="T66" fmla="*/ 94 w 111"/>
                <a:gd name="T67" fmla="*/ 31 h 68"/>
                <a:gd name="T68" fmla="*/ 100 w 111"/>
                <a:gd name="T69" fmla="*/ 40 h 68"/>
                <a:gd name="T70" fmla="*/ 105 w 111"/>
                <a:gd name="T71" fmla="*/ 48 h 68"/>
                <a:gd name="T72" fmla="*/ 109 w 111"/>
                <a:gd name="T73" fmla="*/ 55 h 68"/>
                <a:gd name="T74" fmla="*/ 110 w 111"/>
                <a:gd name="T75" fmla="*/ 57 h 68"/>
                <a:gd name="T76" fmla="*/ 111 w 111"/>
                <a:gd name="T77" fmla="*/ 60 h 68"/>
                <a:gd name="T78" fmla="*/ 111 w 111"/>
                <a:gd name="T79" fmla="*/ 61 h 68"/>
                <a:gd name="T80" fmla="*/ 111 w 111"/>
                <a:gd name="T81" fmla="*/ 62 h 68"/>
                <a:gd name="T82" fmla="*/ 72 w 111"/>
                <a:gd name="T83"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1" h="68">
                  <a:moveTo>
                    <a:pt x="72" y="68"/>
                  </a:moveTo>
                  <a:cubicBezTo>
                    <a:pt x="72" y="68"/>
                    <a:pt x="72" y="68"/>
                    <a:pt x="72" y="68"/>
                  </a:cubicBezTo>
                  <a:cubicBezTo>
                    <a:pt x="72" y="67"/>
                    <a:pt x="72" y="67"/>
                    <a:pt x="72" y="67"/>
                  </a:cubicBezTo>
                  <a:cubicBezTo>
                    <a:pt x="72" y="67"/>
                    <a:pt x="72" y="67"/>
                    <a:pt x="72" y="67"/>
                  </a:cubicBezTo>
                  <a:cubicBezTo>
                    <a:pt x="72" y="66"/>
                    <a:pt x="72" y="66"/>
                    <a:pt x="72" y="65"/>
                  </a:cubicBezTo>
                  <a:cubicBezTo>
                    <a:pt x="72" y="64"/>
                    <a:pt x="72" y="63"/>
                    <a:pt x="72" y="61"/>
                  </a:cubicBezTo>
                  <a:cubicBezTo>
                    <a:pt x="71" y="59"/>
                    <a:pt x="71" y="57"/>
                    <a:pt x="70" y="55"/>
                  </a:cubicBezTo>
                  <a:cubicBezTo>
                    <a:pt x="70" y="53"/>
                    <a:pt x="69" y="50"/>
                    <a:pt x="68" y="48"/>
                  </a:cubicBezTo>
                  <a:cubicBezTo>
                    <a:pt x="67" y="45"/>
                    <a:pt x="66" y="43"/>
                    <a:pt x="64" y="40"/>
                  </a:cubicBezTo>
                  <a:cubicBezTo>
                    <a:pt x="64" y="39"/>
                    <a:pt x="63" y="38"/>
                    <a:pt x="62" y="36"/>
                  </a:cubicBezTo>
                  <a:cubicBezTo>
                    <a:pt x="61" y="35"/>
                    <a:pt x="60" y="34"/>
                    <a:pt x="59" y="33"/>
                  </a:cubicBezTo>
                  <a:cubicBezTo>
                    <a:pt x="58" y="31"/>
                    <a:pt x="57" y="30"/>
                    <a:pt x="56" y="29"/>
                  </a:cubicBezTo>
                  <a:cubicBezTo>
                    <a:pt x="53" y="25"/>
                    <a:pt x="53" y="25"/>
                    <a:pt x="53" y="25"/>
                  </a:cubicBezTo>
                  <a:cubicBezTo>
                    <a:pt x="50" y="23"/>
                    <a:pt x="47" y="21"/>
                    <a:pt x="45" y="19"/>
                  </a:cubicBezTo>
                  <a:cubicBezTo>
                    <a:pt x="42" y="17"/>
                    <a:pt x="39" y="15"/>
                    <a:pt x="36" y="14"/>
                  </a:cubicBezTo>
                  <a:cubicBezTo>
                    <a:pt x="33" y="12"/>
                    <a:pt x="30" y="11"/>
                    <a:pt x="27" y="10"/>
                  </a:cubicBezTo>
                  <a:cubicBezTo>
                    <a:pt x="24" y="9"/>
                    <a:pt x="21" y="8"/>
                    <a:pt x="19" y="7"/>
                  </a:cubicBezTo>
                  <a:cubicBezTo>
                    <a:pt x="17" y="6"/>
                    <a:pt x="16" y="6"/>
                    <a:pt x="15" y="5"/>
                  </a:cubicBezTo>
                  <a:cubicBezTo>
                    <a:pt x="14" y="5"/>
                    <a:pt x="12" y="5"/>
                    <a:pt x="11" y="5"/>
                  </a:cubicBezTo>
                  <a:cubicBezTo>
                    <a:pt x="9" y="4"/>
                    <a:pt x="7" y="4"/>
                    <a:pt x="5" y="3"/>
                  </a:cubicBezTo>
                  <a:cubicBezTo>
                    <a:pt x="2" y="3"/>
                    <a:pt x="0" y="2"/>
                    <a:pt x="0" y="2"/>
                  </a:cubicBezTo>
                  <a:cubicBezTo>
                    <a:pt x="0" y="2"/>
                    <a:pt x="2" y="2"/>
                    <a:pt x="5" y="2"/>
                  </a:cubicBezTo>
                  <a:cubicBezTo>
                    <a:pt x="7" y="2"/>
                    <a:pt x="9" y="1"/>
                    <a:pt x="12" y="1"/>
                  </a:cubicBezTo>
                  <a:cubicBezTo>
                    <a:pt x="13" y="1"/>
                    <a:pt x="14" y="1"/>
                    <a:pt x="15" y="1"/>
                  </a:cubicBezTo>
                  <a:cubicBezTo>
                    <a:pt x="17" y="1"/>
                    <a:pt x="18" y="1"/>
                    <a:pt x="19" y="1"/>
                  </a:cubicBezTo>
                  <a:cubicBezTo>
                    <a:pt x="22" y="1"/>
                    <a:pt x="26" y="0"/>
                    <a:pt x="29" y="1"/>
                  </a:cubicBezTo>
                  <a:cubicBezTo>
                    <a:pt x="32" y="1"/>
                    <a:pt x="36" y="1"/>
                    <a:pt x="40" y="2"/>
                  </a:cubicBezTo>
                  <a:cubicBezTo>
                    <a:pt x="44" y="2"/>
                    <a:pt x="47" y="3"/>
                    <a:pt x="51" y="4"/>
                  </a:cubicBezTo>
                  <a:cubicBezTo>
                    <a:pt x="55" y="5"/>
                    <a:pt x="59" y="7"/>
                    <a:pt x="63" y="8"/>
                  </a:cubicBezTo>
                  <a:cubicBezTo>
                    <a:pt x="69" y="11"/>
                    <a:pt x="69" y="11"/>
                    <a:pt x="69" y="11"/>
                  </a:cubicBezTo>
                  <a:cubicBezTo>
                    <a:pt x="71" y="12"/>
                    <a:pt x="73" y="13"/>
                    <a:pt x="75" y="15"/>
                  </a:cubicBezTo>
                  <a:cubicBezTo>
                    <a:pt x="76" y="16"/>
                    <a:pt x="78" y="17"/>
                    <a:pt x="80" y="18"/>
                  </a:cubicBezTo>
                  <a:cubicBezTo>
                    <a:pt x="82" y="20"/>
                    <a:pt x="83" y="21"/>
                    <a:pt x="85" y="22"/>
                  </a:cubicBezTo>
                  <a:cubicBezTo>
                    <a:pt x="88" y="25"/>
                    <a:pt x="91" y="28"/>
                    <a:pt x="94" y="31"/>
                  </a:cubicBezTo>
                  <a:cubicBezTo>
                    <a:pt x="96" y="34"/>
                    <a:pt x="99" y="37"/>
                    <a:pt x="100" y="40"/>
                  </a:cubicBezTo>
                  <a:cubicBezTo>
                    <a:pt x="102" y="43"/>
                    <a:pt x="104" y="45"/>
                    <a:pt x="105" y="48"/>
                  </a:cubicBezTo>
                  <a:cubicBezTo>
                    <a:pt x="107" y="50"/>
                    <a:pt x="108" y="53"/>
                    <a:pt x="109" y="55"/>
                  </a:cubicBezTo>
                  <a:cubicBezTo>
                    <a:pt x="109" y="56"/>
                    <a:pt x="110" y="57"/>
                    <a:pt x="110" y="57"/>
                  </a:cubicBezTo>
                  <a:cubicBezTo>
                    <a:pt x="110" y="58"/>
                    <a:pt x="111" y="59"/>
                    <a:pt x="111" y="60"/>
                  </a:cubicBezTo>
                  <a:cubicBezTo>
                    <a:pt x="111" y="60"/>
                    <a:pt x="111" y="61"/>
                    <a:pt x="111" y="61"/>
                  </a:cubicBezTo>
                  <a:cubicBezTo>
                    <a:pt x="111" y="62"/>
                    <a:pt x="111" y="62"/>
                    <a:pt x="111" y="62"/>
                  </a:cubicBezTo>
                  <a:cubicBezTo>
                    <a:pt x="72" y="68"/>
                    <a:pt x="72" y="68"/>
                    <a:pt x="72" y="68"/>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39">
              <a:extLst>
                <a:ext uri="{FF2B5EF4-FFF2-40B4-BE49-F238E27FC236}">
                  <a16:creationId xmlns:a16="http://schemas.microsoft.com/office/drawing/2014/main" id="{B699E6AD-72C2-D9B4-FC08-2B0D2675B7F0}"/>
                </a:ext>
              </a:extLst>
            </p:cNvPr>
            <p:cNvSpPr>
              <a:spLocks/>
            </p:cNvSpPr>
            <p:nvPr/>
          </p:nvSpPr>
          <p:spPr bwMode="auto">
            <a:xfrm>
              <a:off x="5423437" y="5958070"/>
              <a:ext cx="163643" cy="502786"/>
            </a:xfrm>
            <a:custGeom>
              <a:avLst/>
              <a:gdLst>
                <a:gd name="T0" fmla="*/ 0 w 39"/>
                <a:gd name="T1" fmla="*/ 113 h 113"/>
                <a:gd name="T2" fmla="*/ 0 w 39"/>
                <a:gd name="T3" fmla="*/ 111 h 113"/>
                <a:gd name="T4" fmla="*/ 0 w 39"/>
                <a:gd name="T5" fmla="*/ 107 h 113"/>
                <a:gd name="T6" fmla="*/ 1 w 39"/>
                <a:gd name="T7" fmla="*/ 93 h 113"/>
                <a:gd name="T8" fmla="*/ 8 w 39"/>
                <a:gd name="T9" fmla="*/ 52 h 113"/>
                <a:gd name="T10" fmla="*/ 15 w 39"/>
                <a:gd name="T11" fmla="*/ 31 h 113"/>
                <a:gd name="T12" fmla="*/ 23 w 39"/>
                <a:gd name="T13" fmla="*/ 14 h 113"/>
                <a:gd name="T14" fmla="*/ 28 w 39"/>
                <a:gd name="T15" fmla="*/ 7 h 113"/>
                <a:gd name="T16" fmla="*/ 32 w 39"/>
                <a:gd name="T17" fmla="*/ 3 h 113"/>
                <a:gd name="T18" fmla="*/ 35 w 39"/>
                <a:gd name="T19" fmla="*/ 1 h 113"/>
                <a:gd name="T20" fmla="*/ 36 w 39"/>
                <a:gd name="T21" fmla="*/ 0 h 113"/>
                <a:gd name="T22" fmla="*/ 35 w 39"/>
                <a:gd name="T23" fmla="*/ 1 h 113"/>
                <a:gd name="T24" fmla="*/ 33 w 39"/>
                <a:gd name="T25" fmla="*/ 4 h 113"/>
                <a:gd name="T26" fmla="*/ 31 w 39"/>
                <a:gd name="T27" fmla="*/ 9 h 113"/>
                <a:gd name="T28" fmla="*/ 29 w 39"/>
                <a:gd name="T29" fmla="*/ 16 h 113"/>
                <a:gd name="T30" fmla="*/ 27 w 39"/>
                <a:gd name="T31" fmla="*/ 34 h 113"/>
                <a:gd name="T32" fmla="*/ 28 w 39"/>
                <a:gd name="T33" fmla="*/ 54 h 113"/>
                <a:gd name="T34" fmla="*/ 35 w 39"/>
                <a:gd name="T35" fmla="*/ 92 h 113"/>
                <a:gd name="T36" fmla="*/ 38 w 39"/>
                <a:gd name="T37" fmla="*/ 104 h 113"/>
                <a:gd name="T38" fmla="*/ 39 w 39"/>
                <a:gd name="T39" fmla="*/ 107 h 113"/>
                <a:gd name="T40" fmla="*/ 39 w 39"/>
                <a:gd name="T41" fmla="*/ 108 h 113"/>
                <a:gd name="T42" fmla="*/ 0 w 39"/>
                <a:gd name="T43"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 h="113">
                  <a:moveTo>
                    <a:pt x="0" y="113"/>
                  </a:moveTo>
                  <a:cubicBezTo>
                    <a:pt x="0" y="113"/>
                    <a:pt x="0" y="112"/>
                    <a:pt x="0" y="111"/>
                  </a:cubicBezTo>
                  <a:cubicBezTo>
                    <a:pt x="0" y="110"/>
                    <a:pt x="0" y="109"/>
                    <a:pt x="0" y="107"/>
                  </a:cubicBezTo>
                  <a:cubicBezTo>
                    <a:pt x="0" y="104"/>
                    <a:pt x="1" y="99"/>
                    <a:pt x="1" y="93"/>
                  </a:cubicBezTo>
                  <a:cubicBezTo>
                    <a:pt x="3" y="82"/>
                    <a:pt x="5" y="67"/>
                    <a:pt x="8" y="52"/>
                  </a:cubicBezTo>
                  <a:cubicBezTo>
                    <a:pt x="10" y="45"/>
                    <a:pt x="12" y="38"/>
                    <a:pt x="15" y="31"/>
                  </a:cubicBezTo>
                  <a:cubicBezTo>
                    <a:pt x="17" y="25"/>
                    <a:pt x="20" y="19"/>
                    <a:pt x="23" y="14"/>
                  </a:cubicBezTo>
                  <a:cubicBezTo>
                    <a:pt x="25" y="11"/>
                    <a:pt x="26" y="9"/>
                    <a:pt x="28" y="7"/>
                  </a:cubicBezTo>
                  <a:cubicBezTo>
                    <a:pt x="29" y="6"/>
                    <a:pt x="31" y="4"/>
                    <a:pt x="32" y="3"/>
                  </a:cubicBezTo>
                  <a:cubicBezTo>
                    <a:pt x="33" y="2"/>
                    <a:pt x="34" y="1"/>
                    <a:pt x="35" y="1"/>
                  </a:cubicBezTo>
                  <a:cubicBezTo>
                    <a:pt x="35" y="0"/>
                    <a:pt x="36" y="0"/>
                    <a:pt x="36" y="0"/>
                  </a:cubicBezTo>
                  <a:cubicBezTo>
                    <a:pt x="36" y="0"/>
                    <a:pt x="35" y="0"/>
                    <a:pt x="35" y="1"/>
                  </a:cubicBezTo>
                  <a:cubicBezTo>
                    <a:pt x="35" y="2"/>
                    <a:pt x="34" y="3"/>
                    <a:pt x="33" y="4"/>
                  </a:cubicBezTo>
                  <a:cubicBezTo>
                    <a:pt x="32" y="5"/>
                    <a:pt x="32" y="7"/>
                    <a:pt x="31" y="9"/>
                  </a:cubicBezTo>
                  <a:cubicBezTo>
                    <a:pt x="30" y="11"/>
                    <a:pt x="30" y="13"/>
                    <a:pt x="29" y="16"/>
                  </a:cubicBezTo>
                  <a:cubicBezTo>
                    <a:pt x="28" y="21"/>
                    <a:pt x="27" y="27"/>
                    <a:pt x="27" y="34"/>
                  </a:cubicBezTo>
                  <a:cubicBezTo>
                    <a:pt x="27" y="40"/>
                    <a:pt x="28" y="47"/>
                    <a:pt x="28" y="54"/>
                  </a:cubicBezTo>
                  <a:cubicBezTo>
                    <a:pt x="30" y="68"/>
                    <a:pt x="33" y="81"/>
                    <a:pt x="35" y="92"/>
                  </a:cubicBezTo>
                  <a:cubicBezTo>
                    <a:pt x="36" y="97"/>
                    <a:pt x="37" y="101"/>
                    <a:pt x="38" y="104"/>
                  </a:cubicBezTo>
                  <a:cubicBezTo>
                    <a:pt x="38" y="105"/>
                    <a:pt x="39" y="106"/>
                    <a:pt x="39" y="107"/>
                  </a:cubicBezTo>
                  <a:cubicBezTo>
                    <a:pt x="39" y="108"/>
                    <a:pt x="39" y="108"/>
                    <a:pt x="39" y="108"/>
                  </a:cubicBezTo>
                  <a:lnTo>
                    <a:pt x="0" y="113"/>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40">
              <a:extLst>
                <a:ext uri="{FF2B5EF4-FFF2-40B4-BE49-F238E27FC236}">
                  <a16:creationId xmlns:a16="http://schemas.microsoft.com/office/drawing/2014/main" id="{4ECF808E-D2ED-0CB5-2B6D-9F99D6289E46}"/>
                </a:ext>
              </a:extLst>
            </p:cNvPr>
            <p:cNvSpPr>
              <a:spLocks/>
            </p:cNvSpPr>
            <p:nvPr/>
          </p:nvSpPr>
          <p:spPr bwMode="auto">
            <a:xfrm>
              <a:off x="227192" y="6012618"/>
              <a:ext cx="457725" cy="528874"/>
            </a:xfrm>
            <a:custGeom>
              <a:avLst/>
              <a:gdLst>
                <a:gd name="T0" fmla="*/ 0 w 109"/>
                <a:gd name="T1" fmla="*/ 116 h 119"/>
                <a:gd name="T2" fmla="*/ 1 w 109"/>
                <a:gd name="T3" fmla="*/ 114 h 119"/>
                <a:gd name="T4" fmla="*/ 2 w 109"/>
                <a:gd name="T5" fmla="*/ 108 h 119"/>
                <a:gd name="T6" fmla="*/ 8 w 109"/>
                <a:gd name="T7" fmla="*/ 89 h 119"/>
                <a:gd name="T8" fmla="*/ 20 w 109"/>
                <a:gd name="T9" fmla="*/ 64 h 119"/>
                <a:gd name="T10" fmla="*/ 28 w 109"/>
                <a:gd name="T11" fmla="*/ 51 h 119"/>
                <a:gd name="T12" fmla="*/ 37 w 109"/>
                <a:gd name="T13" fmla="*/ 38 h 119"/>
                <a:gd name="T14" fmla="*/ 49 w 109"/>
                <a:gd name="T15" fmla="*/ 27 h 119"/>
                <a:gd name="T16" fmla="*/ 61 w 109"/>
                <a:gd name="T17" fmla="*/ 17 h 119"/>
                <a:gd name="T18" fmla="*/ 67 w 109"/>
                <a:gd name="T19" fmla="*/ 13 h 119"/>
                <a:gd name="T20" fmla="*/ 73 w 109"/>
                <a:gd name="T21" fmla="*/ 10 h 119"/>
                <a:gd name="T22" fmla="*/ 84 w 109"/>
                <a:gd name="T23" fmla="*/ 5 h 119"/>
                <a:gd name="T24" fmla="*/ 94 w 109"/>
                <a:gd name="T25" fmla="*/ 3 h 119"/>
                <a:gd name="T26" fmla="*/ 102 w 109"/>
                <a:gd name="T27" fmla="*/ 1 h 119"/>
                <a:gd name="T28" fmla="*/ 109 w 109"/>
                <a:gd name="T29" fmla="*/ 0 h 119"/>
                <a:gd name="T30" fmla="*/ 103 w 109"/>
                <a:gd name="T31" fmla="*/ 3 h 119"/>
                <a:gd name="T32" fmla="*/ 96 w 109"/>
                <a:gd name="T33" fmla="*/ 6 h 119"/>
                <a:gd name="T34" fmla="*/ 87 w 109"/>
                <a:gd name="T35" fmla="*/ 11 h 119"/>
                <a:gd name="T36" fmla="*/ 78 w 109"/>
                <a:gd name="T37" fmla="*/ 18 h 119"/>
                <a:gd name="T38" fmla="*/ 73 w 109"/>
                <a:gd name="T39" fmla="*/ 22 h 119"/>
                <a:gd name="T40" fmla="*/ 69 w 109"/>
                <a:gd name="T41" fmla="*/ 27 h 119"/>
                <a:gd name="T42" fmla="*/ 61 w 109"/>
                <a:gd name="T43" fmla="*/ 38 h 119"/>
                <a:gd name="T44" fmla="*/ 54 w 109"/>
                <a:gd name="T45" fmla="*/ 49 h 119"/>
                <a:gd name="T46" fmla="*/ 41 w 109"/>
                <a:gd name="T47" fmla="*/ 97 h 119"/>
                <a:gd name="T48" fmla="*/ 40 w 109"/>
                <a:gd name="T49" fmla="*/ 114 h 119"/>
                <a:gd name="T50" fmla="*/ 40 w 109"/>
                <a:gd name="T51" fmla="*/ 118 h 119"/>
                <a:gd name="T52" fmla="*/ 40 w 109"/>
                <a:gd name="T53" fmla="*/ 119 h 119"/>
                <a:gd name="T54" fmla="*/ 40 w 109"/>
                <a:gd name="T55" fmla="*/ 119 h 119"/>
                <a:gd name="T56" fmla="*/ 0 w 109"/>
                <a:gd name="T57" fmla="*/ 11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119">
                  <a:moveTo>
                    <a:pt x="0" y="116"/>
                  </a:moveTo>
                  <a:cubicBezTo>
                    <a:pt x="0" y="116"/>
                    <a:pt x="0" y="115"/>
                    <a:pt x="1" y="114"/>
                  </a:cubicBezTo>
                  <a:cubicBezTo>
                    <a:pt x="1" y="112"/>
                    <a:pt x="1" y="110"/>
                    <a:pt x="2" y="108"/>
                  </a:cubicBezTo>
                  <a:cubicBezTo>
                    <a:pt x="3" y="103"/>
                    <a:pt x="5" y="97"/>
                    <a:pt x="8" y="89"/>
                  </a:cubicBezTo>
                  <a:cubicBezTo>
                    <a:pt x="11" y="82"/>
                    <a:pt x="15" y="73"/>
                    <a:pt x="20" y="64"/>
                  </a:cubicBezTo>
                  <a:cubicBezTo>
                    <a:pt x="22" y="60"/>
                    <a:pt x="25" y="55"/>
                    <a:pt x="28" y="51"/>
                  </a:cubicBezTo>
                  <a:cubicBezTo>
                    <a:pt x="31" y="47"/>
                    <a:pt x="34" y="42"/>
                    <a:pt x="37" y="38"/>
                  </a:cubicBezTo>
                  <a:cubicBezTo>
                    <a:pt x="41" y="34"/>
                    <a:pt x="45" y="30"/>
                    <a:pt x="49" y="27"/>
                  </a:cubicBezTo>
                  <a:cubicBezTo>
                    <a:pt x="53" y="23"/>
                    <a:pt x="57" y="20"/>
                    <a:pt x="61" y="17"/>
                  </a:cubicBezTo>
                  <a:cubicBezTo>
                    <a:pt x="63" y="16"/>
                    <a:pt x="65" y="15"/>
                    <a:pt x="67" y="13"/>
                  </a:cubicBezTo>
                  <a:cubicBezTo>
                    <a:pt x="69" y="12"/>
                    <a:pt x="71" y="11"/>
                    <a:pt x="73" y="10"/>
                  </a:cubicBezTo>
                  <a:cubicBezTo>
                    <a:pt x="77" y="8"/>
                    <a:pt x="81" y="7"/>
                    <a:pt x="84" y="5"/>
                  </a:cubicBezTo>
                  <a:cubicBezTo>
                    <a:pt x="88" y="4"/>
                    <a:pt x="91" y="3"/>
                    <a:pt x="94" y="3"/>
                  </a:cubicBezTo>
                  <a:cubicBezTo>
                    <a:pt x="97" y="2"/>
                    <a:pt x="100" y="1"/>
                    <a:pt x="102" y="1"/>
                  </a:cubicBezTo>
                  <a:cubicBezTo>
                    <a:pt x="107" y="0"/>
                    <a:pt x="109" y="0"/>
                    <a:pt x="109" y="0"/>
                  </a:cubicBezTo>
                  <a:cubicBezTo>
                    <a:pt x="109" y="0"/>
                    <a:pt x="107" y="1"/>
                    <a:pt x="103" y="3"/>
                  </a:cubicBezTo>
                  <a:cubicBezTo>
                    <a:pt x="101" y="3"/>
                    <a:pt x="98" y="5"/>
                    <a:pt x="96" y="6"/>
                  </a:cubicBezTo>
                  <a:cubicBezTo>
                    <a:pt x="93" y="7"/>
                    <a:pt x="90" y="9"/>
                    <a:pt x="87" y="11"/>
                  </a:cubicBezTo>
                  <a:cubicBezTo>
                    <a:pt x="84" y="13"/>
                    <a:pt x="81" y="15"/>
                    <a:pt x="78" y="18"/>
                  </a:cubicBezTo>
                  <a:cubicBezTo>
                    <a:pt x="76" y="19"/>
                    <a:pt x="75" y="21"/>
                    <a:pt x="73" y="22"/>
                  </a:cubicBezTo>
                  <a:cubicBezTo>
                    <a:pt x="72" y="24"/>
                    <a:pt x="70" y="25"/>
                    <a:pt x="69" y="27"/>
                  </a:cubicBezTo>
                  <a:cubicBezTo>
                    <a:pt x="66" y="30"/>
                    <a:pt x="63" y="34"/>
                    <a:pt x="61" y="38"/>
                  </a:cubicBezTo>
                  <a:cubicBezTo>
                    <a:pt x="58" y="41"/>
                    <a:pt x="56" y="45"/>
                    <a:pt x="54" y="49"/>
                  </a:cubicBezTo>
                  <a:cubicBezTo>
                    <a:pt x="46" y="66"/>
                    <a:pt x="42" y="84"/>
                    <a:pt x="41" y="97"/>
                  </a:cubicBezTo>
                  <a:cubicBezTo>
                    <a:pt x="40" y="104"/>
                    <a:pt x="40" y="110"/>
                    <a:pt x="40" y="114"/>
                  </a:cubicBezTo>
                  <a:cubicBezTo>
                    <a:pt x="40" y="115"/>
                    <a:pt x="40" y="117"/>
                    <a:pt x="40" y="118"/>
                  </a:cubicBezTo>
                  <a:cubicBezTo>
                    <a:pt x="40" y="118"/>
                    <a:pt x="40" y="119"/>
                    <a:pt x="40" y="119"/>
                  </a:cubicBezTo>
                  <a:cubicBezTo>
                    <a:pt x="40" y="119"/>
                    <a:pt x="40" y="119"/>
                    <a:pt x="40" y="119"/>
                  </a:cubicBezTo>
                  <a:lnTo>
                    <a:pt x="0" y="116"/>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41">
              <a:extLst>
                <a:ext uri="{FF2B5EF4-FFF2-40B4-BE49-F238E27FC236}">
                  <a16:creationId xmlns:a16="http://schemas.microsoft.com/office/drawing/2014/main" id="{395A543B-CEBF-4F29-531C-78986B066BE7}"/>
                </a:ext>
              </a:extLst>
            </p:cNvPr>
            <p:cNvSpPr>
              <a:spLocks/>
            </p:cNvSpPr>
            <p:nvPr/>
          </p:nvSpPr>
          <p:spPr bwMode="auto">
            <a:xfrm>
              <a:off x="-21829" y="6012618"/>
              <a:ext cx="457725" cy="528874"/>
            </a:xfrm>
            <a:custGeom>
              <a:avLst/>
              <a:gdLst>
                <a:gd name="T0" fmla="*/ 69 w 109"/>
                <a:gd name="T1" fmla="*/ 119 h 119"/>
                <a:gd name="T2" fmla="*/ 69 w 109"/>
                <a:gd name="T3" fmla="*/ 119 h 119"/>
                <a:gd name="T4" fmla="*/ 69 w 109"/>
                <a:gd name="T5" fmla="*/ 118 h 119"/>
                <a:gd name="T6" fmla="*/ 69 w 109"/>
                <a:gd name="T7" fmla="*/ 114 h 119"/>
                <a:gd name="T8" fmla="*/ 68 w 109"/>
                <a:gd name="T9" fmla="*/ 97 h 119"/>
                <a:gd name="T10" fmla="*/ 55 w 109"/>
                <a:gd name="T11" fmla="*/ 49 h 119"/>
                <a:gd name="T12" fmla="*/ 48 w 109"/>
                <a:gd name="T13" fmla="*/ 38 h 119"/>
                <a:gd name="T14" fmla="*/ 40 w 109"/>
                <a:gd name="T15" fmla="*/ 27 h 119"/>
                <a:gd name="T16" fmla="*/ 36 w 109"/>
                <a:gd name="T17" fmla="*/ 22 h 119"/>
                <a:gd name="T18" fmla="*/ 31 w 109"/>
                <a:gd name="T19" fmla="*/ 18 h 119"/>
                <a:gd name="T20" fmla="*/ 22 w 109"/>
                <a:gd name="T21" fmla="*/ 11 h 119"/>
                <a:gd name="T22" fmla="*/ 13 w 109"/>
                <a:gd name="T23" fmla="*/ 6 h 119"/>
                <a:gd name="T24" fmla="*/ 6 w 109"/>
                <a:gd name="T25" fmla="*/ 3 h 119"/>
                <a:gd name="T26" fmla="*/ 0 w 109"/>
                <a:gd name="T27" fmla="*/ 0 h 119"/>
                <a:gd name="T28" fmla="*/ 7 w 109"/>
                <a:gd name="T29" fmla="*/ 1 h 119"/>
                <a:gd name="T30" fmla="*/ 15 w 109"/>
                <a:gd name="T31" fmla="*/ 3 h 119"/>
                <a:gd name="T32" fmla="*/ 24 w 109"/>
                <a:gd name="T33" fmla="*/ 5 h 119"/>
                <a:gd name="T34" fmla="*/ 36 w 109"/>
                <a:gd name="T35" fmla="*/ 10 h 119"/>
                <a:gd name="T36" fmla="*/ 42 w 109"/>
                <a:gd name="T37" fmla="*/ 13 h 119"/>
                <a:gd name="T38" fmla="*/ 48 w 109"/>
                <a:gd name="T39" fmla="*/ 17 h 119"/>
                <a:gd name="T40" fmla="*/ 60 w 109"/>
                <a:gd name="T41" fmla="*/ 27 h 119"/>
                <a:gd name="T42" fmla="*/ 71 w 109"/>
                <a:gd name="T43" fmla="*/ 38 h 119"/>
                <a:gd name="T44" fmla="*/ 81 w 109"/>
                <a:gd name="T45" fmla="*/ 51 h 119"/>
                <a:gd name="T46" fmla="*/ 89 w 109"/>
                <a:gd name="T47" fmla="*/ 64 h 119"/>
                <a:gd name="T48" fmla="*/ 101 w 109"/>
                <a:gd name="T49" fmla="*/ 89 h 119"/>
                <a:gd name="T50" fmla="*/ 107 w 109"/>
                <a:gd name="T51" fmla="*/ 108 h 119"/>
                <a:gd name="T52" fmla="*/ 108 w 109"/>
                <a:gd name="T53" fmla="*/ 114 h 119"/>
                <a:gd name="T54" fmla="*/ 109 w 109"/>
                <a:gd name="T55" fmla="*/ 116 h 119"/>
                <a:gd name="T56" fmla="*/ 69 w 109"/>
                <a:gd name="T57"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119">
                  <a:moveTo>
                    <a:pt x="69" y="119"/>
                  </a:moveTo>
                  <a:cubicBezTo>
                    <a:pt x="69" y="119"/>
                    <a:pt x="69" y="119"/>
                    <a:pt x="69" y="119"/>
                  </a:cubicBezTo>
                  <a:cubicBezTo>
                    <a:pt x="69" y="119"/>
                    <a:pt x="69" y="118"/>
                    <a:pt x="69" y="118"/>
                  </a:cubicBezTo>
                  <a:cubicBezTo>
                    <a:pt x="69" y="117"/>
                    <a:pt x="69" y="115"/>
                    <a:pt x="69" y="114"/>
                  </a:cubicBezTo>
                  <a:cubicBezTo>
                    <a:pt x="69" y="110"/>
                    <a:pt x="69" y="104"/>
                    <a:pt x="68" y="97"/>
                  </a:cubicBezTo>
                  <a:cubicBezTo>
                    <a:pt x="67" y="84"/>
                    <a:pt x="63" y="66"/>
                    <a:pt x="55" y="49"/>
                  </a:cubicBezTo>
                  <a:cubicBezTo>
                    <a:pt x="53" y="45"/>
                    <a:pt x="51" y="41"/>
                    <a:pt x="48" y="38"/>
                  </a:cubicBezTo>
                  <a:cubicBezTo>
                    <a:pt x="46" y="34"/>
                    <a:pt x="43" y="30"/>
                    <a:pt x="40" y="27"/>
                  </a:cubicBezTo>
                  <a:cubicBezTo>
                    <a:pt x="39" y="25"/>
                    <a:pt x="37" y="24"/>
                    <a:pt x="36" y="22"/>
                  </a:cubicBezTo>
                  <a:cubicBezTo>
                    <a:pt x="34" y="21"/>
                    <a:pt x="32" y="19"/>
                    <a:pt x="31" y="18"/>
                  </a:cubicBezTo>
                  <a:cubicBezTo>
                    <a:pt x="28" y="15"/>
                    <a:pt x="25" y="13"/>
                    <a:pt x="22" y="11"/>
                  </a:cubicBezTo>
                  <a:cubicBezTo>
                    <a:pt x="19" y="9"/>
                    <a:pt x="16" y="7"/>
                    <a:pt x="13" y="6"/>
                  </a:cubicBezTo>
                  <a:cubicBezTo>
                    <a:pt x="11" y="5"/>
                    <a:pt x="8" y="3"/>
                    <a:pt x="6" y="3"/>
                  </a:cubicBezTo>
                  <a:cubicBezTo>
                    <a:pt x="2" y="1"/>
                    <a:pt x="0" y="0"/>
                    <a:pt x="0" y="0"/>
                  </a:cubicBezTo>
                  <a:cubicBezTo>
                    <a:pt x="0" y="0"/>
                    <a:pt x="2" y="0"/>
                    <a:pt x="7" y="1"/>
                  </a:cubicBezTo>
                  <a:cubicBezTo>
                    <a:pt x="9" y="1"/>
                    <a:pt x="11" y="2"/>
                    <a:pt x="15" y="3"/>
                  </a:cubicBezTo>
                  <a:cubicBezTo>
                    <a:pt x="17" y="3"/>
                    <a:pt x="21" y="4"/>
                    <a:pt x="24" y="5"/>
                  </a:cubicBezTo>
                  <a:cubicBezTo>
                    <a:pt x="28" y="7"/>
                    <a:pt x="32" y="8"/>
                    <a:pt x="36" y="10"/>
                  </a:cubicBezTo>
                  <a:cubicBezTo>
                    <a:pt x="38" y="11"/>
                    <a:pt x="40" y="12"/>
                    <a:pt x="42" y="13"/>
                  </a:cubicBezTo>
                  <a:cubicBezTo>
                    <a:pt x="44" y="15"/>
                    <a:pt x="46" y="16"/>
                    <a:pt x="48" y="17"/>
                  </a:cubicBezTo>
                  <a:cubicBezTo>
                    <a:pt x="52" y="20"/>
                    <a:pt x="56" y="23"/>
                    <a:pt x="60" y="27"/>
                  </a:cubicBezTo>
                  <a:cubicBezTo>
                    <a:pt x="64" y="30"/>
                    <a:pt x="68" y="34"/>
                    <a:pt x="71" y="38"/>
                  </a:cubicBezTo>
                  <a:cubicBezTo>
                    <a:pt x="75" y="42"/>
                    <a:pt x="78" y="47"/>
                    <a:pt x="81" y="51"/>
                  </a:cubicBezTo>
                  <a:cubicBezTo>
                    <a:pt x="84" y="55"/>
                    <a:pt x="87" y="60"/>
                    <a:pt x="89" y="64"/>
                  </a:cubicBezTo>
                  <a:cubicBezTo>
                    <a:pt x="94" y="73"/>
                    <a:pt x="98" y="82"/>
                    <a:pt x="101" y="89"/>
                  </a:cubicBezTo>
                  <a:cubicBezTo>
                    <a:pt x="104" y="97"/>
                    <a:pt x="106" y="103"/>
                    <a:pt x="107" y="108"/>
                  </a:cubicBezTo>
                  <a:cubicBezTo>
                    <a:pt x="108" y="110"/>
                    <a:pt x="108" y="112"/>
                    <a:pt x="108" y="114"/>
                  </a:cubicBezTo>
                  <a:cubicBezTo>
                    <a:pt x="109" y="115"/>
                    <a:pt x="109" y="116"/>
                    <a:pt x="109" y="116"/>
                  </a:cubicBezTo>
                  <a:lnTo>
                    <a:pt x="69" y="119"/>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42">
              <a:extLst>
                <a:ext uri="{FF2B5EF4-FFF2-40B4-BE49-F238E27FC236}">
                  <a16:creationId xmlns:a16="http://schemas.microsoft.com/office/drawing/2014/main" id="{7179E46A-3F4D-6380-37D9-C54C74541B88}"/>
                </a:ext>
              </a:extLst>
            </p:cNvPr>
            <p:cNvSpPr>
              <a:spLocks/>
            </p:cNvSpPr>
            <p:nvPr/>
          </p:nvSpPr>
          <p:spPr bwMode="auto">
            <a:xfrm>
              <a:off x="246165" y="6240294"/>
              <a:ext cx="467211" cy="301197"/>
            </a:xfrm>
            <a:custGeom>
              <a:avLst/>
              <a:gdLst>
                <a:gd name="T0" fmla="*/ 0 w 111"/>
                <a:gd name="T1" fmla="*/ 62 h 68"/>
                <a:gd name="T2" fmla="*/ 0 w 111"/>
                <a:gd name="T3" fmla="*/ 61 h 68"/>
                <a:gd name="T4" fmla="*/ 1 w 111"/>
                <a:gd name="T5" fmla="*/ 60 h 68"/>
                <a:gd name="T6" fmla="*/ 1 w 111"/>
                <a:gd name="T7" fmla="*/ 57 h 68"/>
                <a:gd name="T8" fmla="*/ 3 w 111"/>
                <a:gd name="T9" fmla="*/ 55 h 68"/>
                <a:gd name="T10" fmla="*/ 6 w 111"/>
                <a:gd name="T11" fmla="*/ 48 h 68"/>
                <a:gd name="T12" fmla="*/ 11 w 111"/>
                <a:gd name="T13" fmla="*/ 40 h 68"/>
                <a:gd name="T14" fmla="*/ 18 w 111"/>
                <a:gd name="T15" fmla="*/ 31 h 68"/>
                <a:gd name="T16" fmla="*/ 27 w 111"/>
                <a:gd name="T17" fmla="*/ 22 h 68"/>
                <a:gd name="T18" fmla="*/ 31 w 111"/>
                <a:gd name="T19" fmla="*/ 18 h 68"/>
                <a:gd name="T20" fmla="*/ 37 w 111"/>
                <a:gd name="T21" fmla="*/ 15 h 68"/>
                <a:gd name="T22" fmla="*/ 42 w 111"/>
                <a:gd name="T23" fmla="*/ 11 h 68"/>
                <a:gd name="T24" fmla="*/ 48 w 111"/>
                <a:gd name="T25" fmla="*/ 8 h 68"/>
                <a:gd name="T26" fmla="*/ 60 w 111"/>
                <a:gd name="T27" fmla="*/ 4 h 68"/>
                <a:gd name="T28" fmla="*/ 72 w 111"/>
                <a:gd name="T29" fmla="*/ 2 h 68"/>
                <a:gd name="T30" fmla="*/ 82 w 111"/>
                <a:gd name="T31" fmla="*/ 1 h 68"/>
                <a:gd name="T32" fmla="*/ 92 w 111"/>
                <a:gd name="T33" fmla="*/ 1 h 68"/>
                <a:gd name="T34" fmla="*/ 96 w 111"/>
                <a:gd name="T35" fmla="*/ 1 h 68"/>
                <a:gd name="T36" fmla="*/ 100 w 111"/>
                <a:gd name="T37" fmla="*/ 1 h 68"/>
                <a:gd name="T38" fmla="*/ 106 w 111"/>
                <a:gd name="T39" fmla="*/ 2 h 68"/>
                <a:gd name="T40" fmla="*/ 111 w 111"/>
                <a:gd name="T41" fmla="*/ 2 h 68"/>
                <a:gd name="T42" fmla="*/ 106 w 111"/>
                <a:gd name="T43" fmla="*/ 3 h 68"/>
                <a:gd name="T44" fmla="*/ 100 w 111"/>
                <a:gd name="T45" fmla="*/ 5 h 68"/>
                <a:gd name="T46" fmla="*/ 97 w 111"/>
                <a:gd name="T47" fmla="*/ 5 h 68"/>
                <a:gd name="T48" fmla="*/ 93 w 111"/>
                <a:gd name="T49" fmla="*/ 7 h 68"/>
                <a:gd name="T50" fmla="*/ 84 w 111"/>
                <a:gd name="T51" fmla="*/ 10 h 68"/>
                <a:gd name="T52" fmla="*/ 75 w 111"/>
                <a:gd name="T53" fmla="*/ 14 h 68"/>
                <a:gd name="T54" fmla="*/ 67 w 111"/>
                <a:gd name="T55" fmla="*/ 19 h 68"/>
                <a:gd name="T56" fmla="*/ 59 w 111"/>
                <a:gd name="T57" fmla="*/ 25 h 68"/>
                <a:gd name="T58" fmla="*/ 55 w 111"/>
                <a:gd name="T59" fmla="*/ 29 h 68"/>
                <a:gd name="T60" fmla="*/ 52 w 111"/>
                <a:gd name="T61" fmla="*/ 33 h 68"/>
                <a:gd name="T62" fmla="*/ 49 w 111"/>
                <a:gd name="T63" fmla="*/ 36 h 68"/>
                <a:gd name="T64" fmla="*/ 47 w 111"/>
                <a:gd name="T65" fmla="*/ 40 h 68"/>
                <a:gd name="T66" fmla="*/ 43 w 111"/>
                <a:gd name="T67" fmla="*/ 48 h 68"/>
                <a:gd name="T68" fmla="*/ 41 w 111"/>
                <a:gd name="T69" fmla="*/ 55 h 68"/>
                <a:gd name="T70" fmla="*/ 40 w 111"/>
                <a:gd name="T71" fmla="*/ 61 h 68"/>
                <a:gd name="T72" fmla="*/ 39 w 111"/>
                <a:gd name="T73" fmla="*/ 65 h 68"/>
                <a:gd name="T74" fmla="*/ 39 w 111"/>
                <a:gd name="T75" fmla="*/ 67 h 68"/>
                <a:gd name="T76" fmla="*/ 39 w 111"/>
                <a:gd name="T77" fmla="*/ 67 h 68"/>
                <a:gd name="T78" fmla="*/ 39 w 111"/>
                <a:gd name="T79" fmla="*/ 68 h 68"/>
                <a:gd name="T80" fmla="*/ 39 w 111"/>
                <a:gd name="T81" fmla="*/ 68 h 68"/>
                <a:gd name="T82" fmla="*/ 0 w 111"/>
                <a:gd name="T83" fmla="*/ 6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1" h="68">
                  <a:moveTo>
                    <a:pt x="0" y="62"/>
                  </a:moveTo>
                  <a:cubicBezTo>
                    <a:pt x="0" y="61"/>
                    <a:pt x="0" y="61"/>
                    <a:pt x="0" y="61"/>
                  </a:cubicBezTo>
                  <a:cubicBezTo>
                    <a:pt x="0" y="61"/>
                    <a:pt x="0" y="60"/>
                    <a:pt x="1" y="60"/>
                  </a:cubicBezTo>
                  <a:cubicBezTo>
                    <a:pt x="1" y="59"/>
                    <a:pt x="1" y="58"/>
                    <a:pt x="1" y="57"/>
                  </a:cubicBezTo>
                  <a:cubicBezTo>
                    <a:pt x="2" y="57"/>
                    <a:pt x="2" y="56"/>
                    <a:pt x="3" y="55"/>
                  </a:cubicBezTo>
                  <a:cubicBezTo>
                    <a:pt x="3" y="53"/>
                    <a:pt x="5" y="50"/>
                    <a:pt x="6" y="48"/>
                  </a:cubicBezTo>
                  <a:cubicBezTo>
                    <a:pt x="7" y="45"/>
                    <a:pt x="9" y="43"/>
                    <a:pt x="11" y="40"/>
                  </a:cubicBezTo>
                  <a:cubicBezTo>
                    <a:pt x="13" y="37"/>
                    <a:pt x="15" y="34"/>
                    <a:pt x="18" y="31"/>
                  </a:cubicBezTo>
                  <a:cubicBezTo>
                    <a:pt x="21" y="28"/>
                    <a:pt x="23" y="25"/>
                    <a:pt x="27" y="22"/>
                  </a:cubicBezTo>
                  <a:cubicBezTo>
                    <a:pt x="28" y="21"/>
                    <a:pt x="30" y="20"/>
                    <a:pt x="31" y="18"/>
                  </a:cubicBezTo>
                  <a:cubicBezTo>
                    <a:pt x="33" y="17"/>
                    <a:pt x="35" y="16"/>
                    <a:pt x="37" y="15"/>
                  </a:cubicBezTo>
                  <a:cubicBezTo>
                    <a:pt x="39" y="13"/>
                    <a:pt x="40" y="12"/>
                    <a:pt x="42" y="11"/>
                  </a:cubicBezTo>
                  <a:cubicBezTo>
                    <a:pt x="48" y="8"/>
                    <a:pt x="48" y="8"/>
                    <a:pt x="48" y="8"/>
                  </a:cubicBezTo>
                  <a:cubicBezTo>
                    <a:pt x="52" y="7"/>
                    <a:pt x="56" y="5"/>
                    <a:pt x="60" y="4"/>
                  </a:cubicBezTo>
                  <a:cubicBezTo>
                    <a:pt x="64" y="3"/>
                    <a:pt x="68" y="2"/>
                    <a:pt x="72" y="2"/>
                  </a:cubicBezTo>
                  <a:cubicBezTo>
                    <a:pt x="75" y="1"/>
                    <a:pt x="79" y="1"/>
                    <a:pt x="82" y="1"/>
                  </a:cubicBezTo>
                  <a:cubicBezTo>
                    <a:pt x="86" y="0"/>
                    <a:pt x="89" y="1"/>
                    <a:pt x="92" y="1"/>
                  </a:cubicBezTo>
                  <a:cubicBezTo>
                    <a:pt x="93" y="1"/>
                    <a:pt x="95" y="1"/>
                    <a:pt x="96" y="1"/>
                  </a:cubicBezTo>
                  <a:cubicBezTo>
                    <a:pt x="97" y="1"/>
                    <a:pt x="99" y="1"/>
                    <a:pt x="100" y="1"/>
                  </a:cubicBezTo>
                  <a:cubicBezTo>
                    <a:pt x="102" y="1"/>
                    <a:pt x="104" y="2"/>
                    <a:pt x="106" y="2"/>
                  </a:cubicBezTo>
                  <a:cubicBezTo>
                    <a:pt x="109" y="2"/>
                    <a:pt x="111" y="2"/>
                    <a:pt x="111" y="2"/>
                  </a:cubicBezTo>
                  <a:cubicBezTo>
                    <a:pt x="111" y="2"/>
                    <a:pt x="109" y="3"/>
                    <a:pt x="106" y="3"/>
                  </a:cubicBezTo>
                  <a:cubicBezTo>
                    <a:pt x="104" y="4"/>
                    <a:pt x="102" y="4"/>
                    <a:pt x="100" y="5"/>
                  </a:cubicBezTo>
                  <a:cubicBezTo>
                    <a:pt x="99" y="5"/>
                    <a:pt x="98" y="5"/>
                    <a:pt x="97" y="5"/>
                  </a:cubicBezTo>
                  <a:cubicBezTo>
                    <a:pt x="95" y="6"/>
                    <a:pt x="94" y="6"/>
                    <a:pt x="93" y="7"/>
                  </a:cubicBezTo>
                  <a:cubicBezTo>
                    <a:pt x="90" y="8"/>
                    <a:pt x="87" y="9"/>
                    <a:pt x="84" y="10"/>
                  </a:cubicBezTo>
                  <a:cubicBezTo>
                    <a:pt x="81" y="11"/>
                    <a:pt x="79" y="12"/>
                    <a:pt x="75" y="14"/>
                  </a:cubicBezTo>
                  <a:cubicBezTo>
                    <a:pt x="72" y="15"/>
                    <a:pt x="70" y="17"/>
                    <a:pt x="67" y="19"/>
                  </a:cubicBezTo>
                  <a:cubicBezTo>
                    <a:pt x="64" y="21"/>
                    <a:pt x="61" y="23"/>
                    <a:pt x="59" y="25"/>
                  </a:cubicBezTo>
                  <a:cubicBezTo>
                    <a:pt x="55" y="29"/>
                    <a:pt x="55" y="29"/>
                    <a:pt x="55" y="29"/>
                  </a:cubicBezTo>
                  <a:cubicBezTo>
                    <a:pt x="54" y="30"/>
                    <a:pt x="53" y="31"/>
                    <a:pt x="52" y="33"/>
                  </a:cubicBezTo>
                  <a:cubicBezTo>
                    <a:pt x="51" y="34"/>
                    <a:pt x="50" y="35"/>
                    <a:pt x="49" y="36"/>
                  </a:cubicBezTo>
                  <a:cubicBezTo>
                    <a:pt x="48" y="38"/>
                    <a:pt x="48" y="39"/>
                    <a:pt x="47" y="40"/>
                  </a:cubicBezTo>
                  <a:cubicBezTo>
                    <a:pt x="45" y="43"/>
                    <a:pt x="44" y="45"/>
                    <a:pt x="43" y="48"/>
                  </a:cubicBezTo>
                  <a:cubicBezTo>
                    <a:pt x="42" y="50"/>
                    <a:pt x="41" y="53"/>
                    <a:pt x="41" y="55"/>
                  </a:cubicBezTo>
                  <a:cubicBezTo>
                    <a:pt x="40" y="57"/>
                    <a:pt x="40" y="59"/>
                    <a:pt x="40" y="61"/>
                  </a:cubicBezTo>
                  <a:cubicBezTo>
                    <a:pt x="39" y="63"/>
                    <a:pt x="39" y="64"/>
                    <a:pt x="39" y="65"/>
                  </a:cubicBezTo>
                  <a:cubicBezTo>
                    <a:pt x="39" y="66"/>
                    <a:pt x="39" y="66"/>
                    <a:pt x="39" y="67"/>
                  </a:cubicBezTo>
                  <a:cubicBezTo>
                    <a:pt x="39" y="67"/>
                    <a:pt x="39" y="67"/>
                    <a:pt x="39" y="67"/>
                  </a:cubicBezTo>
                  <a:cubicBezTo>
                    <a:pt x="39" y="68"/>
                    <a:pt x="39" y="68"/>
                    <a:pt x="39" y="68"/>
                  </a:cubicBezTo>
                  <a:cubicBezTo>
                    <a:pt x="39" y="68"/>
                    <a:pt x="39" y="68"/>
                    <a:pt x="39" y="68"/>
                  </a:cubicBezTo>
                  <a:lnTo>
                    <a:pt x="0" y="62"/>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43">
              <a:extLst>
                <a:ext uri="{FF2B5EF4-FFF2-40B4-BE49-F238E27FC236}">
                  <a16:creationId xmlns:a16="http://schemas.microsoft.com/office/drawing/2014/main" id="{7BDE146C-5345-E9E8-27F9-E0FB1B93BFED}"/>
                </a:ext>
              </a:extLst>
            </p:cNvPr>
            <p:cNvSpPr>
              <a:spLocks/>
            </p:cNvSpPr>
            <p:nvPr/>
          </p:nvSpPr>
          <p:spPr bwMode="auto">
            <a:xfrm>
              <a:off x="-69262" y="6240294"/>
              <a:ext cx="467211" cy="301197"/>
            </a:xfrm>
            <a:custGeom>
              <a:avLst/>
              <a:gdLst>
                <a:gd name="T0" fmla="*/ 72 w 111"/>
                <a:gd name="T1" fmla="*/ 68 h 68"/>
                <a:gd name="T2" fmla="*/ 72 w 111"/>
                <a:gd name="T3" fmla="*/ 68 h 68"/>
                <a:gd name="T4" fmla="*/ 72 w 111"/>
                <a:gd name="T5" fmla="*/ 67 h 68"/>
                <a:gd name="T6" fmla="*/ 72 w 111"/>
                <a:gd name="T7" fmla="*/ 67 h 68"/>
                <a:gd name="T8" fmla="*/ 72 w 111"/>
                <a:gd name="T9" fmla="*/ 65 h 68"/>
                <a:gd name="T10" fmla="*/ 72 w 111"/>
                <a:gd name="T11" fmla="*/ 61 h 68"/>
                <a:gd name="T12" fmla="*/ 70 w 111"/>
                <a:gd name="T13" fmla="*/ 55 h 68"/>
                <a:gd name="T14" fmla="*/ 68 w 111"/>
                <a:gd name="T15" fmla="*/ 48 h 68"/>
                <a:gd name="T16" fmla="*/ 64 w 111"/>
                <a:gd name="T17" fmla="*/ 40 h 68"/>
                <a:gd name="T18" fmla="*/ 62 w 111"/>
                <a:gd name="T19" fmla="*/ 36 h 68"/>
                <a:gd name="T20" fmla="*/ 59 w 111"/>
                <a:gd name="T21" fmla="*/ 33 h 68"/>
                <a:gd name="T22" fmla="*/ 56 w 111"/>
                <a:gd name="T23" fmla="*/ 29 h 68"/>
                <a:gd name="T24" fmla="*/ 53 w 111"/>
                <a:gd name="T25" fmla="*/ 25 h 68"/>
                <a:gd name="T26" fmla="*/ 45 w 111"/>
                <a:gd name="T27" fmla="*/ 19 h 68"/>
                <a:gd name="T28" fmla="*/ 36 w 111"/>
                <a:gd name="T29" fmla="*/ 14 h 68"/>
                <a:gd name="T30" fmla="*/ 27 w 111"/>
                <a:gd name="T31" fmla="*/ 10 h 68"/>
                <a:gd name="T32" fmla="*/ 19 w 111"/>
                <a:gd name="T33" fmla="*/ 7 h 68"/>
                <a:gd name="T34" fmla="*/ 15 w 111"/>
                <a:gd name="T35" fmla="*/ 5 h 68"/>
                <a:gd name="T36" fmla="*/ 11 w 111"/>
                <a:gd name="T37" fmla="*/ 5 h 68"/>
                <a:gd name="T38" fmla="*/ 5 w 111"/>
                <a:gd name="T39" fmla="*/ 3 h 68"/>
                <a:gd name="T40" fmla="*/ 0 w 111"/>
                <a:gd name="T41" fmla="*/ 2 h 68"/>
                <a:gd name="T42" fmla="*/ 5 w 111"/>
                <a:gd name="T43" fmla="*/ 2 h 68"/>
                <a:gd name="T44" fmla="*/ 12 w 111"/>
                <a:gd name="T45" fmla="*/ 1 h 68"/>
                <a:gd name="T46" fmla="*/ 15 w 111"/>
                <a:gd name="T47" fmla="*/ 1 h 68"/>
                <a:gd name="T48" fmla="*/ 19 w 111"/>
                <a:gd name="T49" fmla="*/ 1 h 68"/>
                <a:gd name="T50" fmla="*/ 29 w 111"/>
                <a:gd name="T51" fmla="*/ 1 h 68"/>
                <a:gd name="T52" fmla="*/ 40 w 111"/>
                <a:gd name="T53" fmla="*/ 2 h 68"/>
                <a:gd name="T54" fmla="*/ 51 w 111"/>
                <a:gd name="T55" fmla="*/ 4 h 68"/>
                <a:gd name="T56" fmla="*/ 63 w 111"/>
                <a:gd name="T57" fmla="*/ 8 h 68"/>
                <a:gd name="T58" fmla="*/ 69 w 111"/>
                <a:gd name="T59" fmla="*/ 11 h 68"/>
                <a:gd name="T60" fmla="*/ 75 w 111"/>
                <a:gd name="T61" fmla="*/ 15 h 68"/>
                <a:gd name="T62" fmla="*/ 80 w 111"/>
                <a:gd name="T63" fmla="*/ 18 h 68"/>
                <a:gd name="T64" fmla="*/ 85 w 111"/>
                <a:gd name="T65" fmla="*/ 22 h 68"/>
                <a:gd name="T66" fmla="*/ 94 w 111"/>
                <a:gd name="T67" fmla="*/ 31 h 68"/>
                <a:gd name="T68" fmla="*/ 100 w 111"/>
                <a:gd name="T69" fmla="*/ 40 h 68"/>
                <a:gd name="T70" fmla="*/ 105 w 111"/>
                <a:gd name="T71" fmla="*/ 48 h 68"/>
                <a:gd name="T72" fmla="*/ 109 w 111"/>
                <a:gd name="T73" fmla="*/ 55 h 68"/>
                <a:gd name="T74" fmla="*/ 110 w 111"/>
                <a:gd name="T75" fmla="*/ 57 h 68"/>
                <a:gd name="T76" fmla="*/ 111 w 111"/>
                <a:gd name="T77" fmla="*/ 60 h 68"/>
                <a:gd name="T78" fmla="*/ 111 w 111"/>
                <a:gd name="T79" fmla="*/ 61 h 68"/>
                <a:gd name="T80" fmla="*/ 111 w 111"/>
                <a:gd name="T81" fmla="*/ 62 h 68"/>
                <a:gd name="T82" fmla="*/ 72 w 111"/>
                <a:gd name="T83"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1" h="68">
                  <a:moveTo>
                    <a:pt x="72" y="68"/>
                  </a:moveTo>
                  <a:cubicBezTo>
                    <a:pt x="72" y="68"/>
                    <a:pt x="72" y="68"/>
                    <a:pt x="72" y="68"/>
                  </a:cubicBezTo>
                  <a:cubicBezTo>
                    <a:pt x="72" y="67"/>
                    <a:pt x="72" y="67"/>
                    <a:pt x="72" y="67"/>
                  </a:cubicBezTo>
                  <a:cubicBezTo>
                    <a:pt x="72" y="67"/>
                    <a:pt x="72" y="67"/>
                    <a:pt x="72" y="67"/>
                  </a:cubicBezTo>
                  <a:cubicBezTo>
                    <a:pt x="72" y="66"/>
                    <a:pt x="72" y="66"/>
                    <a:pt x="72" y="65"/>
                  </a:cubicBezTo>
                  <a:cubicBezTo>
                    <a:pt x="72" y="64"/>
                    <a:pt x="72" y="63"/>
                    <a:pt x="72" y="61"/>
                  </a:cubicBezTo>
                  <a:cubicBezTo>
                    <a:pt x="71" y="59"/>
                    <a:pt x="71" y="57"/>
                    <a:pt x="70" y="55"/>
                  </a:cubicBezTo>
                  <a:cubicBezTo>
                    <a:pt x="70" y="53"/>
                    <a:pt x="69" y="50"/>
                    <a:pt x="68" y="48"/>
                  </a:cubicBezTo>
                  <a:cubicBezTo>
                    <a:pt x="67" y="45"/>
                    <a:pt x="66" y="43"/>
                    <a:pt x="64" y="40"/>
                  </a:cubicBezTo>
                  <a:cubicBezTo>
                    <a:pt x="64" y="39"/>
                    <a:pt x="63" y="38"/>
                    <a:pt x="62" y="36"/>
                  </a:cubicBezTo>
                  <a:cubicBezTo>
                    <a:pt x="61" y="35"/>
                    <a:pt x="60" y="34"/>
                    <a:pt x="59" y="33"/>
                  </a:cubicBezTo>
                  <a:cubicBezTo>
                    <a:pt x="58" y="31"/>
                    <a:pt x="57" y="30"/>
                    <a:pt x="56" y="29"/>
                  </a:cubicBezTo>
                  <a:cubicBezTo>
                    <a:pt x="53" y="25"/>
                    <a:pt x="53" y="25"/>
                    <a:pt x="53" y="25"/>
                  </a:cubicBezTo>
                  <a:cubicBezTo>
                    <a:pt x="50" y="23"/>
                    <a:pt x="47" y="21"/>
                    <a:pt x="45" y="19"/>
                  </a:cubicBezTo>
                  <a:cubicBezTo>
                    <a:pt x="42" y="17"/>
                    <a:pt x="39" y="15"/>
                    <a:pt x="36" y="14"/>
                  </a:cubicBezTo>
                  <a:cubicBezTo>
                    <a:pt x="33" y="12"/>
                    <a:pt x="30" y="11"/>
                    <a:pt x="27" y="10"/>
                  </a:cubicBezTo>
                  <a:cubicBezTo>
                    <a:pt x="24" y="9"/>
                    <a:pt x="21" y="8"/>
                    <a:pt x="19" y="7"/>
                  </a:cubicBezTo>
                  <a:cubicBezTo>
                    <a:pt x="17" y="6"/>
                    <a:pt x="16" y="6"/>
                    <a:pt x="15" y="5"/>
                  </a:cubicBezTo>
                  <a:cubicBezTo>
                    <a:pt x="14" y="5"/>
                    <a:pt x="12" y="5"/>
                    <a:pt x="11" y="5"/>
                  </a:cubicBezTo>
                  <a:cubicBezTo>
                    <a:pt x="9" y="4"/>
                    <a:pt x="7" y="4"/>
                    <a:pt x="5" y="3"/>
                  </a:cubicBezTo>
                  <a:cubicBezTo>
                    <a:pt x="2" y="3"/>
                    <a:pt x="0" y="2"/>
                    <a:pt x="0" y="2"/>
                  </a:cubicBezTo>
                  <a:cubicBezTo>
                    <a:pt x="0" y="2"/>
                    <a:pt x="2" y="2"/>
                    <a:pt x="5" y="2"/>
                  </a:cubicBezTo>
                  <a:cubicBezTo>
                    <a:pt x="7" y="2"/>
                    <a:pt x="9" y="1"/>
                    <a:pt x="12" y="1"/>
                  </a:cubicBezTo>
                  <a:cubicBezTo>
                    <a:pt x="13" y="1"/>
                    <a:pt x="14" y="1"/>
                    <a:pt x="15" y="1"/>
                  </a:cubicBezTo>
                  <a:cubicBezTo>
                    <a:pt x="17" y="1"/>
                    <a:pt x="18" y="1"/>
                    <a:pt x="19" y="1"/>
                  </a:cubicBezTo>
                  <a:cubicBezTo>
                    <a:pt x="22" y="1"/>
                    <a:pt x="26" y="0"/>
                    <a:pt x="29" y="1"/>
                  </a:cubicBezTo>
                  <a:cubicBezTo>
                    <a:pt x="32" y="1"/>
                    <a:pt x="36" y="1"/>
                    <a:pt x="40" y="2"/>
                  </a:cubicBezTo>
                  <a:cubicBezTo>
                    <a:pt x="44" y="2"/>
                    <a:pt x="47" y="3"/>
                    <a:pt x="51" y="4"/>
                  </a:cubicBezTo>
                  <a:cubicBezTo>
                    <a:pt x="55" y="5"/>
                    <a:pt x="59" y="7"/>
                    <a:pt x="63" y="8"/>
                  </a:cubicBezTo>
                  <a:cubicBezTo>
                    <a:pt x="69" y="11"/>
                    <a:pt x="69" y="11"/>
                    <a:pt x="69" y="11"/>
                  </a:cubicBezTo>
                  <a:cubicBezTo>
                    <a:pt x="71" y="12"/>
                    <a:pt x="73" y="13"/>
                    <a:pt x="75" y="15"/>
                  </a:cubicBezTo>
                  <a:cubicBezTo>
                    <a:pt x="76" y="16"/>
                    <a:pt x="78" y="17"/>
                    <a:pt x="80" y="18"/>
                  </a:cubicBezTo>
                  <a:cubicBezTo>
                    <a:pt x="82" y="20"/>
                    <a:pt x="83" y="21"/>
                    <a:pt x="85" y="22"/>
                  </a:cubicBezTo>
                  <a:cubicBezTo>
                    <a:pt x="88" y="25"/>
                    <a:pt x="91" y="28"/>
                    <a:pt x="94" y="31"/>
                  </a:cubicBezTo>
                  <a:cubicBezTo>
                    <a:pt x="96" y="34"/>
                    <a:pt x="99" y="37"/>
                    <a:pt x="100" y="40"/>
                  </a:cubicBezTo>
                  <a:cubicBezTo>
                    <a:pt x="102" y="43"/>
                    <a:pt x="104" y="45"/>
                    <a:pt x="105" y="48"/>
                  </a:cubicBezTo>
                  <a:cubicBezTo>
                    <a:pt x="107" y="50"/>
                    <a:pt x="108" y="53"/>
                    <a:pt x="109" y="55"/>
                  </a:cubicBezTo>
                  <a:cubicBezTo>
                    <a:pt x="109" y="56"/>
                    <a:pt x="110" y="57"/>
                    <a:pt x="110" y="57"/>
                  </a:cubicBezTo>
                  <a:cubicBezTo>
                    <a:pt x="110" y="58"/>
                    <a:pt x="111" y="59"/>
                    <a:pt x="111" y="60"/>
                  </a:cubicBezTo>
                  <a:cubicBezTo>
                    <a:pt x="111" y="60"/>
                    <a:pt x="111" y="61"/>
                    <a:pt x="111" y="61"/>
                  </a:cubicBezTo>
                  <a:cubicBezTo>
                    <a:pt x="111" y="62"/>
                    <a:pt x="111" y="62"/>
                    <a:pt x="111" y="62"/>
                  </a:cubicBezTo>
                  <a:lnTo>
                    <a:pt x="72" y="68"/>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44">
              <a:extLst>
                <a:ext uri="{FF2B5EF4-FFF2-40B4-BE49-F238E27FC236}">
                  <a16:creationId xmlns:a16="http://schemas.microsoft.com/office/drawing/2014/main" id="{53DF6BFD-C6C6-163F-B87D-E414FD741260}"/>
                </a:ext>
              </a:extLst>
            </p:cNvPr>
            <p:cNvSpPr>
              <a:spLocks/>
            </p:cNvSpPr>
            <p:nvPr/>
          </p:nvSpPr>
          <p:spPr bwMode="auto">
            <a:xfrm>
              <a:off x="243793" y="5958070"/>
              <a:ext cx="163643" cy="502786"/>
            </a:xfrm>
            <a:custGeom>
              <a:avLst/>
              <a:gdLst>
                <a:gd name="T0" fmla="*/ 0 w 39"/>
                <a:gd name="T1" fmla="*/ 113 h 113"/>
                <a:gd name="T2" fmla="*/ 0 w 39"/>
                <a:gd name="T3" fmla="*/ 111 h 113"/>
                <a:gd name="T4" fmla="*/ 0 w 39"/>
                <a:gd name="T5" fmla="*/ 107 h 113"/>
                <a:gd name="T6" fmla="*/ 1 w 39"/>
                <a:gd name="T7" fmla="*/ 93 h 113"/>
                <a:gd name="T8" fmla="*/ 8 w 39"/>
                <a:gd name="T9" fmla="*/ 52 h 113"/>
                <a:gd name="T10" fmla="*/ 15 w 39"/>
                <a:gd name="T11" fmla="*/ 31 h 113"/>
                <a:gd name="T12" fmla="*/ 23 w 39"/>
                <a:gd name="T13" fmla="*/ 14 h 113"/>
                <a:gd name="T14" fmla="*/ 28 w 39"/>
                <a:gd name="T15" fmla="*/ 7 h 113"/>
                <a:gd name="T16" fmla="*/ 32 w 39"/>
                <a:gd name="T17" fmla="*/ 3 h 113"/>
                <a:gd name="T18" fmla="*/ 35 w 39"/>
                <a:gd name="T19" fmla="*/ 1 h 113"/>
                <a:gd name="T20" fmla="*/ 36 w 39"/>
                <a:gd name="T21" fmla="*/ 0 h 113"/>
                <a:gd name="T22" fmla="*/ 35 w 39"/>
                <a:gd name="T23" fmla="*/ 1 h 113"/>
                <a:gd name="T24" fmla="*/ 33 w 39"/>
                <a:gd name="T25" fmla="*/ 4 h 113"/>
                <a:gd name="T26" fmla="*/ 31 w 39"/>
                <a:gd name="T27" fmla="*/ 9 h 113"/>
                <a:gd name="T28" fmla="*/ 29 w 39"/>
                <a:gd name="T29" fmla="*/ 16 h 113"/>
                <a:gd name="T30" fmla="*/ 27 w 39"/>
                <a:gd name="T31" fmla="*/ 34 h 113"/>
                <a:gd name="T32" fmla="*/ 28 w 39"/>
                <a:gd name="T33" fmla="*/ 54 h 113"/>
                <a:gd name="T34" fmla="*/ 35 w 39"/>
                <a:gd name="T35" fmla="*/ 92 h 113"/>
                <a:gd name="T36" fmla="*/ 38 w 39"/>
                <a:gd name="T37" fmla="*/ 104 h 113"/>
                <a:gd name="T38" fmla="*/ 39 w 39"/>
                <a:gd name="T39" fmla="*/ 107 h 113"/>
                <a:gd name="T40" fmla="*/ 39 w 39"/>
                <a:gd name="T41" fmla="*/ 108 h 113"/>
                <a:gd name="T42" fmla="*/ 0 w 39"/>
                <a:gd name="T43"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 h="113">
                  <a:moveTo>
                    <a:pt x="0" y="113"/>
                  </a:moveTo>
                  <a:cubicBezTo>
                    <a:pt x="0" y="113"/>
                    <a:pt x="0" y="112"/>
                    <a:pt x="0" y="111"/>
                  </a:cubicBezTo>
                  <a:cubicBezTo>
                    <a:pt x="0" y="110"/>
                    <a:pt x="0" y="109"/>
                    <a:pt x="0" y="107"/>
                  </a:cubicBezTo>
                  <a:cubicBezTo>
                    <a:pt x="0" y="104"/>
                    <a:pt x="1" y="99"/>
                    <a:pt x="1" y="93"/>
                  </a:cubicBezTo>
                  <a:cubicBezTo>
                    <a:pt x="3" y="82"/>
                    <a:pt x="5" y="67"/>
                    <a:pt x="8" y="52"/>
                  </a:cubicBezTo>
                  <a:cubicBezTo>
                    <a:pt x="10" y="45"/>
                    <a:pt x="12" y="38"/>
                    <a:pt x="15" y="31"/>
                  </a:cubicBezTo>
                  <a:cubicBezTo>
                    <a:pt x="17" y="25"/>
                    <a:pt x="20" y="19"/>
                    <a:pt x="23" y="14"/>
                  </a:cubicBezTo>
                  <a:cubicBezTo>
                    <a:pt x="25" y="11"/>
                    <a:pt x="26" y="9"/>
                    <a:pt x="28" y="7"/>
                  </a:cubicBezTo>
                  <a:cubicBezTo>
                    <a:pt x="29" y="6"/>
                    <a:pt x="31" y="4"/>
                    <a:pt x="32" y="3"/>
                  </a:cubicBezTo>
                  <a:cubicBezTo>
                    <a:pt x="33" y="2"/>
                    <a:pt x="34" y="1"/>
                    <a:pt x="35" y="1"/>
                  </a:cubicBezTo>
                  <a:cubicBezTo>
                    <a:pt x="35" y="0"/>
                    <a:pt x="36" y="0"/>
                    <a:pt x="36" y="0"/>
                  </a:cubicBezTo>
                  <a:cubicBezTo>
                    <a:pt x="36" y="0"/>
                    <a:pt x="35" y="0"/>
                    <a:pt x="35" y="1"/>
                  </a:cubicBezTo>
                  <a:cubicBezTo>
                    <a:pt x="35" y="2"/>
                    <a:pt x="34" y="3"/>
                    <a:pt x="33" y="4"/>
                  </a:cubicBezTo>
                  <a:cubicBezTo>
                    <a:pt x="32" y="5"/>
                    <a:pt x="32" y="7"/>
                    <a:pt x="31" y="9"/>
                  </a:cubicBezTo>
                  <a:cubicBezTo>
                    <a:pt x="30" y="11"/>
                    <a:pt x="30" y="13"/>
                    <a:pt x="29" y="16"/>
                  </a:cubicBezTo>
                  <a:cubicBezTo>
                    <a:pt x="28" y="21"/>
                    <a:pt x="27" y="27"/>
                    <a:pt x="27" y="34"/>
                  </a:cubicBezTo>
                  <a:cubicBezTo>
                    <a:pt x="27" y="40"/>
                    <a:pt x="28" y="47"/>
                    <a:pt x="28" y="54"/>
                  </a:cubicBezTo>
                  <a:cubicBezTo>
                    <a:pt x="30" y="68"/>
                    <a:pt x="33" y="81"/>
                    <a:pt x="35" y="92"/>
                  </a:cubicBezTo>
                  <a:cubicBezTo>
                    <a:pt x="36" y="97"/>
                    <a:pt x="37" y="101"/>
                    <a:pt x="38" y="104"/>
                  </a:cubicBezTo>
                  <a:cubicBezTo>
                    <a:pt x="38" y="105"/>
                    <a:pt x="39" y="106"/>
                    <a:pt x="39" y="107"/>
                  </a:cubicBezTo>
                  <a:cubicBezTo>
                    <a:pt x="39" y="108"/>
                    <a:pt x="39" y="108"/>
                    <a:pt x="39" y="108"/>
                  </a:cubicBezTo>
                  <a:lnTo>
                    <a:pt x="0" y="113"/>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45">
              <a:extLst>
                <a:ext uri="{FF2B5EF4-FFF2-40B4-BE49-F238E27FC236}">
                  <a16:creationId xmlns:a16="http://schemas.microsoft.com/office/drawing/2014/main" id="{FDF5EE15-2F66-0BCF-F511-B9D4748C02CE}"/>
                </a:ext>
              </a:extLst>
            </p:cNvPr>
            <p:cNvSpPr>
              <a:spLocks/>
            </p:cNvSpPr>
            <p:nvPr/>
          </p:nvSpPr>
          <p:spPr bwMode="auto">
            <a:xfrm>
              <a:off x="8836215" y="6012618"/>
              <a:ext cx="457725" cy="528874"/>
            </a:xfrm>
            <a:custGeom>
              <a:avLst/>
              <a:gdLst>
                <a:gd name="T0" fmla="*/ 0 w 109"/>
                <a:gd name="T1" fmla="*/ 116 h 119"/>
                <a:gd name="T2" fmla="*/ 1 w 109"/>
                <a:gd name="T3" fmla="*/ 114 h 119"/>
                <a:gd name="T4" fmla="*/ 2 w 109"/>
                <a:gd name="T5" fmla="*/ 108 h 119"/>
                <a:gd name="T6" fmla="*/ 8 w 109"/>
                <a:gd name="T7" fmla="*/ 89 h 119"/>
                <a:gd name="T8" fmla="*/ 20 w 109"/>
                <a:gd name="T9" fmla="*/ 64 h 119"/>
                <a:gd name="T10" fmla="*/ 28 w 109"/>
                <a:gd name="T11" fmla="*/ 51 h 119"/>
                <a:gd name="T12" fmla="*/ 37 w 109"/>
                <a:gd name="T13" fmla="*/ 38 h 119"/>
                <a:gd name="T14" fmla="*/ 49 w 109"/>
                <a:gd name="T15" fmla="*/ 27 h 119"/>
                <a:gd name="T16" fmla="*/ 61 w 109"/>
                <a:gd name="T17" fmla="*/ 17 h 119"/>
                <a:gd name="T18" fmla="*/ 67 w 109"/>
                <a:gd name="T19" fmla="*/ 13 h 119"/>
                <a:gd name="T20" fmla="*/ 73 w 109"/>
                <a:gd name="T21" fmla="*/ 10 h 119"/>
                <a:gd name="T22" fmla="*/ 84 w 109"/>
                <a:gd name="T23" fmla="*/ 5 h 119"/>
                <a:gd name="T24" fmla="*/ 94 w 109"/>
                <a:gd name="T25" fmla="*/ 3 h 119"/>
                <a:gd name="T26" fmla="*/ 102 w 109"/>
                <a:gd name="T27" fmla="*/ 1 h 119"/>
                <a:gd name="T28" fmla="*/ 109 w 109"/>
                <a:gd name="T29" fmla="*/ 0 h 119"/>
                <a:gd name="T30" fmla="*/ 103 w 109"/>
                <a:gd name="T31" fmla="*/ 3 h 119"/>
                <a:gd name="T32" fmla="*/ 96 w 109"/>
                <a:gd name="T33" fmla="*/ 6 h 119"/>
                <a:gd name="T34" fmla="*/ 87 w 109"/>
                <a:gd name="T35" fmla="*/ 11 h 119"/>
                <a:gd name="T36" fmla="*/ 78 w 109"/>
                <a:gd name="T37" fmla="*/ 18 h 119"/>
                <a:gd name="T38" fmla="*/ 73 w 109"/>
                <a:gd name="T39" fmla="*/ 22 h 119"/>
                <a:gd name="T40" fmla="*/ 69 w 109"/>
                <a:gd name="T41" fmla="*/ 27 h 119"/>
                <a:gd name="T42" fmla="*/ 61 w 109"/>
                <a:gd name="T43" fmla="*/ 38 h 119"/>
                <a:gd name="T44" fmla="*/ 54 w 109"/>
                <a:gd name="T45" fmla="*/ 49 h 119"/>
                <a:gd name="T46" fmla="*/ 41 w 109"/>
                <a:gd name="T47" fmla="*/ 97 h 119"/>
                <a:gd name="T48" fmla="*/ 40 w 109"/>
                <a:gd name="T49" fmla="*/ 114 h 119"/>
                <a:gd name="T50" fmla="*/ 40 w 109"/>
                <a:gd name="T51" fmla="*/ 118 h 119"/>
                <a:gd name="T52" fmla="*/ 40 w 109"/>
                <a:gd name="T53" fmla="*/ 119 h 119"/>
                <a:gd name="T54" fmla="*/ 40 w 109"/>
                <a:gd name="T55" fmla="*/ 119 h 119"/>
                <a:gd name="T56" fmla="*/ 0 w 109"/>
                <a:gd name="T57" fmla="*/ 11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119">
                  <a:moveTo>
                    <a:pt x="0" y="116"/>
                  </a:moveTo>
                  <a:cubicBezTo>
                    <a:pt x="0" y="116"/>
                    <a:pt x="0" y="115"/>
                    <a:pt x="1" y="114"/>
                  </a:cubicBezTo>
                  <a:cubicBezTo>
                    <a:pt x="1" y="112"/>
                    <a:pt x="1" y="110"/>
                    <a:pt x="2" y="108"/>
                  </a:cubicBezTo>
                  <a:cubicBezTo>
                    <a:pt x="3" y="103"/>
                    <a:pt x="5" y="97"/>
                    <a:pt x="8" y="89"/>
                  </a:cubicBezTo>
                  <a:cubicBezTo>
                    <a:pt x="11" y="82"/>
                    <a:pt x="15" y="73"/>
                    <a:pt x="20" y="64"/>
                  </a:cubicBezTo>
                  <a:cubicBezTo>
                    <a:pt x="22" y="60"/>
                    <a:pt x="25" y="55"/>
                    <a:pt x="28" y="51"/>
                  </a:cubicBezTo>
                  <a:cubicBezTo>
                    <a:pt x="31" y="47"/>
                    <a:pt x="34" y="42"/>
                    <a:pt x="37" y="38"/>
                  </a:cubicBezTo>
                  <a:cubicBezTo>
                    <a:pt x="41" y="34"/>
                    <a:pt x="45" y="30"/>
                    <a:pt x="49" y="27"/>
                  </a:cubicBezTo>
                  <a:cubicBezTo>
                    <a:pt x="53" y="23"/>
                    <a:pt x="57" y="20"/>
                    <a:pt x="61" y="17"/>
                  </a:cubicBezTo>
                  <a:cubicBezTo>
                    <a:pt x="63" y="16"/>
                    <a:pt x="65" y="15"/>
                    <a:pt x="67" y="13"/>
                  </a:cubicBezTo>
                  <a:cubicBezTo>
                    <a:pt x="69" y="12"/>
                    <a:pt x="71" y="11"/>
                    <a:pt x="73" y="10"/>
                  </a:cubicBezTo>
                  <a:cubicBezTo>
                    <a:pt x="77" y="8"/>
                    <a:pt x="81" y="7"/>
                    <a:pt x="84" y="5"/>
                  </a:cubicBezTo>
                  <a:cubicBezTo>
                    <a:pt x="88" y="4"/>
                    <a:pt x="91" y="3"/>
                    <a:pt x="94" y="3"/>
                  </a:cubicBezTo>
                  <a:cubicBezTo>
                    <a:pt x="97" y="2"/>
                    <a:pt x="100" y="1"/>
                    <a:pt x="102" y="1"/>
                  </a:cubicBezTo>
                  <a:cubicBezTo>
                    <a:pt x="107" y="0"/>
                    <a:pt x="109" y="0"/>
                    <a:pt x="109" y="0"/>
                  </a:cubicBezTo>
                  <a:cubicBezTo>
                    <a:pt x="109" y="0"/>
                    <a:pt x="107" y="1"/>
                    <a:pt x="103" y="3"/>
                  </a:cubicBezTo>
                  <a:cubicBezTo>
                    <a:pt x="101" y="3"/>
                    <a:pt x="98" y="5"/>
                    <a:pt x="96" y="6"/>
                  </a:cubicBezTo>
                  <a:cubicBezTo>
                    <a:pt x="93" y="7"/>
                    <a:pt x="90" y="9"/>
                    <a:pt x="87" y="11"/>
                  </a:cubicBezTo>
                  <a:cubicBezTo>
                    <a:pt x="84" y="13"/>
                    <a:pt x="81" y="15"/>
                    <a:pt x="78" y="18"/>
                  </a:cubicBezTo>
                  <a:cubicBezTo>
                    <a:pt x="76" y="19"/>
                    <a:pt x="75" y="21"/>
                    <a:pt x="73" y="22"/>
                  </a:cubicBezTo>
                  <a:cubicBezTo>
                    <a:pt x="72" y="24"/>
                    <a:pt x="70" y="25"/>
                    <a:pt x="69" y="27"/>
                  </a:cubicBezTo>
                  <a:cubicBezTo>
                    <a:pt x="66" y="30"/>
                    <a:pt x="63" y="34"/>
                    <a:pt x="61" y="38"/>
                  </a:cubicBezTo>
                  <a:cubicBezTo>
                    <a:pt x="58" y="41"/>
                    <a:pt x="56" y="45"/>
                    <a:pt x="54" y="49"/>
                  </a:cubicBezTo>
                  <a:cubicBezTo>
                    <a:pt x="46" y="66"/>
                    <a:pt x="42" y="84"/>
                    <a:pt x="41" y="97"/>
                  </a:cubicBezTo>
                  <a:cubicBezTo>
                    <a:pt x="40" y="104"/>
                    <a:pt x="40" y="110"/>
                    <a:pt x="40" y="114"/>
                  </a:cubicBezTo>
                  <a:cubicBezTo>
                    <a:pt x="40" y="115"/>
                    <a:pt x="40" y="117"/>
                    <a:pt x="40" y="118"/>
                  </a:cubicBezTo>
                  <a:cubicBezTo>
                    <a:pt x="40" y="118"/>
                    <a:pt x="40" y="119"/>
                    <a:pt x="40" y="119"/>
                  </a:cubicBezTo>
                  <a:cubicBezTo>
                    <a:pt x="40" y="119"/>
                    <a:pt x="40" y="119"/>
                    <a:pt x="40" y="119"/>
                  </a:cubicBezTo>
                  <a:cubicBezTo>
                    <a:pt x="0" y="116"/>
                    <a:pt x="0" y="116"/>
                    <a:pt x="0" y="116"/>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46">
              <a:extLst>
                <a:ext uri="{FF2B5EF4-FFF2-40B4-BE49-F238E27FC236}">
                  <a16:creationId xmlns:a16="http://schemas.microsoft.com/office/drawing/2014/main" id="{089BA7F8-B633-DA54-1C2A-449E1EC6ECA2}"/>
                </a:ext>
              </a:extLst>
            </p:cNvPr>
            <p:cNvSpPr>
              <a:spLocks/>
            </p:cNvSpPr>
            <p:nvPr/>
          </p:nvSpPr>
          <p:spPr bwMode="auto">
            <a:xfrm>
              <a:off x="8589565" y="6012618"/>
              <a:ext cx="457725" cy="528874"/>
            </a:xfrm>
            <a:custGeom>
              <a:avLst/>
              <a:gdLst>
                <a:gd name="T0" fmla="*/ 69 w 109"/>
                <a:gd name="T1" fmla="*/ 119 h 119"/>
                <a:gd name="T2" fmla="*/ 69 w 109"/>
                <a:gd name="T3" fmla="*/ 119 h 119"/>
                <a:gd name="T4" fmla="*/ 69 w 109"/>
                <a:gd name="T5" fmla="*/ 118 h 119"/>
                <a:gd name="T6" fmla="*/ 69 w 109"/>
                <a:gd name="T7" fmla="*/ 114 h 119"/>
                <a:gd name="T8" fmla="*/ 68 w 109"/>
                <a:gd name="T9" fmla="*/ 97 h 119"/>
                <a:gd name="T10" fmla="*/ 55 w 109"/>
                <a:gd name="T11" fmla="*/ 49 h 119"/>
                <a:gd name="T12" fmla="*/ 48 w 109"/>
                <a:gd name="T13" fmla="*/ 38 h 119"/>
                <a:gd name="T14" fmla="*/ 40 w 109"/>
                <a:gd name="T15" fmla="*/ 27 h 119"/>
                <a:gd name="T16" fmla="*/ 36 w 109"/>
                <a:gd name="T17" fmla="*/ 22 h 119"/>
                <a:gd name="T18" fmla="*/ 31 w 109"/>
                <a:gd name="T19" fmla="*/ 18 h 119"/>
                <a:gd name="T20" fmla="*/ 22 w 109"/>
                <a:gd name="T21" fmla="*/ 11 h 119"/>
                <a:gd name="T22" fmla="*/ 13 w 109"/>
                <a:gd name="T23" fmla="*/ 6 h 119"/>
                <a:gd name="T24" fmla="*/ 6 w 109"/>
                <a:gd name="T25" fmla="*/ 3 h 119"/>
                <a:gd name="T26" fmla="*/ 0 w 109"/>
                <a:gd name="T27" fmla="*/ 0 h 119"/>
                <a:gd name="T28" fmla="*/ 7 w 109"/>
                <a:gd name="T29" fmla="*/ 1 h 119"/>
                <a:gd name="T30" fmla="*/ 14 w 109"/>
                <a:gd name="T31" fmla="*/ 3 h 119"/>
                <a:gd name="T32" fmla="*/ 24 w 109"/>
                <a:gd name="T33" fmla="*/ 5 h 119"/>
                <a:gd name="T34" fmla="*/ 36 w 109"/>
                <a:gd name="T35" fmla="*/ 10 h 119"/>
                <a:gd name="T36" fmla="*/ 42 w 109"/>
                <a:gd name="T37" fmla="*/ 13 h 119"/>
                <a:gd name="T38" fmla="*/ 48 w 109"/>
                <a:gd name="T39" fmla="*/ 17 h 119"/>
                <a:gd name="T40" fmla="*/ 60 w 109"/>
                <a:gd name="T41" fmla="*/ 27 h 119"/>
                <a:gd name="T42" fmla="*/ 71 w 109"/>
                <a:gd name="T43" fmla="*/ 38 h 119"/>
                <a:gd name="T44" fmla="*/ 81 w 109"/>
                <a:gd name="T45" fmla="*/ 51 h 119"/>
                <a:gd name="T46" fmla="*/ 89 w 109"/>
                <a:gd name="T47" fmla="*/ 64 h 119"/>
                <a:gd name="T48" fmla="*/ 101 w 109"/>
                <a:gd name="T49" fmla="*/ 89 h 119"/>
                <a:gd name="T50" fmla="*/ 107 w 109"/>
                <a:gd name="T51" fmla="*/ 108 h 119"/>
                <a:gd name="T52" fmla="*/ 108 w 109"/>
                <a:gd name="T53" fmla="*/ 114 h 119"/>
                <a:gd name="T54" fmla="*/ 109 w 109"/>
                <a:gd name="T55" fmla="*/ 116 h 119"/>
                <a:gd name="T56" fmla="*/ 69 w 109"/>
                <a:gd name="T57"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119">
                  <a:moveTo>
                    <a:pt x="69" y="119"/>
                  </a:moveTo>
                  <a:cubicBezTo>
                    <a:pt x="69" y="119"/>
                    <a:pt x="69" y="119"/>
                    <a:pt x="69" y="119"/>
                  </a:cubicBezTo>
                  <a:cubicBezTo>
                    <a:pt x="69" y="119"/>
                    <a:pt x="69" y="118"/>
                    <a:pt x="69" y="118"/>
                  </a:cubicBezTo>
                  <a:cubicBezTo>
                    <a:pt x="69" y="117"/>
                    <a:pt x="69" y="115"/>
                    <a:pt x="69" y="114"/>
                  </a:cubicBezTo>
                  <a:cubicBezTo>
                    <a:pt x="69" y="110"/>
                    <a:pt x="69" y="104"/>
                    <a:pt x="68" y="97"/>
                  </a:cubicBezTo>
                  <a:cubicBezTo>
                    <a:pt x="67" y="84"/>
                    <a:pt x="63" y="66"/>
                    <a:pt x="55" y="49"/>
                  </a:cubicBezTo>
                  <a:cubicBezTo>
                    <a:pt x="53" y="45"/>
                    <a:pt x="51" y="41"/>
                    <a:pt x="48" y="38"/>
                  </a:cubicBezTo>
                  <a:cubicBezTo>
                    <a:pt x="46" y="34"/>
                    <a:pt x="43" y="30"/>
                    <a:pt x="40" y="27"/>
                  </a:cubicBezTo>
                  <a:cubicBezTo>
                    <a:pt x="39" y="25"/>
                    <a:pt x="37" y="24"/>
                    <a:pt x="36" y="22"/>
                  </a:cubicBezTo>
                  <a:cubicBezTo>
                    <a:pt x="34" y="21"/>
                    <a:pt x="32" y="19"/>
                    <a:pt x="31" y="18"/>
                  </a:cubicBezTo>
                  <a:cubicBezTo>
                    <a:pt x="28" y="15"/>
                    <a:pt x="25" y="13"/>
                    <a:pt x="22" y="11"/>
                  </a:cubicBezTo>
                  <a:cubicBezTo>
                    <a:pt x="19" y="9"/>
                    <a:pt x="16" y="7"/>
                    <a:pt x="13" y="6"/>
                  </a:cubicBezTo>
                  <a:cubicBezTo>
                    <a:pt x="11" y="5"/>
                    <a:pt x="8" y="3"/>
                    <a:pt x="6" y="3"/>
                  </a:cubicBezTo>
                  <a:cubicBezTo>
                    <a:pt x="2" y="1"/>
                    <a:pt x="0" y="0"/>
                    <a:pt x="0" y="0"/>
                  </a:cubicBezTo>
                  <a:cubicBezTo>
                    <a:pt x="0" y="0"/>
                    <a:pt x="2" y="0"/>
                    <a:pt x="7" y="1"/>
                  </a:cubicBezTo>
                  <a:cubicBezTo>
                    <a:pt x="9" y="1"/>
                    <a:pt x="11" y="2"/>
                    <a:pt x="14" y="3"/>
                  </a:cubicBezTo>
                  <a:cubicBezTo>
                    <a:pt x="17" y="3"/>
                    <a:pt x="21" y="4"/>
                    <a:pt x="24" y="5"/>
                  </a:cubicBezTo>
                  <a:cubicBezTo>
                    <a:pt x="28" y="7"/>
                    <a:pt x="32" y="8"/>
                    <a:pt x="36" y="10"/>
                  </a:cubicBezTo>
                  <a:cubicBezTo>
                    <a:pt x="38" y="11"/>
                    <a:pt x="40" y="12"/>
                    <a:pt x="42" y="13"/>
                  </a:cubicBezTo>
                  <a:cubicBezTo>
                    <a:pt x="44" y="15"/>
                    <a:pt x="46" y="16"/>
                    <a:pt x="48" y="17"/>
                  </a:cubicBezTo>
                  <a:cubicBezTo>
                    <a:pt x="52" y="20"/>
                    <a:pt x="56" y="23"/>
                    <a:pt x="60" y="27"/>
                  </a:cubicBezTo>
                  <a:cubicBezTo>
                    <a:pt x="64" y="30"/>
                    <a:pt x="68" y="34"/>
                    <a:pt x="71" y="38"/>
                  </a:cubicBezTo>
                  <a:cubicBezTo>
                    <a:pt x="75" y="42"/>
                    <a:pt x="78" y="47"/>
                    <a:pt x="81" y="51"/>
                  </a:cubicBezTo>
                  <a:cubicBezTo>
                    <a:pt x="84" y="55"/>
                    <a:pt x="87" y="60"/>
                    <a:pt x="89" y="64"/>
                  </a:cubicBezTo>
                  <a:cubicBezTo>
                    <a:pt x="94" y="73"/>
                    <a:pt x="98" y="82"/>
                    <a:pt x="101" y="89"/>
                  </a:cubicBezTo>
                  <a:cubicBezTo>
                    <a:pt x="104" y="97"/>
                    <a:pt x="106" y="103"/>
                    <a:pt x="107" y="108"/>
                  </a:cubicBezTo>
                  <a:cubicBezTo>
                    <a:pt x="108" y="110"/>
                    <a:pt x="108" y="112"/>
                    <a:pt x="108" y="114"/>
                  </a:cubicBezTo>
                  <a:cubicBezTo>
                    <a:pt x="109" y="115"/>
                    <a:pt x="109" y="116"/>
                    <a:pt x="109" y="116"/>
                  </a:cubicBezTo>
                  <a:cubicBezTo>
                    <a:pt x="69" y="119"/>
                    <a:pt x="69" y="119"/>
                    <a:pt x="69" y="119"/>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47">
              <a:extLst>
                <a:ext uri="{FF2B5EF4-FFF2-40B4-BE49-F238E27FC236}">
                  <a16:creationId xmlns:a16="http://schemas.microsoft.com/office/drawing/2014/main" id="{B9193267-D744-17B2-0A36-5263098E3EDF}"/>
                </a:ext>
              </a:extLst>
            </p:cNvPr>
            <p:cNvSpPr>
              <a:spLocks/>
            </p:cNvSpPr>
            <p:nvPr/>
          </p:nvSpPr>
          <p:spPr bwMode="auto">
            <a:xfrm>
              <a:off x="8862303" y="6240294"/>
              <a:ext cx="462468" cy="301197"/>
            </a:xfrm>
            <a:custGeom>
              <a:avLst/>
              <a:gdLst>
                <a:gd name="T0" fmla="*/ 0 w 110"/>
                <a:gd name="T1" fmla="*/ 62 h 68"/>
                <a:gd name="T2" fmla="*/ 0 w 110"/>
                <a:gd name="T3" fmla="*/ 61 h 68"/>
                <a:gd name="T4" fmla="*/ 0 w 110"/>
                <a:gd name="T5" fmla="*/ 60 h 68"/>
                <a:gd name="T6" fmla="*/ 1 w 110"/>
                <a:gd name="T7" fmla="*/ 57 h 68"/>
                <a:gd name="T8" fmla="*/ 2 w 110"/>
                <a:gd name="T9" fmla="*/ 55 h 68"/>
                <a:gd name="T10" fmla="*/ 5 w 110"/>
                <a:gd name="T11" fmla="*/ 48 h 68"/>
                <a:gd name="T12" fmla="*/ 10 w 110"/>
                <a:gd name="T13" fmla="*/ 40 h 68"/>
                <a:gd name="T14" fmla="*/ 17 w 110"/>
                <a:gd name="T15" fmla="*/ 31 h 68"/>
                <a:gd name="T16" fmla="*/ 26 w 110"/>
                <a:gd name="T17" fmla="*/ 22 h 68"/>
                <a:gd name="T18" fmla="*/ 30 w 110"/>
                <a:gd name="T19" fmla="*/ 18 h 68"/>
                <a:gd name="T20" fmla="*/ 36 w 110"/>
                <a:gd name="T21" fmla="*/ 15 h 68"/>
                <a:gd name="T22" fmla="*/ 41 w 110"/>
                <a:gd name="T23" fmla="*/ 11 h 68"/>
                <a:gd name="T24" fmla="*/ 47 w 110"/>
                <a:gd name="T25" fmla="*/ 8 h 68"/>
                <a:gd name="T26" fmla="*/ 59 w 110"/>
                <a:gd name="T27" fmla="*/ 4 h 68"/>
                <a:gd name="T28" fmla="*/ 71 w 110"/>
                <a:gd name="T29" fmla="*/ 2 h 68"/>
                <a:gd name="T30" fmla="*/ 81 w 110"/>
                <a:gd name="T31" fmla="*/ 1 h 68"/>
                <a:gd name="T32" fmla="*/ 91 w 110"/>
                <a:gd name="T33" fmla="*/ 1 h 68"/>
                <a:gd name="T34" fmla="*/ 95 w 110"/>
                <a:gd name="T35" fmla="*/ 1 h 68"/>
                <a:gd name="T36" fmla="*/ 99 w 110"/>
                <a:gd name="T37" fmla="*/ 1 h 68"/>
                <a:gd name="T38" fmla="*/ 105 w 110"/>
                <a:gd name="T39" fmla="*/ 2 h 68"/>
                <a:gd name="T40" fmla="*/ 110 w 110"/>
                <a:gd name="T41" fmla="*/ 2 h 68"/>
                <a:gd name="T42" fmla="*/ 105 w 110"/>
                <a:gd name="T43" fmla="*/ 3 h 68"/>
                <a:gd name="T44" fmla="*/ 99 w 110"/>
                <a:gd name="T45" fmla="*/ 5 h 68"/>
                <a:gd name="T46" fmla="*/ 96 w 110"/>
                <a:gd name="T47" fmla="*/ 5 h 68"/>
                <a:gd name="T48" fmla="*/ 92 w 110"/>
                <a:gd name="T49" fmla="*/ 7 h 68"/>
                <a:gd name="T50" fmla="*/ 83 w 110"/>
                <a:gd name="T51" fmla="*/ 10 h 68"/>
                <a:gd name="T52" fmla="*/ 74 w 110"/>
                <a:gd name="T53" fmla="*/ 14 h 68"/>
                <a:gd name="T54" fmla="*/ 66 w 110"/>
                <a:gd name="T55" fmla="*/ 19 h 68"/>
                <a:gd name="T56" fmla="*/ 58 w 110"/>
                <a:gd name="T57" fmla="*/ 25 h 68"/>
                <a:gd name="T58" fmla="*/ 54 w 110"/>
                <a:gd name="T59" fmla="*/ 29 h 68"/>
                <a:gd name="T60" fmla="*/ 51 w 110"/>
                <a:gd name="T61" fmla="*/ 33 h 68"/>
                <a:gd name="T62" fmla="*/ 48 w 110"/>
                <a:gd name="T63" fmla="*/ 36 h 68"/>
                <a:gd name="T64" fmla="*/ 46 w 110"/>
                <a:gd name="T65" fmla="*/ 40 h 68"/>
                <a:gd name="T66" fmla="*/ 42 w 110"/>
                <a:gd name="T67" fmla="*/ 48 h 68"/>
                <a:gd name="T68" fmla="*/ 40 w 110"/>
                <a:gd name="T69" fmla="*/ 55 h 68"/>
                <a:gd name="T70" fmla="*/ 39 w 110"/>
                <a:gd name="T71" fmla="*/ 61 h 68"/>
                <a:gd name="T72" fmla="*/ 38 w 110"/>
                <a:gd name="T73" fmla="*/ 65 h 68"/>
                <a:gd name="T74" fmla="*/ 38 w 110"/>
                <a:gd name="T75" fmla="*/ 67 h 68"/>
                <a:gd name="T76" fmla="*/ 39 w 110"/>
                <a:gd name="T77" fmla="*/ 67 h 68"/>
                <a:gd name="T78" fmla="*/ 40 w 110"/>
                <a:gd name="T79" fmla="*/ 68 h 68"/>
                <a:gd name="T80" fmla="*/ 40 w 110"/>
                <a:gd name="T81" fmla="*/ 68 h 68"/>
                <a:gd name="T82" fmla="*/ 0 w 110"/>
                <a:gd name="T83" fmla="*/ 6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0" h="68">
                  <a:moveTo>
                    <a:pt x="0" y="62"/>
                  </a:moveTo>
                  <a:cubicBezTo>
                    <a:pt x="0" y="61"/>
                    <a:pt x="0" y="61"/>
                    <a:pt x="0" y="61"/>
                  </a:cubicBezTo>
                  <a:cubicBezTo>
                    <a:pt x="0" y="61"/>
                    <a:pt x="0" y="60"/>
                    <a:pt x="0" y="60"/>
                  </a:cubicBezTo>
                  <a:cubicBezTo>
                    <a:pt x="0" y="59"/>
                    <a:pt x="0" y="58"/>
                    <a:pt x="1" y="57"/>
                  </a:cubicBezTo>
                  <a:cubicBezTo>
                    <a:pt x="1" y="57"/>
                    <a:pt x="1" y="56"/>
                    <a:pt x="2" y="55"/>
                  </a:cubicBezTo>
                  <a:cubicBezTo>
                    <a:pt x="3" y="53"/>
                    <a:pt x="4" y="50"/>
                    <a:pt x="5" y="48"/>
                  </a:cubicBezTo>
                  <a:cubicBezTo>
                    <a:pt x="6" y="45"/>
                    <a:pt x="8" y="43"/>
                    <a:pt x="10" y="40"/>
                  </a:cubicBezTo>
                  <a:cubicBezTo>
                    <a:pt x="12" y="37"/>
                    <a:pt x="14" y="34"/>
                    <a:pt x="17" y="31"/>
                  </a:cubicBezTo>
                  <a:cubicBezTo>
                    <a:pt x="20" y="28"/>
                    <a:pt x="22" y="25"/>
                    <a:pt x="26" y="22"/>
                  </a:cubicBezTo>
                  <a:cubicBezTo>
                    <a:pt x="27" y="21"/>
                    <a:pt x="29" y="20"/>
                    <a:pt x="30" y="18"/>
                  </a:cubicBezTo>
                  <a:cubicBezTo>
                    <a:pt x="32" y="17"/>
                    <a:pt x="34" y="16"/>
                    <a:pt x="36" y="15"/>
                  </a:cubicBezTo>
                  <a:cubicBezTo>
                    <a:pt x="38" y="13"/>
                    <a:pt x="39" y="12"/>
                    <a:pt x="41" y="11"/>
                  </a:cubicBezTo>
                  <a:cubicBezTo>
                    <a:pt x="47" y="8"/>
                    <a:pt x="47" y="8"/>
                    <a:pt x="47" y="8"/>
                  </a:cubicBezTo>
                  <a:cubicBezTo>
                    <a:pt x="51" y="7"/>
                    <a:pt x="55" y="5"/>
                    <a:pt x="59" y="4"/>
                  </a:cubicBezTo>
                  <a:cubicBezTo>
                    <a:pt x="63" y="3"/>
                    <a:pt x="67" y="2"/>
                    <a:pt x="71" y="2"/>
                  </a:cubicBezTo>
                  <a:cubicBezTo>
                    <a:pt x="74" y="1"/>
                    <a:pt x="78" y="1"/>
                    <a:pt x="81" y="1"/>
                  </a:cubicBezTo>
                  <a:cubicBezTo>
                    <a:pt x="85" y="0"/>
                    <a:pt x="88" y="1"/>
                    <a:pt x="91" y="1"/>
                  </a:cubicBezTo>
                  <a:cubicBezTo>
                    <a:pt x="92" y="1"/>
                    <a:pt x="94" y="1"/>
                    <a:pt x="95" y="1"/>
                  </a:cubicBezTo>
                  <a:cubicBezTo>
                    <a:pt x="96" y="1"/>
                    <a:pt x="98" y="1"/>
                    <a:pt x="99" y="1"/>
                  </a:cubicBezTo>
                  <a:cubicBezTo>
                    <a:pt x="101" y="1"/>
                    <a:pt x="103" y="2"/>
                    <a:pt x="105" y="2"/>
                  </a:cubicBezTo>
                  <a:cubicBezTo>
                    <a:pt x="108" y="2"/>
                    <a:pt x="110" y="2"/>
                    <a:pt x="110" y="2"/>
                  </a:cubicBezTo>
                  <a:cubicBezTo>
                    <a:pt x="110" y="2"/>
                    <a:pt x="108" y="3"/>
                    <a:pt x="105" y="3"/>
                  </a:cubicBezTo>
                  <a:cubicBezTo>
                    <a:pt x="103" y="4"/>
                    <a:pt x="101" y="4"/>
                    <a:pt x="99" y="5"/>
                  </a:cubicBezTo>
                  <a:cubicBezTo>
                    <a:pt x="98" y="5"/>
                    <a:pt x="97" y="5"/>
                    <a:pt x="96" y="5"/>
                  </a:cubicBezTo>
                  <a:cubicBezTo>
                    <a:pt x="94" y="6"/>
                    <a:pt x="93" y="6"/>
                    <a:pt x="92" y="7"/>
                  </a:cubicBezTo>
                  <a:cubicBezTo>
                    <a:pt x="89" y="8"/>
                    <a:pt x="86" y="9"/>
                    <a:pt x="83" y="10"/>
                  </a:cubicBezTo>
                  <a:cubicBezTo>
                    <a:pt x="80" y="11"/>
                    <a:pt x="78" y="12"/>
                    <a:pt x="74" y="14"/>
                  </a:cubicBezTo>
                  <a:cubicBezTo>
                    <a:pt x="71" y="15"/>
                    <a:pt x="69" y="17"/>
                    <a:pt x="66" y="19"/>
                  </a:cubicBezTo>
                  <a:cubicBezTo>
                    <a:pt x="63" y="21"/>
                    <a:pt x="60" y="23"/>
                    <a:pt x="58" y="25"/>
                  </a:cubicBezTo>
                  <a:cubicBezTo>
                    <a:pt x="54" y="29"/>
                    <a:pt x="54" y="29"/>
                    <a:pt x="54" y="29"/>
                  </a:cubicBezTo>
                  <a:cubicBezTo>
                    <a:pt x="53" y="30"/>
                    <a:pt x="52" y="31"/>
                    <a:pt x="51" y="33"/>
                  </a:cubicBezTo>
                  <a:cubicBezTo>
                    <a:pt x="50" y="34"/>
                    <a:pt x="49" y="35"/>
                    <a:pt x="48" y="36"/>
                  </a:cubicBezTo>
                  <a:cubicBezTo>
                    <a:pt x="47" y="38"/>
                    <a:pt x="47" y="39"/>
                    <a:pt x="46" y="40"/>
                  </a:cubicBezTo>
                  <a:cubicBezTo>
                    <a:pt x="44" y="43"/>
                    <a:pt x="43" y="45"/>
                    <a:pt x="42" y="48"/>
                  </a:cubicBezTo>
                  <a:cubicBezTo>
                    <a:pt x="41" y="50"/>
                    <a:pt x="40" y="53"/>
                    <a:pt x="40" y="55"/>
                  </a:cubicBezTo>
                  <a:cubicBezTo>
                    <a:pt x="39" y="57"/>
                    <a:pt x="39" y="59"/>
                    <a:pt x="39" y="61"/>
                  </a:cubicBezTo>
                  <a:cubicBezTo>
                    <a:pt x="38" y="63"/>
                    <a:pt x="38" y="64"/>
                    <a:pt x="38" y="65"/>
                  </a:cubicBezTo>
                  <a:cubicBezTo>
                    <a:pt x="38" y="66"/>
                    <a:pt x="38" y="66"/>
                    <a:pt x="38" y="67"/>
                  </a:cubicBezTo>
                  <a:cubicBezTo>
                    <a:pt x="38" y="67"/>
                    <a:pt x="39" y="67"/>
                    <a:pt x="39" y="67"/>
                  </a:cubicBezTo>
                  <a:cubicBezTo>
                    <a:pt x="40" y="68"/>
                    <a:pt x="40" y="68"/>
                    <a:pt x="40" y="68"/>
                  </a:cubicBezTo>
                  <a:cubicBezTo>
                    <a:pt x="40" y="68"/>
                    <a:pt x="40" y="68"/>
                    <a:pt x="40" y="68"/>
                  </a:cubicBezTo>
                  <a:cubicBezTo>
                    <a:pt x="0" y="62"/>
                    <a:pt x="0" y="62"/>
                    <a:pt x="0" y="62"/>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48">
              <a:extLst>
                <a:ext uri="{FF2B5EF4-FFF2-40B4-BE49-F238E27FC236}">
                  <a16:creationId xmlns:a16="http://schemas.microsoft.com/office/drawing/2014/main" id="{0DAF290A-F4A7-4384-5D7E-5322C147C669}"/>
                </a:ext>
              </a:extLst>
            </p:cNvPr>
            <p:cNvSpPr>
              <a:spLocks/>
            </p:cNvSpPr>
            <p:nvPr/>
          </p:nvSpPr>
          <p:spPr bwMode="auto">
            <a:xfrm>
              <a:off x="8542133" y="6240294"/>
              <a:ext cx="467211" cy="301197"/>
            </a:xfrm>
            <a:custGeom>
              <a:avLst/>
              <a:gdLst>
                <a:gd name="T0" fmla="*/ 72 w 111"/>
                <a:gd name="T1" fmla="*/ 68 h 68"/>
                <a:gd name="T2" fmla="*/ 72 w 111"/>
                <a:gd name="T3" fmla="*/ 68 h 68"/>
                <a:gd name="T4" fmla="*/ 72 w 111"/>
                <a:gd name="T5" fmla="*/ 67 h 68"/>
                <a:gd name="T6" fmla="*/ 72 w 111"/>
                <a:gd name="T7" fmla="*/ 67 h 68"/>
                <a:gd name="T8" fmla="*/ 72 w 111"/>
                <a:gd name="T9" fmla="*/ 65 h 68"/>
                <a:gd name="T10" fmla="*/ 72 w 111"/>
                <a:gd name="T11" fmla="*/ 61 h 68"/>
                <a:gd name="T12" fmla="*/ 70 w 111"/>
                <a:gd name="T13" fmla="*/ 55 h 68"/>
                <a:gd name="T14" fmla="*/ 68 w 111"/>
                <a:gd name="T15" fmla="*/ 48 h 68"/>
                <a:gd name="T16" fmla="*/ 64 w 111"/>
                <a:gd name="T17" fmla="*/ 40 h 68"/>
                <a:gd name="T18" fmla="*/ 62 w 111"/>
                <a:gd name="T19" fmla="*/ 36 h 68"/>
                <a:gd name="T20" fmla="*/ 59 w 111"/>
                <a:gd name="T21" fmla="*/ 33 h 68"/>
                <a:gd name="T22" fmla="*/ 56 w 111"/>
                <a:gd name="T23" fmla="*/ 29 h 68"/>
                <a:gd name="T24" fmla="*/ 53 w 111"/>
                <a:gd name="T25" fmla="*/ 25 h 68"/>
                <a:gd name="T26" fmla="*/ 45 w 111"/>
                <a:gd name="T27" fmla="*/ 19 h 68"/>
                <a:gd name="T28" fmla="*/ 36 w 111"/>
                <a:gd name="T29" fmla="*/ 14 h 68"/>
                <a:gd name="T30" fmla="*/ 27 w 111"/>
                <a:gd name="T31" fmla="*/ 10 h 68"/>
                <a:gd name="T32" fmla="*/ 19 w 111"/>
                <a:gd name="T33" fmla="*/ 7 h 68"/>
                <a:gd name="T34" fmla="*/ 15 w 111"/>
                <a:gd name="T35" fmla="*/ 5 h 68"/>
                <a:gd name="T36" fmla="*/ 11 w 111"/>
                <a:gd name="T37" fmla="*/ 5 h 68"/>
                <a:gd name="T38" fmla="*/ 5 w 111"/>
                <a:gd name="T39" fmla="*/ 3 h 68"/>
                <a:gd name="T40" fmla="*/ 0 w 111"/>
                <a:gd name="T41" fmla="*/ 2 h 68"/>
                <a:gd name="T42" fmla="*/ 5 w 111"/>
                <a:gd name="T43" fmla="*/ 2 h 68"/>
                <a:gd name="T44" fmla="*/ 12 w 111"/>
                <a:gd name="T45" fmla="*/ 1 h 68"/>
                <a:gd name="T46" fmla="*/ 15 w 111"/>
                <a:gd name="T47" fmla="*/ 1 h 68"/>
                <a:gd name="T48" fmla="*/ 19 w 111"/>
                <a:gd name="T49" fmla="*/ 1 h 68"/>
                <a:gd name="T50" fmla="*/ 29 w 111"/>
                <a:gd name="T51" fmla="*/ 1 h 68"/>
                <a:gd name="T52" fmla="*/ 40 w 111"/>
                <a:gd name="T53" fmla="*/ 2 h 68"/>
                <a:gd name="T54" fmla="*/ 51 w 111"/>
                <a:gd name="T55" fmla="*/ 4 h 68"/>
                <a:gd name="T56" fmla="*/ 63 w 111"/>
                <a:gd name="T57" fmla="*/ 8 h 68"/>
                <a:gd name="T58" fmla="*/ 69 w 111"/>
                <a:gd name="T59" fmla="*/ 11 h 68"/>
                <a:gd name="T60" fmla="*/ 75 w 111"/>
                <a:gd name="T61" fmla="*/ 15 h 68"/>
                <a:gd name="T62" fmla="*/ 80 w 111"/>
                <a:gd name="T63" fmla="*/ 18 h 68"/>
                <a:gd name="T64" fmla="*/ 85 w 111"/>
                <a:gd name="T65" fmla="*/ 22 h 68"/>
                <a:gd name="T66" fmla="*/ 94 w 111"/>
                <a:gd name="T67" fmla="*/ 31 h 68"/>
                <a:gd name="T68" fmla="*/ 100 w 111"/>
                <a:gd name="T69" fmla="*/ 40 h 68"/>
                <a:gd name="T70" fmla="*/ 105 w 111"/>
                <a:gd name="T71" fmla="*/ 48 h 68"/>
                <a:gd name="T72" fmla="*/ 109 w 111"/>
                <a:gd name="T73" fmla="*/ 55 h 68"/>
                <a:gd name="T74" fmla="*/ 110 w 111"/>
                <a:gd name="T75" fmla="*/ 57 h 68"/>
                <a:gd name="T76" fmla="*/ 111 w 111"/>
                <a:gd name="T77" fmla="*/ 60 h 68"/>
                <a:gd name="T78" fmla="*/ 111 w 111"/>
                <a:gd name="T79" fmla="*/ 61 h 68"/>
                <a:gd name="T80" fmla="*/ 111 w 111"/>
                <a:gd name="T81" fmla="*/ 62 h 68"/>
                <a:gd name="T82" fmla="*/ 72 w 111"/>
                <a:gd name="T83"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1" h="68">
                  <a:moveTo>
                    <a:pt x="72" y="68"/>
                  </a:moveTo>
                  <a:cubicBezTo>
                    <a:pt x="72" y="68"/>
                    <a:pt x="72" y="68"/>
                    <a:pt x="72" y="68"/>
                  </a:cubicBezTo>
                  <a:cubicBezTo>
                    <a:pt x="72" y="67"/>
                    <a:pt x="72" y="67"/>
                    <a:pt x="72" y="67"/>
                  </a:cubicBezTo>
                  <a:cubicBezTo>
                    <a:pt x="72" y="67"/>
                    <a:pt x="72" y="67"/>
                    <a:pt x="72" y="67"/>
                  </a:cubicBezTo>
                  <a:cubicBezTo>
                    <a:pt x="72" y="66"/>
                    <a:pt x="72" y="66"/>
                    <a:pt x="72" y="65"/>
                  </a:cubicBezTo>
                  <a:cubicBezTo>
                    <a:pt x="72" y="64"/>
                    <a:pt x="72" y="63"/>
                    <a:pt x="72" y="61"/>
                  </a:cubicBezTo>
                  <a:cubicBezTo>
                    <a:pt x="71" y="59"/>
                    <a:pt x="71" y="57"/>
                    <a:pt x="70" y="55"/>
                  </a:cubicBezTo>
                  <a:cubicBezTo>
                    <a:pt x="70" y="53"/>
                    <a:pt x="69" y="50"/>
                    <a:pt x="68" y="48"/>
                  </a:cubicBezTo>
                  <a:cubicBezTo>
                    <a:pt x="67" y="45"/>
                    <a:pt x="66" y="43"/>
                    <a:pt x="64" y="40"/>
                  </a:cubicBezTo>
                  <a:cubicBezTo>
                    <a:pt x="64" y="39"/>
                    <a:pt x="63" y="38"/>
                    <a:pt x="62" y="36"/>
                  </a:cubicBezTo>
                  <a:cubicBezTo>
                    <a:pt x="61" y="35"/>
                    <a:pt x="60" y="34"/>
                    <a:pt x="59" y="33"/>
                  </a:cubicBezTo>
                  <a:cubicBezTo>
                    <a:pt x="58" y="31"/>
                    <a:pt x="57" y="30"/>
                    <a:pt x="56" y="29"/>
                  </a:cubicBezTo>
                  <a:cubicBezTo>
                    <a:pt x="53" y="25"/>
                    <a:pt x="53" y="25"/>
                    <a:pt x="53" y="25"/>
                  </a:cubicBezTo>
                  <a:cubicBezTo>
                    <a:pt x="50" y="23"/>
                    <a:pt x="47" y="21"/>
                    <a:pt x="45" y="19"/>
                  </a:cubicBezTo>
                  <a:cubicBezTo>
                    <a:pt x="42" y="17"/>
                    <a:pt x="39" y="15"/>
                    <a:pt x="36" y="14"/>
                  </a:cubicBezTo>
                  <a:cubicBezTo>
                    <a:pt x="33" y="12"/>
                    <a:pt x="30" y="11"/>
                    <a:pt x="27" y="10"/>
                  </a:cubicBezTo>
                  <a:cubicBezTo>
                    <a:pt x="24" y="9"/>
                    <a:pt x="21" y="8"/>
                    <a:pt x="19" y="7"/>
                  </a:cubicBezTo>
                  <a:cubicBezTo>
                    <a:pt x="17" y="6"/>
                    <a:pt x="16" y="6"/>
                    <a:pt x="15" y="5"/>
                  </a:cubicBezTo>
                  <a:cubicBezTo>
                    <a:pt x="14" y="5"/>
                    <a:pt x="12" y="5"/>
                    <a:pt x="11" y="5"/>
                  </a:cubicBezTo>
                  <a:cubicBezTo>
                    <a:pt x="9" y="4"/>
                    <a:pt x="7" y="4"/>
                    <a:pt x="5" y="3"/>
                  </a:cubicBezTo>
                  <a:cubicBezTo>
                    <a:pt x="2" y="3"/>
                    <a:pt x="0" y="2"/>
                    <a:pt x="0" y="2"/>
                  </a:cubicBezTo>
                  <a:cubicBezTo>
                    <a:pt x="0" y="2"/>
                    <a:pt x="2" y="2"/>
                    <a:pt x="5" y="2"/>
                  </a:cubicBezTo>
                  <a:cubicBezTo>
                    <a:pt x="7" y="2"/>
                    <a:pt x="9" y="1"/>
                    <a:pt x="12" y="1"/>
                  </a:cubicBezTo>
                  <a:cubicBezTo>
                    <a:pt x="13" y="1"/>
                    <a:pt x="14" y="1"/>
                    <a:pt x="15" y="1"/>
                  </a:cubicBezTo>
                  <a:cubicBezTo>
                    <a:pt x="17" y="1"/>
                    <a:pt x="18" y="1"/>
                    <a:pt x="19" y="1"/>
                  </a:cubicBezTo>
                  <a:cubicBezTo>
                    <a:pt x="22" y="1"/>
                    <a:pt x="26" y="0"/>
                    <a:pt x="29" y="1"/>
                  </a:cubicBezTo>
                  <a:cubicBezTo>
                    <a:pt x="32" y="1"/>
                    <a:pt x="36" y="1"/>
                    <a:pt x="40" y="2"/>
                  </a:cubicBezTo>
                  <a:cubicBezTo>
                    <a:pt x="44" y="2"/>
                    <a:pt x="47" y="3"/>
                    <a:pt x="51" y="4"/>
                  </a:cubicBezTo>
                  <a:cubicBezTo>
                    <a:pt x="55" y="5"/>
                    <a:pt x="59" y="7"/>
                    <a:pt x="63" y="8"/>
                  </a:cubicBezTo>
                  <a:cubicBezTo>
                    <a:pt x="69" y="11"/>
                    <a:pt x="69" y="11"/>
                    <a:pt x="69" y="11"/>
                  </a:cubicBezTo>
                  <a:cubicBezTo>
                    <a:pt x="71" y="12"/>
                    <a:pt x="73" y="13"/>
                    <a:pt x="75" y="15"/>
                  </a:cubicBezTo>
                  <a:cubicBezTo>
                    <a:pt x="76" y="16"/>
                    <a:pt x="78" y="17"/>
                    <a:pt x="80" y="18"/>
                  </a:cubicBezTo>
                  <a:cubicBezTo>
                    <a:pt x="82" y="20"/>
                    <a:pt x="83" y="21"/>
                    <a:pt x="85" y="22"/>
                  </a:cubicBezTo>
                  <a:cubicBezTo>
                    <a:pt x="88" y="25"/>
                    <a:pt x="91" y="28"/>
                    <a:pt x="94" y="31"/>
                  </a:cubicBezTo>
                  <a:cubicBezTo>
                    <a:pt x="96" y="34"/>
                    <a:pt x="99" y="37"/>
                    <a:pt x="100" y="40"/>
                  </a:cubicBezTo>
                  <a:cubicBezTo>
                    <a:pt x="102" y="43"/>
                    <a:pt x="104" y="45"/>
                    <a:pt x="105" y="48"/>
                  </a:cubicBezTo>
                  <a:cubicBezTo>
                    <a:pt x="107" y="50"/>
                    <a:pt x="108" y="53"/>
                    <a:pt x="109" y="55"/>
                  </a:cubicBezTo>
                  <a:cubicBezTo>
                    <a:pt x="109" y="56"/>
                    <a:pt x="110" y="57"/>
                    <a:pt x="110" y="57"/>
                  </a:cubicBezTo>
                  <a:cubicBezTo>
                    <a:pt x="110" y="58"/>
                    <a:pt x="111" y="59"/>
                    <a:pt x="111" y="60"/>
                  </a:cubicBezTo>
                  <a:cubicBezTo>
                    <a:pt x="111" y="60"/>
                    <a:pt x="111" y="61"/>
                    <a:pt x="111" y="61"/>
                  </a:cubicBezTo>
                  <a:cubicBezTo>
                    <a:pt x="111" y="62"/>
                    <a:pt x="111" y="62"/>
                    <a:pt x="111" y="62"/>
                  </a:cubicBezTo>
                  <a:cubicBezTo>
                    <a:pt x="72" y="68"/>
                    <a:pt x="72" y="68"/>
                    <a:pt x="72" y="68"/>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49">
              <a:extLst>
                <a:ext uri="{FF2B5EF4-FFF2-40B4-BE49-F238E27FC236}">
                  <a16:creationId xmlns:a16="http://schemas.microsoft.com/office/drawing/2014/main" id="{39D37D38-1113-FDD6-4DD0-F1F8A1F308E6}"/>
                </a:ext>
              </a:extLst>
            </p:cNvPr>
            <p:cNvSpPr>
              <a:spLocks/>
            </p:cNvSpPr>
            <p:nvPr/>
          </p:nvSpPr>
          <p:spPr bwMode="auto">
            <a:xfrm>
              <a:off x="8852816" y="5958070"/>
              <a:ext cx="163643" cy="502786"/>
            </a:xfrm>
            <a:custGeom>
              <a:avLst/>
              <a:gdLst>
                <a:gd name="T0" fmla="*/ 0 w 39"/>
                <a:gd name="T1" fmla="*/ 113 h 113"/>
                <a:gd name="T2" fmla="*/ 0 w 39"/>
                <a:gd name="T3" fmla="*/ 111 h 113"/>
                <a:gd name="T4" fmla="*/ 0 w 39"/>
                <a:gd name="T5" fmla="*/ 107 h 113"/>
                <a:gd name="T6" fmla="*/ 1 w 39"/>
                <a:gd name="T7" fmla="*/ 93 h 113"/>
                <a:gd name="T8" fmla="*/ 8 w 39"/>
                <a:gd name="T9" fmla="*/ 52 h 113"/>
                <a:gd name="T10" fmla="*/ 15 w 39"/>
                <a:gd name="T11" fmla="*/ 31 h 113"/>
                <a:gd name="T12" fmla="*/ 23 w 39"/>
                <a:gd name="T13" fmla="*/ 14 h 113"/>
                <a:gd name="T14" fmla="*/ 28 w 39"/>
                <a:gd name="T15" fmla="*/ 7 h 113"/>
                <a:gd name="T16" fmla="*/ 32 w 39"/>
                <a:gd name="T17" fmla="*/ 3 h 113"/>
                <a:gd name="T18" fmla="*/ 35 w 39"/>
                <a:gd name="T19" fmla="*/ 1 h 113"/>
                <a:gd name="T20" fmla="*/ 36 w 39"/>
                <a:gd name="T21" fmla="*/ 0 h 113"/>
                <a:gd name="T22" fmla="*/ 35 w 39"/>
                <a:gd name="T23" fmla="*/ 1 h 113"/>
                <a:gd name="T24" fmla="*/ 33 w 39"/>
                <a:gd name="T25" fmla="*/ 4 h 113"/>
                <a:gd name="T26" fmla="*/ 31 w 39"/>
                <a:gd name="T27" fmla="*/ 9 h 113"/>
                <a:gd name="T28" fmla="*/ 29 w 39"/>
                <a:gd name="T29" fmla="*/ 16 h 113"/>
                <a:gd name="T30" fmla="*/ 27 w 39"/>
                <a:gd name="T31" fmla="*/ 34 h 113"/>
                <a:gd name="T32" fmla="*/ 28 w 39"/>
                <a:gd name="T33" fmla="*/ 54 h 113"/>
                <a:gd name="T34" fmla="*/ 35 w 39"/>
                <a:gd name="T35" fmla="*/ 92 h 113"/>
                <a:gd name="T36" fmla="*/ 38 w 39"/>
                <a:gd name="T37" fmla="*/ 104 h 113"/>
                <a:gd name="T38" fmla="*/ 39 w 39"/>
                <a:gd name="T39" fmla="*/ 107 h 113"/>
                <a:gd name="T40" fmla="*/ 39 w 39"/>
                <a:gd name="T41" fmla="*/ 108 h 113"/>
                <a:gd name="T42" fmla="*/ 0 w 39"/>
                <a:gd name="T43"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 h="113">
                  <a:moveTo>
                    <a:pt x="0" y="113"/>
                  </a:moveTo>
                  <a:cubicBezTo>
                    <a:pt x="0" y="113"/>
                    <a:pt x="0" y="112"/>
                    <a:pt x="0" y="111"/>
                  </a:cubicBezTo>
                  <a:cubicBezTo>
                    <a:pt x="0" y="110"/>
                    <a:pt x="0" y="109"/>
                    <a:pt x="0" y="107"/>
                  </a:cubicBezTo>
                  <a:cubicBezTo>
                    <a:pt x="0" y="104"/>
                    <a:pt x="1" y="99"/>
                    <a:pt x="1" y="93"/>
                  </a:cubicBezTo>
                  <a:cubicBezTo>
                    <a:pt x="3" y="82"/>
                    <a:pt x="5" y="67"/>
                    <a:pt x="8" y="52"/>
                  </a:cubicBezTo>
                  <a:cubicBezTo>
                    <a:pt x="10" y="45"/>
                    <a:pt x="12" y="38"/>
                    <a:pt x="15" y="31"/>
                  </a:cubicBezTo>
                  <a:cubicBezTo>
                    <a:pt x="17" y="25"/>
                    <a:pt x="20" y="19"/>
                    <a:pt x="23" y="14"/>
                  </a:cubicBezTo>
                  <a:cubicBezTo>
                    <a:pt x="25" y="11"/>
                    <a:pt x="26" y="9"/>
                    <a:pt x="28" y="7"/>
                  </a:cubicBezTo>
                  <a:cubicBezTo>
                    <a:pt x="29" y="6"/>
                    <a:pt x="31" y="4"/>
                    <a:pt x="32" y="3"/>
                  </a:cubicBezTo>
                  <a:cubicBezTo>
                    <a:pt x="33" y="2"/>
                    <a:pt x="34" y="1"/>
                    <a:pt x="35" y="1"/>
                  </a:cubicBezTo>
                  <a:cubicBezTo>
                    <a:pt x="35" y="0"/>
                    <a:pt x="36" y="0"/>
                    <a:pt x="36" y="0"/>
                  </a:cubicBezTo>
                  <a:cubicBezTo>
                    <a:pt x="36" y="0"/>
                    <a:pt x="35" y="0"/>
                    <a:pt x="35" y="1"/>
                  </a:cubicBezTo>
                  <a:cubicBezTo>
                    <a:pt x="35" y="2"/>
                    <a:pt x="34" y="3"/>
                    <a:pt x="33" y="4"/>
                  </a:cubicBezTo>
                  <a:cubicBezTo>
                    <a:pt x="32" y="5"/>
                    <a:pt x="32" y="7"/>
                    <a:pt x="31" y="9"/>
                  </a:cubicBezTo>
                  <a:cubicBezTo>
                    <a:pt x="30" y="11"/>
                    <a:pt x="30" y="13"/>
                    <a:pt x="29" y="16"/>
                  </a:cubicBezTo>
                  <a:cubicBezTo>
                    <a:pt x="28" y="21"/>
                    <a:pt x="27" y="27"/>
                    <a:pt x="27" y="34"/>
                  </a:cubicBezTo>
                  <a:cubicBezTo>
                    <a:pt x="27" y="40"/>
                    <a:pt x="28" y="47"/>
                    <a:pt x="28" y="54"/>
                  </a:cubicBezTo>
                  <a:cubicBezTo>
                    <a:pt x="30" y="68"/>
                    <a:pt x="33" y="81"/>
                    <a:pt x="35" y="92"/>
                  </a:cubicBezTo>
                  <a:cubicBezTo>
                    <a:pt x="36" y="97"/>
                    <a:pt x="37" y="101"/>
                    <a:pt x="38" y="104"/>
                  </a:cubicBezTo>
                  <a:cubicBezTo>
                    <a:pt x="38" y="105"/>
                    <a:pt x="39" y="106"/>
                    <a:pt x="39" y="107"/>
                  </a:cubicBezTo>
                  <a:cubicBezTo>
                    <a:pt x="39" y="108"/>
                    <a:pt x="39" y="108"/>
                    <a:pt x="39" y="108"/>
                  </a:cubicBezTo>
                  <a:cubicBezTo>
                    <a:pt x="0" y="113"/>
                    <a:pt x="0" y="113"/>
                    <a:pt x="0" y="113"/>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50">
              <a:extLst>
                <a:ext uri="{FF2B5EF4-FFF2-40B4-BE49-F238E27FC236}">
                  <a16:creationId xmlns:a16="http://schemas.microsoft.com/office/drawing/2014/main" id="{0E993FBC-84C3-F3A8-7C91-4AA2A9BECF00}"/>
                </a:ext>
              </a:extLst>
            </p:cNvPr>
            <p:cNvSpPr>
              <a:spLocks/>
            </p:cNvSpPr>
            <p:nvPr/>
          </p:nvSpPr>
          <p:spPr bwMode="auto">
            <a:xfrm>
              <a:off x="7474898" y="5958070"/>
              <a:ext cx="457725" cy="531246"/>
            </a:xfrm>
            <a:custGeom>
              <a:avLst/>
              <a:gdLst>
                <a:gd name="T0" fmla="*/ 0 w 109"/>
                <a:gd name="T1" fmla="*/ 116 h 119"/>
                <a:gd name="T2" fmla="*/ 1 w 109"/>
                <a:gd name="T3" fmla="*/ 114 h 119"/>
                <a:gd name="T4" fmla="*/ 2 w 109"/>
                <a:gd name="T5" fmla="*/ 108 h 119"/>
                <a:gd name="T6" fmla="*/ 8 w 109"/>
                <a:gd name="T7" fmla="*/ 89 h 119"/>
                <a:gd name="T8" fmla="*/ 20 w 109"/>
                <a:gd name="T9" fmla="*/ 64 h 119"/>
                <a:gd name="T10" fmla="*/ 28 w 109"/>
                <a:gd name="T11" fmla="*/ 51 h 119"/>
                <a:gd name="T12" fmla="*/ 38 w 109"/>
                <a:gd name="T13" fmla="*/ 38 h 119"/>
                <a:gd name="T14" fmla="*/ 49 w 109"/>
                <a:gd name="T15" fmla="*/ 27 h 119"/>
                <a:gd name="T16" fmla="*/ 61 w 109"/>
                <a:gd name="T17" fmla="*/ 17 h 119"/>
                <a:gd name="T18" fmla="*/ 67 w 109"/>
                <a:gd name="T19" fmla="*/ 13 h 119"/>
                <a:gd name="T20" fmla="*/ 73 w 109"/>
                <a:gd name="T21" fmla="*/ 10 h 119"/>
                <a:gd name="T22" fmla="*/ 84 w 109"/>
                <a:gd name="T23" fmla="*/ 5 h 119"/>
                <a:gd name="T24" fmla="*/ 94 w 109"/>
                <a:gd name="T25" fmla="*/ 3 h 119"/>
                <a:gd name="T26" fmla="*/ 102 w 109"/>
                <a:gd name="T27" fmla="*/ 1 h 119"/>
                <a:gd name="T28" fmla="*/ 109 w 109"/>
                <a:gd name="T29" fmla="*/ 0 h 119"/>
                <a:gd name="T30" fmla="*/ 103 w 109"/>
                <a:gd name="T31" fmla="*/ 3 h 119"/>
                <a:gd name="T32" fmla="*/ 96 w 109"/>
                <a:gd name="T33" fmla="*/ 6 h 119"/>
                <a:gd name="T34" fmla="*/ 87 w 109"/>
                <a:gd name="T35" fmla="*/ 11 h 119"/>
                <a:gd name="T36" fmla="*/ 78 w 109"/>
                <a:gd name="T37" fmla="*/ 18 h 119"/>
                <a:gd name="T38" fmla="*/ 73 w 109"/>
                <a:gd name="T39" fmla="*/ 22 h 119"/>
                <a:gd name="T40" fmla="*/ 69 w 109"/>
                <a:gd name="T41" fmla="*/ 27 h 119"/>
                <a:gd name="T42" fmla="*/ 61 w 109"/>
                <a:gd name="T43" fmla="*/ 38 h 119"/>
                <a:gd name="T44" fmla="*/ 54 w 109"/>
                <a:gd name="T45" fmla="*/ 49 h 119"/>
                <a:gd name="T46" fmla="*/ 41 w 109"/>
                <a:gd name="T47" fmla="*/ 97 h 119"/>
                <a:gd name="T48" fmla="*/ 40 w 109"/>
                <a:gd name="T49" fmla="*/ 114 h 119"/>
                <a:gd name="T50" fmla="*/ 40 w 109"/>
                <a:gd name="T51" fmla="*/ 118 h 119"/>
                <a:gd name="T52" fmla="*/ 40 w 109"/>
                <a:gd name="T53" fmla="*/ 119 h 119"/>
                <a:gd name="T54" fmla="*/ 40 w 109"/>
                <a:gd name="T55" fmla="*/ 119 h 119"/>
                <a:gd name="T56" fmla="*/ 0 w 109"/>
                <a:gd name="T57" fmla="*/ 11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119">
                  <a:moveTo>
                    <a:pt x="0" y="116"/>
                  </a:moveTo>
                  <a:cubicBezTo>
                    <a:pt x="0" y="116"/>
                    <a:pt x="0" y="115"/>
                    <a:pt x="1" y="114"/>
                  </a:cubicBezTo>
                  <a:cubicBezTo>
                    <a:pt x="1" y="112"/>
                    <a:pt x="1" y="110"/>
                    <a:pt x="2" y="108"/>
                  </a:cubicBezTo>
                  <a:cubicBezTo>
                    <a:pt x="3" y="103"/>
                    <a:pt x="5" y="97"/>
                    <a:pt x="8" y="89"/>
                  </a:cubicBezTo>
                  <a:cubicBezTo>
                    <a:pt x="11" y="82"/>
                    <a:pt x="15" y="73"/>
                    <a:pt x="20" y="64"/>
                  </a:cubicBezTo>
                  <a:cubicBezTo>
                    <a:pt x="22" y="60"/>
                    <a:pt x="25" y="55"/>
                    <a:pt x="28" y="51"/>
                  </a:cubicBezTo>
                  <a:cubicBezTo>
                    <a:pt x="31" y="47"/>
                    <a:pt x="34" y="42"/>
                    <a:pt x="38" y="38"/>
                  </a:cubicBezTo>
                  <a:cubicBezTo>
                    <a:pt x="41" y="34"/>
                    <a:pt x="45" y="30"/>
                    <a:pt x="49" y="27"/>
                  </a:cubicBezTo>
                  <a:cubicBezTo>
                    <a:pt x="53" y="23"/>
                    <a:pt x="57" y="20"/>
                    <a:pt x="61" y="17"/>
                  </a:cubicBezTo>
                  <a:cubicBezTo>
                    <a:pt x="63" y="16"/>
                    <a:pt x="65" y="15"/>
                    <a:pt x="67" y="13"/>
                  </a:cubicBezTo>
                  <a:cubicBezTo>
                    <a:pt x="69" y="12"/>
                    <a:pt x="71" y="11"/>
                    <a:pt x="73" y="10"/>
                  </a:cubicBezTo>
                  <a:cubicBezTo>
                    <a:pt x="77" y="8"/>
                    <a:pt x="81" y="7"/>
                    <a:pt x="84" y="5"/>
                  </a:cubicBezTo>
                  <a:cubicBezTo>
                    <a:pt x="88" y="4"/>
                    <a:pt x="91" y="3"/>
                    <a:pt x="94" y="3"/>
                  </a:cubicBezTo>
                  <a:cubicBezTo>
                    <a:pt x="97" y="2"/>
                    <a:pt x="100" y="1"/>
                    <a:pt x="102" y="1"/>
                  </a:cubicBezTo>
                  <a:cubicBezTo>
                    <a:pt x="107" y="0"/>
                    <a:pt x="109" y="0"/>
                    <a:pt x="109" y="0"/>
                  </a:cubicBezTo>
                  <a:cubicBezTo>
                    <a:pt x="109" y="0"/>
                    <a:pt x="107" y="1"/>
                    <a:pt x="103" y="3"/>
                  </a:cubicBezTo>
                  <a:cubicBezTo>
                    <a:pt x="101" y="3"/>
                    <a:pt x="98" y="5"/>
                    <a:pt x="96" y="6"/>
                  </a:cubicBezTo>
                  <a:cubicBezTo>
                    <a:pt x="93" y="7"/>
                    <a:pt x="90" y="9"/>
                    <a:pt x="87" y="11"/>
                  </a:cubicBezTo>
                  <a:cubicBezTo>
                    <a:pt x="84" y="13"/>
                    <a:pt x="81" y="15"/>
                    <a:pt x="78" y="18"/>
                  </a:cubicBezTo>
                  <a:cubicBezTo>
                    <a:pt x="76" y="19"/>
                    <a:pt x="75" y="21"/>
                    <a:pt x="73" y="22"/>
                  </a:cubicBezTo>
                  <a:cubicBezTo>
                    <a:pt x="72" y="24"/>
                    <a:pt x="70" y="25"/>
                    <a:pt x="69" y="27"/>
                  </a:cubicBezTo>
                  <a:cubicBezTo>
                    <a:pt x="66" y="30"/>
                    <a:pt x="63" y="34"/>
                    <a:pt x="61" y="38"/>
                  </a:cubicBezTo>
                  <a:cubicBezTo>
                    <a:pt x="58" y="41"/>
                    <a:pt x="56" y="45"/>
                    <a:pt x="54" y="49"/>
                  </a:cubicBezTo>
                  <a:cubicBezTo>
                    <a:pt x="46" y="66"/>
                    <a:pt x="42" y="84"/>
                    <a:pt x="41" y="97"/>
                  </a:cubicBezTo>
                  <a:cubicBezTo>
                    <a:pt x="40" y="104"/>
                    <a:pt x="40" y="110"/>
                    <a:pt x="40" y="114"/>
                  </a:cubicBezTo>
                  <a:cubicBezTo>
                    <a:pt x="40" y="115"/>
                    <a:pt x="40" y="117"/>
                    <a:pt x="40" y="118"/>
                  </a:cubicBezTo>
                  <a:cubicBezTo>
                    <a:pt x="40" y="118"/>
                    <a:pt x="40" y="119"/>
                    <a:pt x="40" y="119"/>
                  </a:cubicBezTo>
                  <a:cubicBezTo>
                    <a:pt x="40" y="119"/>
                    <a:pt x="40" y="119"/>
                    <a:pt x="40" y="119"/>
                  </a:cubicBezTo>
                  <a:lnTo>
                    <a:pt x="0" y="116"/>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51">
              <a:extLst>
                <a:ext uri="{FF2B5EF4-FFF2-40B4-BE49-F238E27FC236}">
                  <a16:creationId xmlns:a16="http://schemas.microsoft.com/office/drawing/2014/main" id="{3F37AE3C-57C5-2FBE-8B81-9C3EF4936A0D}"/>
                </a:ext>
              </a:extLst>
            </p:cNvPr>
            <p:cNvSpPr>
              <a:spLocks/>
            </p:cNvSpPr>
            <p:nvPr/>
          </p:nvSpPr>
          <p:spPr bwMode="auto">
            <a:xfrm>
              <a:off x="7225877" y="5958070"/>
              <a:ext cx="457725" cy="531246"/>
            </a:xfrm>
            <a:custGeom>
              <a:avLst/>
              <a:gdLst>
                <a:gd name="T0" fmla="*/ 69 w 109"/>
                <a:gd name="T1" fmla="*/ 119 h 119"/>
                <a:gd name="T2" fmla="*/ 69 w 109"/>
                <a:gd name="T3" fmla="*/ 119 h 119"/>
                <a:gd name="T4" fmla="*/ 69 w 109"/>
                <a:gd name="T5" fmla="*/ 118 h 119"/>
                <a:gd name="T6" fmla="*/ 69 w 109"/>
                <a:gd name="T7" fmla="*/ 114 h 119"/>
                <a:gd name="T8" fmla="*/ 68 w 109"/>
                <a:gd name="T9" fmla="*/ 97 h 119"/>
                <a:gd name="T10" fmla="*/ 55 w 109"/>
                <a:gd name="T11" fmla="*/ 49 h 119"/>
                <a:gd name="T12" fmla="*/ 48 w 109"/>
                <a:gd name="T13" fmla="*/ 38 h 119"/>
                <a:gd name="T14" fmla="*/ 40 w 109"/>
                <a:gd name="T15" fmla="*/ 27 h 119"/>
                <a:gd name="T16" fmla="*/ 36 w 109"/>
                <a:gd name="T17" fmla="*/ 22 h 119"/>
                <a:gd name="T18" fmla="*/ 31 w 109"/>
                <a:gd name="T19" fmla="*/ 18 h 119"/>
                <a:gd name="T20" fmla="*/ 22 w 109"/>
                <a:gd name="T21" fmla="*/ 11 h 119"/>
                <a:gd name="T22" fmla="*/ 13 w 109"/>
                <a:gd name="T23" fmla="*/ 6 h 119"/>
                <a:gd name="T24" fmla="*/ 6 w 109"/>
                <a:gd name="T25" fmla="*/ 3 h 119"/>
                <a:gd name="T26" fmla="*/ 0 w 109"/>
                <a:gd name="T27" fmla="*/ 0 h 119"/>
                <a:gd name="T28" fmla="*/ 7 w 109"/>
                <a:gd name="T29" fmla="*/ 1 h 119"/>
                <a:gd name="T30" fmla="*/ 14 w 109"/>
                <a:gd name="T31" fmla="*/ 3 h 119"/>
                <a:gd name="T32" fmla="*/ 24 w 109"/>
                <a:gd name="T33" fmla="*/ 5 h 119"/>
                <a:gd name="T34" fmla="*/ 36 w 109"/>
                <a:gd name="T35" fmla="*/ 10 h 119"/>
                <a:gd name="T36" fmla="*/ 42 w 109"/>
                <a:gd name="T37" fmla="*/ 13 h 119"/>
                <a:gd name="T38" fmla="*/ 48 w 109"/>
                <a:gd name="T39" fmla="*/ 17 h 119"/>
                <a:gd name="T40" fmla="*/ 60 w 109"/>
                <a:gd name="T41" fmla="*/ 27 h 119"/>
                <a:gd name="T42" fmla="*/ 71 w 109"/>
                <a:gd name="T43" fmla="*/ 38 h 119"/>
                <a:gd name="T44" fmla="*/ 81 w 109"/>
                <a:gd name="T45" fmla="*/ 51 h 119"/>
                <a:gd name="T46" fmla="*/ 89 w 109"/>
                <a:gd name="T47" fmla="*/ 64 h 119"/>
                <a:gd name="T48" fmla="*/ 101 w 109"/>
                <a:gd name="T49" fmla="*/ 89 h 119"/>
                <a:gd name="T50" fmla="*/ 107 w 109"/>
                <a:gd name="T51" fmla="*/ 108 h 119"/>
                <a:gd name="T52" fmla="*/ 108 w 109"/>
                <a:gd name="T53" fmla="*/ 114 h 119"/>
                <a:gd name="T54" fmla="*/ 109 w 109"/>
                <a:gd name="T55" fmla="*/ 116 h 119"/>
                <a:gd name="T56" fmla="*/ 69 w 109"/>
                <a:gd name="T57"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119">
                  <a:moveTo>
                    <a:pt x="69" y="119"/>
                  </a:moveTo>
                  <a:cubicBezTo>
                    <a:pt x="69" y="119"/>
                    <a:pt x="69" y="119"/>
                    <a:pt x="69" y="119"/>
                  </a:cubicBezTo>
                  <a:cubicBezTo>
                    <a:pt x="69" y="119"/>
                    <a:pt x="69" y="118"/>
                    <a:pt x="69" y="118"/>
                  </a:cubicBezTo>
                  <a:cubicBezTo>
                    <a:pt x="69" y="117"/>
                    <a:pt x="69" y="115"/>
                    <a:pt x="69" y="114"/>
                  </a:cubicBezTo>
                  <a:cubicBezTo>
                    <a:pt x="69" y="110"/>
                    <a:pt x="69" y="104"/>
                    <a:pt x="68" y="97"/>
                  </a:cubicBezTo>
                  <a:cubicBezTo>
                    <a:pt x="67" y="84"/>
                    <a:pt x="63" y="66"/>
                    <a:pt x="55" y="49"/>
                  </a:cubicBezTo>
                  <a:cubicBezTo>
                    <a:pt x="53" y="45"/>
                    <a:pt x="51" y="41"/>
                    <a:pt x="48" y="38"/>
                  </a:cubicBezTo>
                  <a:cubicBezTo>
                    <a:pt x="46" y="34"/>
                    <a:pt x="43" y="30"/>
                    <a:pt x="40" y="27"/>
                  </a:cubicBezTo>
                  <a:cubicBezTo>
                    <a:pt x="39" y="25"/>
                    <a:pt x="37" y="24"/>
                    <a:pt x="36" y="22"/>
                  </a:cubicBezTo>
                  <a:cubicBezTo>
                    <a:pt x="34" y="21"/>
                    <a:pt x="32" y="19"/>
                    <a:pt x="31" y="18"/>
                  </a:cubicBezTo>
                  <a:cubicBezTo>
                    <a:pt x="28" y="15"/>
                    <a:pt x="25" y="13"/>
                    <a:pt x="22" y="11"/>
                  </a:cubicBezTo>
                  <a:cubicBezTo>
                    <a:pt x="19" y="9"/>
                    <a:pt x="16" y="7"/>
                    <a:pt x="13" y="6"/>
                  </a:cubicBezTo>
                  <a:cubicBezTo>
                    <a:pt x="11" y="5"/>
                    <a:pt x="8" y="3"/>
                    <a:pt x="6" y="3"/>
                  </a:cubicBezTo>
                  <a:cubicBezTo>
                    <a:pt x="2" y="1"/>
                    <a:pt x="0" y="0"/>
                    <a:pt x="0" y="0"/>
                  </a:cubicBezTo>
                  <a:cubicBezTo>
                    <a:pt x="0" y="0"/>
                    <a:pt x="2" y="0"/>
                    <a:pt x="7" y="1"/>
                  </a:cubicBezTo>
                  <a:cubicBezTo>
                    <a:pt x="9" y="1"/>
                    <a:pt x="11" y="2"/>
                    <a:pt x="14" y="3"/>
                  </a:cubicBezTo>
                  <a:cubicBezTo>
                    <a:pt x="17" y="3"/>
                    <a:pt x="21" y="4"/>
                    <a:pt x="24" y="5"/>
                  </a:cubicBezTo>
                  <a:cubicBezTo>
                    <a:pt x="28" y="7"/>
                    <a:pt x="32" y="8"/>
                    <a:pt x="36" y="10"/>
                  </a:cubicBezTo>
                  <a:cubicBezTo>
                    <a:pt x="38" y="11"/>
                    <a:pt x="40" y="12"/>
                    <a:pt x="42" y="13"/>
                  </a:cubicBezTo>
                  <a:cubicBezTo>
                    <a:pt x="44" y="15"/>
                    <a:pt x="46" y="16"/>
                    <a:pt x="48" y="17"/>
                  </a:cubicBezTo>
                  <a:cubicBezTo>
                    <a:pt x="52" y="20"/>
                    <a:pt x="56" y="23"/>
                    <a:pt x="60" y="27"/>
                  </a:cubicBezTo>
                  <a:cubicBezTo>
                    <a:pt x="64" y="30"/>
                    <a:pt x="68" y="34"/>
                    <a:pt x="71" y="38"/>
                  </a:cubicBezTo>
                  <a:cubicBezTo>
                    <a:pt x="75" y="42"/>
                    <a:pt x="78" y="47"/>
                    <a:pt x="81" y="51"/>
                  </a:cubicBezTo>
                  <a:cubicBezTo>
                    <a:pt x="84" y="55"/>
                    <a:pt x="87" y="60"/>
                    <a:pt x="89" y="64"/>
                  </a:cubicBezTo>
                  <a:cubicBezTo>
                    <a:pt x="94" y="73"/>
                    <a:pt x="98" y="82"/>
                    <a:pt x="101" y="89"/>
                  </a:cubicBezTo>
                  <a:cubicBezTo>
                    <a:pt x="104" y="97"/>
                    <a:pt x="106" y="103"/>
                    <a:pt x="107" y="108"/>
                  </a:cubicBezTo>
                  <a:cubicBezTo>
                    <a:pt x="108" y="110"/>
                    <a:pt x="108" y="112"/>
                    <a:pt x="108" y="114"/>
                  </a:cubicBezTo>
                  <a:cubicBezTo>
                    <a:pt x="109" y="115"/>
                    <a:pt x="109" y="116"/>
                    <a:pt x="109" y="116"/>
                  </a:cubicBezTo>
                  <a:lnTo>
                    <a:pt x="69" y="119"/>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52">
              <a:extLst>
                <a:ext uri="{FF2B5EF4-FFF2-40B4-BE49-F238E27FC236}">
                  <a16:creationId xmlns:a16="http://schemas.microsoft.com/office/drawing/2014/main" id="{4F3EC927-5343-467A-DB7D-D513DF099A9F}"/>
                </a:ext>
              </a:extLst>
            </p:cNvPr>
            <p:cNvSpPr>
              <a:spLocks/>
            </p:cNvSpPr>
            <p:nvPr/>
          </p:nvSpPr>
          <p:spPr bwMode="auto">
            <a:xfrm>
              <a:off x="7498615" y="6185747"/>
              <a:ext cx="462468" cy="303569"/>
            </a:xfrm>
            <a:custGeom>
              <a:avLst/>
              <a:gdLst>
                <a:gd name="T0" fmla="*/ 0 w 110"/>
                <a:gd name="T1" fmla="*/ 62 h 68"/>
                <a:gd name="T2" fmla="*/ 0 w 110"/>
                <a:gd name="T3" fmla="*/ 61 h 68"/>
                <a:gd name="T4" fmla="*/ 0 w 110"/>
                <a:gd name="T5" fmla="*/ 60 h 68"/>
                <a:gd name="T6" fmla="*/ 1 w 110"/>
                <a:gd name="T7" fmla="*/ 57 h 68"/>
                <a:gd name="T8" fmla="*/ 2 w 110"/>
                <a:gd name="T9" fmla="*/ 55 h 68"/>
                <a:gd name="T10" fmla="*/ 5 w 110"/>
                <a:gd name="T11" fmla="*/ 48 h 68"/>
                <a:gd name="T12" fmla="*/ 10 w 110"/>
                <a:gd name="T13" fmla="*/ 40 h 68"/>
                <a:gd name="T14" fmla="*/ 17 w 110"/>
                <a:gd name="T15" fmla="*/ 31 h 68"/>
                <a:gd name="T16" fmla="*/ 26 w 110"/>
                <a:gd name="T17" fmla="*/ 22 h 68"/>
                <a:gd name="T18" fmla="*/ 30 w 110"/>
                <a:gd name="T19" fmla="*/ 18 h 68"/>
                <a:gd name="T20" fmla="*/ 36 w 110"/>
                <a:gd name="T21" fmla="*/ 15 h 68"/>
                <a:gd name="T22" fmla="*/ 41 w 110"/>
                <a:gd name="T23" fmla="*/ 11 h 68"/>
                <a:gd name="T24" fmla="*/ 47 w 110"/>
                <a:gd name="T25" fmla="*/ 8 h 68"/>
                <a:gd name="T26" fmla="*/ 59 w 110"/>
                <a:gd name="T27" fmla="*/ 4 h 68"/>
                <a:gd name="T28" fmla="*/ 71 w 110"/>
                <a:gd name="T29" fmla="*/ 2 h 68"/>
                <a:gd name="T30" fmla="*/ 81 w 110"/>
                <a:gd name="T31" fmla="*/ 1 h 68"/>
                <a:gd name="T32" fmla="*/ 91 w 110"/>
                <a:gd name="T33" fmla="*/ 1 h 68"/>
                <a:gd name="T34" fmla="*/ 95 w 110"/>
                <a:gd name="T35" fmla="*/ 1 h 68"/>
                <a:gd name="T36" fmla="*/ 99 w 110"/>
                <a:gd name="T37" fmla="*/ 1 h 68"/>
                <a:gd name="T38" fmla="*/ 105 w 110"/>
                <a:gd name="T39" fmla="*/ 2 h 68"/>
                <a:gd name="T40" fmla="*/ 110 w 110"/>
                <a:gd name="T41" fmla="*/ 2 h 68"/>
                <a:gd name="T42" fmla="*/ 105 w 110"/>
                <a:gd name="T43" fmla="*/ 3 h 68"/>
                <a:gd name="T44" fmla="*/ 99 w 110"/>
                <a:gd name="T45" fmla="*/ 5 h 68"/>
                <a:gd name="T46" fmla="*/ 96 w 110"/>
                <a:gd name="T47" fmla="*/ 5 h 68"/>
                <a:gd name="T48" fmla="*/ 92 w 110"/>
                <a:gd name="T49" fmla="*/ 7 h 68"/>
                <a:gd name="T50" fmla="*/ 83 w 110"/>
                <a:gd name="T51" fmla="*/ 10 h 68"/>
                <a:gd name="T52" fmla="*/ 74 w 110"/>
                <a:gd name="T53" fmla="*/ 14 h 68"/>
                <a:gd name="T54" fmla="*/ 66 w 110"/>
                <a:gd name="T55" fmla="*/ 19 h 68"/>
                <a:gd name="T56" fmla="*/ 58 w 110"/>
                <a:gd name="T57" fmla="*/ 25 h 68"/>
                <a:gd name="T58" fmla="*/ 54 w 110"/>
                <a:gd name="T59" fmla="*/ 29 h 68"/>
                <a:gd name="T60" fmla="*/ 51 w 110"/>
                <a:gd name="T61" fmla="*/ 33 h 68"/>
                <a:gd name="T62" fmla="*/ 48 w 110"/>
                <a:gd name="T63" fmla="*/ 36 h 68"/>
                <a:gd name="T64" fmla="*/ 46 w 110"/>
                <a:gd name="T65" fmla="*/ 40 h 68"/>
                <a:gd name="T66" fmla="*/ 42 w 110"/>
                <a:gd name="T67" fmla="*/ 48 h 68"/>
                <a:gd name="T68" fmla="*/ 40 w 110"/>
                <a:gd name="T69" fmla="*/ 55 h 68"/>
                <a:gd name="T70" fmla="*/ 39 w 110"/>
                <a:gd name="T71" fmla="*/ 61 h 68"/>
                <a:gd name="T72" fmla="*/ 38 w 110"/>
                <a:gd name="T73" fmla="*/ 65 h 68"/>
                <a:gd name="T74" fmla="*/ 38 w 110"/>
                <a:gd name="T75" fmla="*/ 67 h 68"/>
                <a:gd name="T76" fmla="*/ 39 w 110"/>
                <a:gd name="T77" fmla="*/ 67 h 68"/>
                <a:gd name="T78" fmla="*/ 40 w 110"/>
                <a:gd name="T79" fmla="*/ 68 h 68"/>
                <a:gd name="T80" fmla="*/ 40 w 110"/>
                <a:gd name="T81" fmla="*/ 68 h 68"/>
                <a:gd name="T82" fmla="*/ 0 w 110"/>
                <a:gd name="T83" fmla="*/ 6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0" h="68">
                  <a:moveTo>
                    <a:pt x="0" y="62"/>
                  </a:moveTo>
                  <a:cubicBezTo>
                    <a:pt x="0" y="61"/>
                    <a:pt x="0" y="61"/>
                    <a:pt x="0" y="61"/>
                  </a:cubicBezTo>
                  <a:cubicBezTo>
                    <a:pt x="0" y="61"/>
                    <a:pt x="0" y="60"/>
                    <a:pt x="0" y="60"/>
                  </a:cubicBezTo>
                  <a:cubicBezTo>
                    <a:pt x="0" y="59"/>
                    <a:pt x="0" y="58"/>
                    <a:pt x="1" y="57"/>
                  </a:cubicBezTo>
                  <a:cubicBezTo>
                    <a:pt x="1" y="57"/>
                    <a:pt x="1" y="56"/>
                    <a:pt x="2" y="55"/>
                  </a:cubicBezTo>
                  <a:cubicBezTo>
                    <a:pt x="3" y="53"/>
                    <a:pt x="4" y="50"/>
                    <a:pt x="5" y="48"/>
                  </a:cubicBezTo>
                  <a:cubicBezTo>
                    <a:pt x="6" y="45"/>
                    <a:pt x="8" y="43"/>
                    <a:pt x="10" y="40"/>
                  </a:cubicBezTo>
                  <a:cubicBezTo>
                    <a:pt x="12" y="37"/>
                    <a:pt x="14" y="34"/>
                    <a:pt x="17" y="31"/>
                  </a:cubicBezTo>
                  <a:cubicBezTo>
                    <a:pt x="20" y="28"/>
                    <a:pt x="22" y="25"/>
                    <a:pt x="26" y="22"/>
                  </a:cubicBezTo>
                  <a:cubicBezTo>
                    <a:pt x="27" y="21"/>
                    <a:pt x="29" y="20"/>
                    <a:pt x="30" y="18"/>
                  </a:cubicBezTo>
                  <a:cubicBezTo>
                    <a:pt x="32" y="17"/>
                    <a:pt x="34" y="16"/>
                    <a:pt x="36" y="15"/>
                  </a:cubicBezTo>
                  <a:cubicBezTo>
                    <a:pt x="38" y="13"/>
                    <a:pt x="39" y="12"/>
                    <a:pt x="41" y="11"/>
                  </a:cubicBezTo>
                  <a:cubicBezTo>
                    <a:pt x="47" y="8"/>
                    <a:pt x="47" y="8"/>
                    <a:pt x="47" y="8"/>
                  </a:cubicBezTo>
                  <a:cubicBezTo>
                    <a:pt x="51" y="7"/>
                    <a:pt x="55" y="5"/>
                    <a:pt x="59" y="4"/>
                  </a:cubicBezTo>
                  <a:cubicBezTo>
                    <a:pt x="63" y="3"/>
                    <a:pt x="67" y="2"/>
                    <a:pt x="71" y="2"/>
                  </a:cubicBezTo>
                  <a:cubicBezTo>
                    <a:pt x="74" y="1"/>
                    <a:pt x="78" y="1"/>
                    <a:pt x="81" y="1"/>
                  </a:cubicBezTo>
                  <a:cubicBezTo>
                    <a:pt x="85" y="0"/>
                    <a:pt x="88" y="1"/>
                    <a:pt x="91" y="1"/>
                  </a:cubicBezTo>
                  <a:cubicBezTo>
                    <a:pt x="92" y="1"/>
                    <a:pt x="94" y="1"/>
                    <a:pt x="95" y="1"/>
                  </a:cubicBezTo>
                  <a:cubicBezTo>
                    <a:pt x="96" y="1"/>
                    <a:pt x="98" y="1"/>
                    <a:pt x="99" y="1"/>
                  </a:cubicBezTo>
                  <a:cubicBezTo>
                    <a:pt x="101" y="1"/>
                    <a:pt x="103" y="2"/>
                    <a:pt x="105" y="2"/>
                  </a:cubicBezTo>
                  <a:cubicBezTo>
                    <a:pt x="108" y="2"/>
                    <a:pt x="110" y="2"/>
                    <a:pt x="110" y="2"/>
                  </a:cubicBezTo>
                  <a:cubicBezTo>
                    <a:pt x="110" y="2"/>
                    <a:pt x="108" y="3"/>
                    <a:pt x="105" y="3"/>
                  </a:cubicBezTo>
                  <a:cubicBezTo>
                    <a:pt x="103" y="4"/>
                    <a:pt x="101" y="4"/>
                    <a:pt x="99" y="5"/>
                  </a:cubicBezTo>
                  <a:cubicBezTo>
                    <a:pt x="98" y="5"/>
                    <a:pt x="97" y="5"/>
                    <a:pt x="96" y="5"/>
                  </a:cubicBezTo>
                  <a:cubicBezTo>
                    <a:pt x="94" y="6"/>
                    <a:pt x="93" y="6"/>
                    <a:pt x="92" y="7"/>
                  </a:cubicBezTo>
                  <a:cubicBezTo>
                    <a:pt x="89" y="8"/>
                    <a:pt x="86" y="9"/>
                    <a:pt x="83" y="10"/>
                  </a:cubicBezTo>
                  <a:cubicBezTo>
                    <a:pt x="80" y="11"/>
                    <a:pt x="78" y="12"/>
                    <a:pt x="74" y="14"/>
                  </a:cubicBezTo>
                  <a:cubicBezTo>
                    <a:pt x="71" y="15"/>
                    <a:pt x="69" y="17"/>
                    <a:pt x="66" y="19"/>
                  </a:cubicBezTo>
                  <a:cubicBezTo>
                    <a:pt x="63" y="21"/>
                    <a:pt x="60" y="23"/>
                    <a:pt x="58" y="25"/>
                  </a:cubicBezTo>
                  <a:cubicBezTo>
                    <a:pt x="54" y="29"/>
                    <a:pt x="54" y="29"/>
                    <a:pt x="54" y="29"/>
                  </a:cubicBezTo>
                  <a:cubicBezTo>
                    <a:pt x="53" y="30"/>
                    <a:pt x="52" y="31"/>
                    <a:pt x="51" y="33"/>
                  </a:cubicBezTo>
                  <a:cubicBezTo>
                    <a:pt x="50" y="34"/>
                    <a:pt x="49" y="35"/>
                    <a:pt x="48" y="36"/>
                  </a:cubicBezTo>
                  <a:cubicBezTo>
                    <a:pt x="47" y="38"/>
                    <a:pt x="47" y="39"/>
                    <a:pt x="46" y="40"/>
                  </a:cubicBezTo>
                  <a:cubicBezTo>
                    <a:pt x="44" y="43"/>
                    <a:pt x="43" y="45"/>
                    <a:pt x="42" y="48"/>
                  </a:cubicBezTo>
                  <a:cubicBezTo>
                    <a:pt x="41" y="50"/>
                    <a:pt x="40" y="53"/>
                    <a:pt x="40" y="55"/>
                  </a:cubicBezTo>
                  <a:cubicBezTo>
                    <a:pt x="39" y="57"/>
                    <a:pt x="39" y="59"/>
                    <a:pt x="39" y="61"/>
                  </a:cubicBezTo>
                  <a:cubicBezTo>
                    <a:pt x="38" y="63"/>
                    <a:pt x="38" y="64"/>
                    <a:pt x="38" y="65"/>
                  </a:cubicBezTo>
                  <a:cubicBezTo>
                    <a:pt x="38" y="66"/>
                    <a:pt x="38" y="66"/>
                    <a:pt x="38" y="67"/>
                  </a:cubicBezTo>
                  <a:cubicBezTo>
                    <a:pt x="38" y="67"/>
                    <a:pt x="39" y="67"/>
                    <a:pt x="39" y="67"/>
                  </a:cubicBezTo>
                  <a:cubicBezTo>
                    <a:pt x="40" y="68"/>
                    <a:pt x="40" y="68"/>
                    <a:pt x="40" y="68"/>
                  </a:cubicBezTo>
                  <a:cubicBezTo>
                    <a:pt x="40" y="68"/>
                    <a:pt x="40" y="68"/>
                    <a:pt x="40" y="68"/>
                  </a:cubicBezTo>
                  <a:lnTo>
                    <a:pt x="0" y="62"/>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53">
              <a:extLst>
                <a:ext uri="{FF2B5EF4-FFF2-40B4-BE49-F238E27FC236}">
                  <a16:creationId xmlns:a16="http://schemas.microsoft.com/office/drawing/2014/main" id="{19F9C6F5-11C3-3B5A-3A1E-76D0341805D4}"/>
                </a:ext>
              </a:extLst>
            </p:cNvPr>
            <p:cNvSpPr>
              <a:spLocks/>
            </p:cNvSpPr>
            <p:nvPr/>
          </p:nvSpPr>
          <p:spPr bwMode="auto">
            <a:xfrm>
              <a:off x="7180816" y="6185747"/>
              <a:ext cx="467211" cy="303569"/>
            </a:xfrm>
            <a:custGeom>
              <a:avLst/>
              <a:gdLst>
                <a:gd name="T0" fmla="*/ 72 w 111"/>
                <a:gd name="T1" fmla="*/ 68 h 68"/>
                <a:gd name="T2" fmla="*/ 72 w 111"/>
                <a:gd name="T3" fmla="*/ 68 h 68"/>
                <a:gd name="T4" fmla="*/ 72 w 111"/>
                <a:gd name="T5" fmla="*/ 67 h 68"/>
                <a:gd name="T6" fmla="*/ 72 w 111"/>
                <a:gd name="T7" fmla="*/ 67 h 68"/>
                <a:gd name="T8" fmla="*/ 72 w 111"/>
                <a:gd name="T9" fmla="*/ 65 h 68"/>
                <a:gd name="T10" fmla="*/ 72 w 111"/>
                <a:gd name="T11" fmla="*/ 61 h 68"/>
                <a:gd name="T12" fmla="*/ 70 w 111"/>
                <a:gd name="T13" fmla="*/ 55 h 68"/>
                <a:gd name="T14" fmla="*/ 68 w 111"/>
                <a:gd name="T15" fmla="*/ 48 h 68"/>
                <a:gd name="T16" fmla="*/ 64 w 111"/>
                <a:gd name="T17" fmla="*/ 40 h 68"/>
                <a:gd name="T18" fmla="*/ 62 w 111"/>
                <a:gd name="T19" fmla="*/ 36 h 68"/>
                <a:gd name="T20" fmla="*/ 59 w 111"/>
                <a:gd name="T21" fmla="*/ 33 h 68"/>
                <a:gd name="T22" fmla="*/ 56 w 111"/>
                <a:gd name="T23" fmla="*/ 29 h 68"/>
                <a:gd name="T24" fmla="*/ 53 w 111"/>
                <a:gd name="T25" fmla="*/ 25 h 68"/>
                <a:gd name="T26" fmla="*/ 45 w 111"/>
                <a:gd name="T27" fmla="*/ 19 h 68"/>
                <a:gd name="T28" fmla="*/ 36 w 111"/>
                <a:gd name="T29" fmla="*/ 14 h 68"/>
                <a:gd name="T30" fmla="*/ 27 w 111"/>
                <a:gd name="T31" fmla="*/ 10 h 68"/>
                <a:gd name="T32" fmla="*/ 19 w 111"/>
                <a:gd name="T33" fmla="*/ 7 h 68"/>
                <a:gd name="T34" fmla="*/ 15 w 111"/>
                <a:gd name="T35" fmla="*/ 5 h 68"/>
                <a:gd name="T36" fmla="*/ 11 w 111"/>
                <a:gd name="T37" fmla="*/ 5 h 68"/>
                <a:gd name="T38" fmla="*/ 5 w 111"/>
                <a:gd name="T39" fmla="*/ 3 h 68"/>
                <a:gd name="T40" fmla="*/ 0 w 111"/>
                <a:gd name="T41" fmla="*/ 2 h 68"/>
                <a:gd name="T42" fmla="*/ 5 w 111"/>
                <a:gd name="T43" fmla="*/ 2 h 68"/>
                <a:gd name="T44" fmla="*/ 12 w 111"/>
                <a:gd name="T45" fmla="*/ 1 h 68"/>
                <a:gd name="T46" fmla="*/ 15 w 111"/>
                <a:gd name="T47" fmla="*/ 1 h 68"/>
                <a:gd name="T48" fmla="*/ 19 w 111"/>
                <a:gd name="T49" fmla="*/ 1 h 68"/>
                <a:gd name="T50" fmla="*/ 29 w 111"/>
                <a:gd name="T51" fmla="*/ 1 h 68"/>
                <a:gd name="T52" fmla="*/ 40 w 111"/>
                <a:gd name="T53" fmla="*/ 2 h 68"/>
                <a:gd name="T54" fmla="*/ 51 w 111"/>
                <a:gd name="T55" fmla="*/ 4 h 68"/>
                <a:gd name="T56" fmla="*/ 63 w 111"/>
                <a:gd name="T57" fmla="*/ 8 h 68"/>
                <a:gd name="T58" fmla="*/ 69 w 111"/>
                <a:gd name="T59" fmla="*/ 11 h 68"/>
                <a:gd name="T60" fmla="*/ 75 w 111"/>
                <a:gd name="T61" fmla="*/ 15 h 68"/>
                <a:gd name="T62" fmla="*/ 80 w 111"/>
                <a:gd name="T63" fmla="*/ 18 h 68"/>
                <a:gd name="T64" fmla="*/ 85 w 111"/>
                <a:gd name="T65" fmla="*/ 22 h 68"/>
                <a:gd name="T66" fmla="*/ 94 w 111"/>
                <a:gd name="T67" fmla="*/ 31 h 68"/>
                <a:gd name="T68" fmla="*/ 100 w 111"/>
                <a:gd name="T69" fmla="*/ 40 h 68"/>
                <a:gd name="T70" fmla="*/ 105 w 111"/>
                <a:gd name="T71" fmla="*/ 48 h 68"/>
                <a:gd name="T72" fmla="*/ 109 w 111"/>
                <a:gd name="T73" fmla="*/ 55 h 68"/>
                <a:gd name="T74" fmla="*/ 110 w 111"/>
                <a:gd name="T75" fmla="*/ 57 h 68"/>
                <a:gd name="T76" fmla="*/ 111 w 111"/>
                <a:gd name="T77" fmla="*/ 60 h 68"/>
                <a:gd name="T78" fmla="*/ 111 w 111"/>
                <a:gd name="T79" fmla="*/ 61 h 68"/>
                <a:gd name="T80" fmla="*/ 111 w 111"/>
                <a:gd name="T81" fmla="*/ 62 h 68"/>
                <a:gd name="T82" fmla="*/ 72 w 111"/>
                <a:gd name="T83"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1" h="68">
                  <a:moveTo>
                    <a:pt x="72" y="68"/>
                  </a:moveTo>
                  <a:cubicBezTo>
                    <a:pt x="72" y="68"/>
                    <a:pt x="72" y="68"/>
                    <a:pt x="72" y="68"/>
                  </a:cubicBezTo>
                  <a:cubicBezTo>
                    <a:pt x="72" y="67"/>
                    <a:pt x="72" y="67"/>
                    <a:pt x="72" y="67"/>
                  </a:cubicBezTo>
                  <a:cubicBezTo>
                    <a:pt x="72" y="67"/>
                    <a:pt x="72" y="67"/>
                    <a:pt x="72" y="67"/>
                  </a:cubicBezTo>
                  <a:cubicBezTo>
                    <a:pt x="72" y="66"/>
                    <a:pt x="72" y="66"/>
                    <a:pt x="72" y="65"/>
                  </a:cubicBezTo>
                  <a:cubicBezTo>
                    <a:pt x="72" y="64"/>
                    <a:pt x="72" y="63"/>
                    <a:pt x="72" y="61"/>
                  </a:cubicBezTo>
                  <a:cubicBezTo>
                    <a:pt x="71" y="59"/>
                    <a:pt x="71" y="57"/>
                    <a:pt x="70" y="55"/>
                  </a:cubicBezTo>
                  <a:cubicBezTo>
                    <a:pt x="70" y="53"/>
                    <a:pt x="69" y="50"/>
                    <a:pt x="68" y="48"/>
                  </a:cubicBezTo>
                  <a:cubicBezTo>
                    <a:pt x="67" y="45"/>
                    <a:pt x="66" y="43"/>
                    <a:pt x="64" y="40"/>
                  </a:cubicBezTo>
                  <a:cubicBezTo>
                    <a:pt x="64" y="39"/>
                    <a:pt x="63" y="38"/>
                    <a:pt x="62" y="36"/>
                  </a:cubicBezTo>
                  <a:cubicBezTo>
                    <a:pt x="61" y="35"/>
                    <a:pt x="60" y="34"/>
                    <a:pt x="59" y="33"/>
                  </a:cubicBezTo>
                  <a:cubicBezTo>
                    <a:pt x="58" y="31"/>
                    <a:pt x="57" y="30"/>
                    <a:pt x="56" y="29"/>
                  </a:cubicBezTo>
                  <a:cubicBezTo>
                    <a:pt x="53" y="25"/>
                    <a:pt x="53" y="25"/>
                    <a:pt x="53" y="25"/>
                  </a:cubicBezTo>
                  <a:cubicBezTo>
                    <a:pt x="50" y="23"/>
                    <a:pt x="47" y="21"/>
                    <a:pt x="45" y="19"/>
                  </a:cubicBezTo>
                  <a:cubicBezTo>
                    <a:pt x="42" y="17"/>
                    <a:pt x="39" y="15"/>
                    <a:pt x="36" y="14"/>
                  </a:cubicBezTo>
                  <a:cubicBezTo>
                    <a:pt x="33" y="12"/>
                    <a:pt x="30" y="11"/>
                    <a:pt x="27" y="10"/>
                  </a:cubicBezTo>
                  <a:cubicBezTo>
                    <a:pt x="24" y="9"/>
                    <a:pt x="21" y="8"/>
                    <a:pt x="19" y="7"/>
                  </a:cubicBezTo>
                  <a:cubicBezTo>
                    <a:pt x="17" y="6"/>
                    <a:pt x="16" y="6"/>
                    <a:pt x="15" y="5"/>
                  </a:cubicBezTo>
                  <a:cubicBezTo>
                    <a:pt x="14" y="5"/>
                    <a:pt x="12" y="5"/>
                    <a:pt x="11" y="5"/>
                  </a:cubicBezTo>
                  <a:cubicBezTo>
                    <a:pt x="9" y="4"/>
                    <a:pt x="7" y="4"/>
                    <a:pt x="5" y="3"/>
                  </a:cubicBezTo>
                  <a:cubicBezTo>
                    <a:pt x="2" y="3"/>
                    <a:pt x="0" y="2"/>
                    <a:pt x="0" y="2"/>
                  </a:cubicBezTo>
                  <a:cubicBezTo>
                    <a:pt x="0" y="2"/>
                    <a:pt x="2" y="2"/>
                    <a:pt x="5" y="2"/>
                  </a:cubicBezTo>
                  <a:cubicBezTo>
                    <a:pt x="7" y="2"/>
                    <a:pt x="9" y="1"/>
                    <a:pt x="12" y="1"/>
                  </a:cubicBezTo>
                  <a:cubicBezTo>
                    <a:pt x="13" y="1"/>
                    <a:pt x="14" y="1"/>
                    <a:pt x="15" y="1"/>
                  </a:cubicBezTo>
                  <a:cubicBezTo>
                    <a:pt x="17" y="1"/>
                    <a:pt x="18" y="1"/>
                    <a:pt x="19" y="1"/>
                  </a:cubicBezTo>
                  <a:cubicBezTo>
                    <a:pt x="22" y="1"/>
                    <a:pt x="26" y="0"/>
                    <a:pt x="29" y="1"/>
                  </a:cubicBezTo>
                  <a:cubicBezTo>
                    <a:pt x="32" y="1"/>
                    <a:pt x="36" y="1"/>
                    <a:pt x="40" y="2"/>
                  </a:cubicBezTo>
                  <a:cubicBezTo>
                    <a:pt x="44" y="2"/>
                    <a:pt x="47" y="3"/>
                    <a:pt x="51" y="4"/>
                  </a:cubicBezTo>
                  <a:cubicBezTo>
                    <a:pt x="55" y="5"/>
                    <a:pt x="59" y="7"/>
                    <a:pt x="63" y="8"/>
                  </a:cubicBezTo>
                  <a:cubicBezTo>
                    <a:pt x="69" y="11"/>
                    <a:pt x="69" y="11"/>
                    <a:pt x="69" y="11"/>
                  </a:cubicBezTo>
                  <a:cubicBezTo>
                    <a:pt x="71" y="12"/>
                    <a:pt x="73" y="13"/>
                    <a:pt x="75" y="15"/>
                  </a:cubicBezTo>
                  <a:cubicBezTo>
                    <a:pt x="76" y="16"/>
                    <a:pt x="78" y="17"/>
                    <a:pt x="80" y="18"/>
                  </a:cubicBezTo>
                  <a:cubicBezTo>
                    <a:pt x="82" y="20"/>
                    <a:pt x="83" y="21"/>
                    <a:pt x="85" y="22"/>
                  </a:cubicBezTo>
                  <a:cubicBezTo>
                    <a:pt x="88" y="25"/>
                    <a:pt x="91" y="28"/>
                    <a:pt x="94" y="31"/>
                  </a:cubicBezTo>
                  <a:cubicBezTo>
                    <a:pt x="96" y="34"/>
                    <a:pt x="99" y="37"/>
                    <a:pt x="100" y="40"/>
                  </a:cubicBezTo>
                  <a:cubicBezTo>
                    <a:pt x="102" y="43"/>
                    <a:pt x="104" y="45"/>
                    <a:pt x="105" y="48"/>
                  </a:cubicBezTo>
                  <a:cubicBezTo>
                    <a:pt x="107" y="50"/>
                    <a:pt x="108" y="53"/>
                    <a:pt x="109" y="55"/>
                  </a:cubicBezTo>
                  <a:cubicBezTo>
                    <a:pt x="109" y="56"/>
                    <a:pt x="110" y="57"/>
                    <a:pt x="110" y="57"/>
                  </a:cubicBezTo>
                  <a:cubicBezTo>
                    <a:pt x="110" y="58"/>
                    <a:pt x="111" y="59"/>
                    <a:pt x="111" y="60"/>
                  </a:cubicBezTo>
                  <a:cubicBezTo>
                    <a:pt x="111" y="60"/>
                    <a:pt x="111" y="61"/>
                    <a:pt x="111" y="61"/>
                  </a:cubicBezTo>
                  <a:cubicBezTo>
                    <a:pt x="111" y="62"/>
                    <a:pt x="111" y="62"/>
                    <a:pt x="111" y="62"/>
                  </a:cubicBezTo>
                  <a:cubicBezTo>
                    <a:pt x="72" y="68"/>
                    <a:pt x="72" y="68"/>
                    <a:pt x="72" y="68"/>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54">
              <a:extLst>
                <a:ext uri="{FF2B5EF4-FFF2-40B4-BE49-F238E27FC236}">
                  <a16:creationId xmlns:a16="http://schemas.microsoft.com/office/drawing/2014/main" id="{E0244A4D-B81A-BD90-6873-160A20BF5D03}"/>
                </a:ext>
              </a:extLst>
            </p:cNvPr>
            <p:cNvSpPr>
              <a:spLocks/>
            </p:cNvSpPr>
            <p:nvPr/>
          </p:nvSpPr>
          <p:spPr bwMode="auto">
            <a:xfrm>
              <a:off x="7491500" y="5905894"/>
              <a:ext cx="163643" cy="502786"/>
            </a:xfrm>
            <a:custGeom>
              <a:avLst/>
              <a:gdLst>
                <a:gd name="T0" fmla="*/ 0 w 39"/>
                <a:gd name="T1" fmla="*/ 113 h 113"/>
                <a:gd name="T2" fmla="*/ 0 w 39"/>
                <a:gd name="T3" fmla="*/ 111 h 113"/>
                <a:gd name="T4" fmla="*/ 0 w 39"/>
                <a:gd name="T5" fmla="*/ 107 h 113"/>
                <a:gd name="T6" fmla="*/ 1 w 39"/>
                <a:gd name="T7" fmla="*/ 93 h 113"/>
                <a:gd name="T8" fmla="*/ 8 w 39"/>
                <a:gd name="T9" fmla="*/ 52 h 113"/>
                <a:gd name="T10" fmla="*/ 15 w 39"/>
                <a:gd name="T11" fmla="*/ 31 h 113"/>
                <a:gd name="T12" fmla="*/ 23 w 39"/>
                <a:gd name="T13" fmla="*/ 14 h 113"/>
                <a:gd name="T14" fmla="*/ 28 w 39"/>
                <a:gd name="T15" fmla="*/ 7 h 113"/>
                <a:gd name="T16" fmla="*/ 32 w 39"/>
                <a:gd name="T17" fmla="*/ 3 h 113"/>
                <a:gd name="T18" fmla="*/ 35 w 39"/>
                <a:gd name="T19" fmla="*/ 1 h 113"/>
                <a:gd name="T20" fmla="*/ 36 w 39"/>
                <a:gd name="T21" fmla="*/ 0 h 113"/>
                <a:gd name="T22" fmla="*/ 35 w 39"/>
                <a:gd name="T23" fmla="*/ 1 h 113"/>
                <a:gd name="T24" fmla="*/ 33 w 39"/>
                <a:gd name="T25" fmla="*/ 4 h 113"/>
                <a:gd name="T26" fmla="*/ 31 w 39"/>
                <a:gd name="T27" fmla="*/ 9 h 113"/>
                <a:gd name="T28" fmla="*/ 29 w 39"/>
                <a:gd name="T29" fmla="*/ 16 h 113"/>
                <a:gd name="T30" fmla="*/ 27 w 39"/>
                <a:gd name="T31" fmla="*/ 34 h 113"/>
                <a:gd name="T32" fmla="*/ 28 w 39"/>
                <a:gd name="T33" fmla="*/ 54 h 113"/>
                <a:gd name="T34" fmla="*/ 35 w 39"/>
                <a:gd name="T35" fmla="*/ 92 h 113"/>
                <a:gd name="T36" fmla="*/ 38 w 39"/>
                <a:gd name="T37" fmla="*/ 104 h 113"/>
                <a:gd name="T38" fmla="*/ 39 w 39"/>
                <a:gd name="T39" fmla="*/ 107 h 113"/>
                <a:gd name="T40" fmla="*/ 39 w 39"/>
                <a:gd name="T41" fmla="*/ 108 h 113"/>
                <a:gd name="T42" fmla="*/ 0 w 39"/>
                <a:gd name="T43"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 h="113">
                  <a:moveTo>
                    <a:pt x="0" y="113"/>
                  </a:moveTo>
                  <a:cubicBezTo>
                    <a:pt x="0" y="113"/>
                    <a:pt x="0" y="112"/>
                    <a:pt x="0" y="111"/>
                  </a:cubicBezTo>
                  <a:cubicBezTo>
                    <a:pt x="0" y="110"/>
                    <a:pt x="0" y="109"/>
                    <a:pt x="0" y="107"/>
                  </a:cubicBezTo>
                  <a:cubicBezTo>
                    <a:pt x="0" y="104"/>
                    <a:pt x="1" y="99"/>
                    <a:pt x="1" y="93"/>
                  </a:cubicBezTo>
                  <a:cubicBezTo>
                    <a:pt x="3" y="82"/>
                    <a:pt x="5" y="67"/>
                    <a:pt x="8" y="52"/>
                  </a:cubicBezTo>
                  <a:cubicBezTo>
                    <a:pt x="10" y="45"/>
                    <a:pt x="12" y="38"/>
                    <a:pt x="15" y="31"/>
                  </a:cubicBezTo>
                  <a:cubicBezTo>
                    <a:pt x="17" y="25"/>
                    <a:pt x="20" y="19"/>
                    <a:pt x="23" y="14"/>
                  </a:cubicBezTo>
                  <a:cubicBezTo>
                    <a:pt x="25" y="11"/>
                    <a:pt x="26" y="9"/>
                    <a:pt x="28" y="7"/>
                  </a:cubicBezTo>
                  <a:cubicBezTo>
                    <a:pt x="29" y="6"/>
                    <a:pt x="31" y="4"/>
                    <a:pt x="32" y="3"/>
                  </a:cubicBezTo>
                  <a:cubicBezTo>
                    <a:pt x="33" y="2"/>
                    <a:pt x="34" y="1"/>
                    <a:pt x="35" y="1"/>
                  </a:cubicBezTo>
                  <a:cubicBezTo>
                    <a:pt x="35" y="0"/>
                    <a:pt x="36" y="0"/>
                    <a:pt x="36" y="0"/>
                  </a:cubicBezTo>
                  <a:cubicBezTo>
                    <a:pt x="36" y="0"/>
                    <a:pt x="35" y="0"/>
                    <a:pt x="35" y="1"/>
                  </a:cubicBezTo>
                  <a:cubicBezTo>
                    <a:pt x="35" y="2"/>
                    <a:pt x="34" y="3"/>
                    <a:pt x="33" y="4"/>
                  </a:cubicBezTo>
                  <a:cubicBezTo>
                    <a:pt x="32" y="5"/>
                    <a:pt x="32" y="7"/>
                    <a:pt x="31" y="9"/>
                  </a:cubicBezTo>
                  <a:cubicBezTo>
                    <a:pt x="30" y="11"/>
                    <a:pt x="30" y="13"/>
                    <a:pt x="29" y="16"/>
                  </a:cubicBezTo>
                  <a:cubicBezTo>
                    <a:pt x="28" y="21"/>
                    <a:pt x="27" y="27"/>
                    <a:pt x="27" y="34"/>
                  </a:cubicBezTo>
                  <a:cubicBezTo>
                    <a:pt x="27" y="40"/>
                    <a:pt x="28" y="47"/>
                    <a:pt x="28" y="54"/>
                  </a:cubicBezTo>
                  <a:cubicBezTo>
                    <a:pt x="30" y="68"/>
                    <a:pt x="33" y="81"/>
                    <a:pt x="35" y="92"/>
                  </a:cubicBezTo>
                  <a:cubicBezTo>
                    <a:pt x="36" y="97"/>
                    <a:pt x="37" y="101"/>
                    <a:pt x="38" y="104"/>
                  </a:cubicBezTo>
                  <a:cubicBezTo>
                    <a:pt x="38" y="105"/>
                    <a:pt x="39" y="106"/>
                    <a:pt x="39" y="107"/>
                  </a:cubicBezTo>
                  <a:cubicBezTo>
                    <a:pt x="39" y="108"/>
                    <a:pt x="39" y="108"/>
                    <a:pt x="39" y="108"/>
                  </a:cubicBezTo>
                  <a:lnTo>
                    <a:pt x="0" y="113"/>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55">
              <a:extLst>
                <a:ext uri="{FF2B5EF4-FFF2-40B4-BE49-F238E27FC236}">
                  <a16:creationId xmlns:a16="http://schemas.microsoft.com/office/drawing/2014/main" id="{A94D9993-5328-1A92-6823-A5CF84D4DAF8}"/>
                </a:ext>
              </a:extLst>
            </p:cNvPr>
            <p:cNvSpPr>
              <a:spLocks/>
            </p:cNvSpPr>
            <p:nvPr/>
          </p:nvSpPr>
          <p:spPr bwMode="auto">
            <a:xfrm>
              <a:off x="11644227" y="6012618"/>
              <a:ext cx="460097" cy="528874"/>
            </a:xfrm>
            <a:custGeom>
              <a:avLst/>
              <a:gdLst>
                <a:gd name="T0" fmla="*/ 0 w 109"/>
                <a:gd name="T1" fmla="*/ 116 h 119"/>
                <a:gd name="T2" fmla="*/ 1 w 109"/>
                <a:gd name="T3" fmla="*/ 114 h 119"/>
                <a:gd name="T4" fmla="*/ 2 w 109"/>
                <a:gd name="T5" fmla="*/ 108 h 119"/>
                <a:gd name="T6" fmla="*/ 8 w 109"/>
                <a:gd name="T7" fmla="*/ 89 h 119"/>
                <a:gd name="T8" fmla="*/ 20 w 109"/>
                <a:gd name="T9" fmla="*/ 64 h 119"/>
                <a:gd name="T10" fmla="*/ 28 w 109"/>
                <a:gd name="T11" fmla="*/ 51 h 119"/>
                <a:gd name="T12" fmla="*/ 38 w 109"/>
                <a:gd name="T13" fmla="*/ 38 h 119"/>
                <a:gd name="T14" fmla="*/ 49 w 109"/>
                <a:gd name="T15" fmla="*/ 27 h 119"/>
                <a:gd name="T16" fmla="*/ 61 w 109"/>
                <a:gd name="T17" fmla="*/ 17 h 119"/>
                <a:gd name="T18" fmla="*/ 67 w 109"/>
                <a:gd name="T19" fmla="*/ 13 h 119"/>
                <a:gd name="T20" fmla="*/ 73 w 109"/>
                <a:gd name="T21" fmla="*/ 10 h 119"/>
                <a:gd name="T22" fmla="*/ 84 w 109"/>
                <a:gd name="T23" fmla="*/ 5 h 119"/>
                <a:gd name="T24" fmla="*/ 94 w 109"/>
                <a:gd name="T25" fmla="*/ 3 h 119"/>
                <a:gd name="T26" fmla="*/ 102 w 109"/>
                <a:gd name="T27" fmla="*/ 1 h 119"/>
                <a:gd name="T28" fmla="*/ 109 w 109"/>
                <a:gd name="T29" fmla="*/ 0 h 119"/>
                <a:gd name="T30" fmla="*/ 103 w 109"/>
                <a:gd name="T31" fmla="*/ 3 h 119"/>
                <a:gd name="T32" fmla="*/ 96 w 109"/>
                <a:gd name="T33" fmla="*/ 6 h 119"/>
                <a:gd name="T34" fmla="*/ 87 w 109"/>
                <a:gd name="T35" fmla="*/ 11 h 119"/>
                <a:gd name="T36" fmla="*/ 78 w 109"/>
                <a:gd name="T37" fmla="*/ 18 h 119"/>
                <a:gd name="T38" fmla="*/ 73 w 109"/>
                <a:gd name="T39" fmla="*/ 22 h 119"/>
                <a:gd name="T40" fmla="*/ 69 w 109"/>
                <a:gd name="T41" fmla="*/ 27 h 119"/>
                <a:gd name="T42" fmla="*/ 61 w 109"/>
                <a:gd name="T43" fmla="*/ 38 h 119"/>
                <a:gd name="T44" fmla="*/ 54 w 109"/>
                <a:gd name="T45" fmla="*/ 49 h 119"/>
                <a:gd name="T46" fmla="*/ 41 w 109"/>
                <a:gd name="T47" fmla="*/ 97 h 119"/>
                <a:gd name="T48" fmla="*/ 40 w 109"/>
                <a:gd name="T49" fmla="*/ 114 h 119"/>
                <a:gd name="T50" fmla="*/ 40 w 109"/>
                <a:gd name="T51" fmla="*/ 118 h 119"/>
                <a:gd name="T52" fmla="*/ 40 w 109"/>
                <a:gd name="T53" fmla="*/ 119 h 119"/>
                <a:gd name="T54" fmla="*/ 40 w 109"/>
                <a:gd name="T55" fmla="*/ 119 h 119"/>
                <a:gd name="T56" fmla="*/ 0 w 109"/>
                <a:gd name="T57" fmla="*/ 11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119">
                  <a:moveTo>
                    <a:pt x="0" y="116"/>
                  </a:moveTo>
                  <a:cubicBezTo>
                    <a:pt x="0" y="116"/>
                    <a:pt x="0" y="115"/>
                    <a:pt x="1" y="114"/>
                  </a:cubicBezTo>
                  <a:cubicBezTo>
                    <a:pt x="1" y="112"/>
                    <a:pt x="1" y="110"/>
                    <a:pt x="2" y="108"/>
                  </a:cubicBezTo>
                  <a:cubicBezTo>
                    <a:pt x="3" y="103"/>
                    <a:pt x="5" y="97"/>
                    <a:pt x="8" y="89"/>
                  </a:cubicBezTo>
                  <a:cubicBezTo>
                    <a:pt x="11" y="82"/>
                    <a:pt x="15" y="73"/>
                    <a:pt x="20" y="64"/>
                  </a:cubicBezTo>
                  <a:cubicBezTo>
                    <a:pt x="22" y="60"/>
                    <a:pt x="25" y="55"/>
                    <a:pt x="28" y="51"/>
                  </a:cubicBezTo>
                  <a:cubicBezTo>
                    <a:pt x="31" y="47"/>
                    <a:pt x="34" y="42"/>
                    <a:pt x="38" y="38"/>
                  </a:cubicBezTo>
                  <a:cubicBezTo>
                    <a:pt x="41" y="34"/>
                    <a:pt x="45" y="30"/>
                    <a:pt x="49" y="27"/>
                  </a:cubicBezTo>
                  <a:cubicBezTo>
                    <a:pt x="53" y="23"/>
                    <a:pt x="57" y="20"/>
                    <a:pt x="61" y="17"/>
                  </a:cubicBezTo>
                  <a:cubicBezTo>
                    <a:pt x="63" y="16"/>
                    <a:pt x="65" y="15"/>
                    <a:pt x="67" y="13"/>
                  </a:cubicBezTo>
                  <a:cubicBezTo>
                    <a:pt x="69" y="12"/>
                    <a:pt x="71" y="11"/>
                    <a:pt x="73" y="10"/>
                  </a:cubicBezTo>
                  <a:cubicBezTo>
                    <a:pt x="77" y="8"/>
                    <a:pt x="81" y="7"/>
                    <a:pt x="84" y="5"/>
                  </a:cubicBezTo>
                  <a:cubicBezTo>
                    <a:pt x="88" y="4"/>
                    <a:pt x="91" y="3"/>
                    <a:pt x="94" y="3"/>
                  </a:cubicBezTo>
                  <a:cubicBezTo>
                    <a:pt x="97" y="2"/>
                    <a:pt x="100" y="1"/>
                    <a:pt x="102" y="1"/>
                  </a:cubicBezTo>
                  <a:cubicBezTo>
                    <a:pt x="107" y="0"/>
                    <a:pt x="109" y="0"/>
                    <a:pt x="109" y="0"/>
                  </a:cubicBezTo>
                  <a:cubicBezTo>
                    <a:pt x="109" y="0"/>
                    <a:pt x="107" y="1"/>
                    <a:pt x="103" y="3"/>
                  </a:cubicBezTo>
                  <a:cubicBezTo>
                    <a:pt x="101" y="3"/>
                    <a:pt x="98" y="5"/>
                    <a:pt x="96" y="6"/>
                  </a:cubicBezTo>
                  <a:cubicBezTo>
                    <a:pt x="93" y="7"/>
                    <a:pt x="90" y="9"/>
                    <a:pt x="87" y="11"/>
                  </a:cubicBezTo>
                  <a:cubicBezTo>
                    <a:pt x="84" y="13"/>
                    <a:pt x="81" y="15"/>
                    <a:pt x="78" y="18"/>
                  </a:cubicBezTo>
                  <a:cubicBezTo>
                    <a:pt x="76" y="19"/>
                    <a:pt x="75" y="21"/>
                    <a:pt x="73" y="22"/>
                  </a:cubicBezTo>
                  <a:cubicBezTo>
                    <a:pt x="72" y="24"/>
                    <a:pt x="70" y="25"/>
                    <a:pt x="69" y="27"/>
                  </a:cubicBezTo>
                  <a:cubicBezTo>
                    <a:pt x="66" y="30"/>
                    <a:pt x="63" y="34"/>
                    <a:pt x="61" y="38"/>
                  </a:cubicBezTo>
                  <a:cubicBezTo>
                    <a:pt x="58" y="41"/>
                    <a:pt x="56" y="45"/>
                    <a:pt x="54" y="49"/>
                  </a:cubicBezTo>
                  <a:cubicBezTo>
                    <a:pt x="46" y="66"/>
                    <a:pt x="42" y="84"/>
                    <a:pt x="41" y="97"/>
                  </a:cubicBezTo>
                  <a:cubicBezTo>
                    <a:pt x="40" y="104"/>
                    <a:pt x="40" y="110"/>
                    <a:pt x="40" y="114"/>
                  </a:cubicBezTo>
                  <a:cubicBezTo>
                    <a:pt x="40" y="115"/>
                    <a:pt x="40" y="117"/>
                    <a:pt x="40" y="118"/>
                  </a:cubicBezTo>
                  <a:cubicBezTo>
                    <a:pt x="40" y="118"/>
                    <a:pt x="40" y="119"/>
                    <a:pt x="40" y="119"/>
                  </a:cubicBezTo>
                  <a:cubicBezTo>
                    <a:pt x="40" y="119"/>
                    <a:pt x="40" y="119"/>
                    <a:pt x="40" y="119"/>
                  </a:cubicBezTo>
                  <a:lnTo>
                    <a:pt x="0" y="116"/>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56">
              <a:extLst>
                <a:ext uri="{FF2B5EF4-FFF2-40B4-BE49-F238E27FC236}">
                  <a16:creationId xmlns:a16="http://schemas.microsoft.com/office/drawing/2014/main" id="{F21242AB-F527-EA30-729B-7905D014BD8E}"/>
                </a:ext>
              </a:extLst>
            </p:cNvPr>
            <p:cNvSpPr>
              <a:spLocks/>
            </p:cNvSpPr>
            <p:nvPr/>
          </p:nvSpPr>
          <p:spPr bwMode="auto">
            <a:xfrm>
              <a:off x="11397577" y="6012618"/>
              <a:ext cx="457725" cy="528874"/>
            </a:xfrm>
            <a:custGeom>
              <a:avLst/>
              <a:gdLst>
                <a:gd name="T0" fmla="*/ 69 w 109"/>
                <a:gd name="T1" fmla="*/ 119 h 119"/>
                <a:gd name="T2" fmla="*/ 69 w 109"/>
                <a:gd name="T3" fmla="*/ 119 h 119"/>
                <a:gd name="T4" fmla="*/ 69 w 109"/>
                <a:gd name="T5" fmla="*/ 118 h 119"/>
                <a:gd name="T6" fmla="*/ 69 w 109"/>
                <a:gd name="T7" fmla="*/ 114 h 119"/>
                <a:gd name="T8" fmla="*/ 68 w 109"/>
                <a:gd name="T9" fmla="*/ 97 h 119"/>
                <a:gd name="T10" fmla="*/ 55 w 109"/>
                <a:gd name="T11" fmla="*/ 49 h 119"/>
                <a:gd name="T12" fmla="*/ 48 w 109"/>
                <a:gd name="T13" fmla="*/ 38 h 119"/>
                <a:gd name="T14" fmla="*/ 40 w 109"/>
                <a:gd name="T15" fmla="*/ 27 h 119"/>
                <a:gd name="T16" fmla="*/ 36 w 109"/>
                <a:gd name="T17" fmla="*/ 22 h 119"/>
                <a:gd name="T18" fmla="*/ 31 w 109"/>
                <a:gd name="T19" fmla="*/ 18 h 119"/>
                <a:gd name="T20" fmla="*/ 22 w 109"/>
                <a:gd name="T21" fmla="*/ 11 h 119"/>
                <a:gd name="T22" fmla="*/ 13 w 109"/>
                <a:gd name="T23" fmla="*/ 6 h 119"/>
                <a:gd name="T24" fmla="*/ 6 w 109"/>
                <a:gd name="T25" fmla="*/ 3 h 119"/>
                <a:gd name="T26" fmla="*/ 0 w 109"/>
                <a:gd name="T27" fmla="*/ 0 h 119"/>
                <a:gd name="T28" fmla="*/ 7 w 109"/>
                <a:gd name="T29" fmla="*/ 1 h 119"/>
                <a:gd name="T30" fmla="*/ 14 w 109"/>
                <a:gd name="T31" fmla="*/ 3 h 119"/>
                <a:gd name="T32" fmla="*/ 24 w 109"/>
                <a:gd name="T33" fmla="*/ 5 h 119"/>
                <a:gd name="T34" fmla="*/ 36 w 109"/>
                <a:gd name="T35" fmla="*/ 10 h 119"/>
                <a:gd name="T36" fmla="*/ 42 w 109"/>
                <a:gd name="T37" fmla="*/ 13 h 119"/>
                <a:gd name="T38" fmla="*/ 48 w 109"/>
                <a:gd name="T39" fmla="*/ 17 h 119"/>
                <a:gd name="T40" fmla="*/ 60 w 109"/>
                <a:gd name="T41" fmla="*/ 27 h 119"/>
                <a:gd name="T42" fmla="*/ 71 w 109"/>
                <a:gd name="T43" fmla="*/ 38 h 119"/>
                <a:gd name="T44" fmla="*/ 81 w 109"/>
                <a:gd name="T45" fmla="*/ 51 h 119"/>
                <a:gd name="T46" fmla="*/ 89 w 109"/>
                <a:gd name="T47" fmla="*/ 64 h 119"/>
                <a:gd name="T48" fmla="*/ 101 w 109"/>
                <a:gd name="T49" fmla="*/ 89 h 119"/>
                <a:gd name="T50" fmla="*/ 107 w 109"/>
                <a:gd name="T51" fmla="*/ 108 h 119"/>
                <a:gd name="T52" fmla="*/ 108 w 109"/>
                <a:gd name="T53" fmla="*/ 114 h 119"/>
                <a:gd name="T54" fmla="*/ 109 w 109"/>
                <a:gd name="T55" fmla="*/ 116 h 119"/>
                <a:gd name="T56" fmla="*/ 69 w 109"/>
                <a:gd name="T57"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119">
                  <a:moveTo>
                    <a:pt x="69" y="119"/>
                  </a:moveTo>
                  <a:cubicBezTo>
                    <a:pt x="69" y="119"/>
                    <a:pt x="69" y="119"/>
                    <a:pt x="69" y="119"/>
                  </a:cubicBezTo>
                  <a:cubicBezTo>
                    <a:pt x="69" y="119"/>
                    <a:pt x="69" y="118"/>
                    <a:pt x="69" y="118"/>
                  </a:cubicBezTo>
                  <a:cubicBezTo>
                    <a:pt x="69" y="117"/>
                    <a:pt x="69" y="115"/>
                    <a:pt x="69" y="114"/>
                  </a:cubicBezTo>
                  <a:cubicBezTo>
                    <a:pt x="69" y="110"/>
                    <a:pt x="69" y="104"/>
                    <a:pt x="68" y="97"/>
                  </a:cubicBezTo>
                  <a:cubicBezTo>
                    <a:pt x="67" y="84"/>
                    <a:pt x="63" y="66"/>
                    <a:pt x="55" y="49"/>
                  </a:cubicBezTo>
                  <a:cubicBezTo>
                    <a:pt x="53" y="45"/>
                    <a:pt x="51" y="41"/>
                    <a:pt x="48" y="38"/>
                  </a:cubicBezTo>
                  <a:cubicBezTo>
                    <a:pt x="46" y="34"/>
                    <a:pt x="43" y="30"/>
                    <a:pt x="40" y="27"/>
                  </a:cubicBezTo>
                  <a:cubicBezTo>
                    <a:pt x="39" y="25"/>
                    <a:pt x="37" y="24"/>
                    <a:pt x="36" y="22"/>
                  </a:cubicBezTo>
                  <a:cubicBezTo>
                    <a:pt x="34" y="21"/>
                    <a:pt x="32" y="19"/>
                    <a:pt x="31" y="18"/>
                  </a:cubicBezTo>
                  <a:cubicBezTo>
                    <a:pt x="28" y="15"/>
                    <a:pt x="25" y="13"/>
                    <a:pt x="22" y="11"/>
                  </a:cubicBezTo>
                  <a:cubicBezTo>
                    <a:pt x="19" y="9"/>
                    <a:pt x="16" y="7"/>
                    <a:pt x="13" y="6"/>
                  </a:cubicBezTo>
                  <a:cubicBezTo>
                    <a:pt x="11" y="5"/>
                    <a:pt x="8" y="3"/>
                    <a:pt x="6" y="3"/>
                  </a:cubicBezTo>
                  <a:cubicBezTo>
                    <a:pt x="2" y="1"/>
                    <a:pt x="0" y="0"/>
                    <a:pt x="0" y="0"/>
                  </a:cubicBezTo>
                  <a:cubicBezTo>
                    <a:pt x="0" y="0"/>
                    <a:pt x="2" y="0"/>
                    <a:pt x="7" y="1"/>
                  </a:cubicBezTo>
                  <a:cubicBezTo>
                    <a:pt x="9" y="1"/>
                    <a:pt x="11" y="2"/>
                    <a:pt x="14" y="3"/>
                  </a:cubicBezTo>
                  <a:cubicBezTo>
                    <a:pt x="17" y="3"/>
                    <a:pt x="21" y="4"/>
                    <a:pt x="24" y="5"/>
                  </a:cubicBezTo>
                  <a:cubicBezTo>
                    <a:pt x="28" y="7"/>
                    <a:pt x="32" y="8"/>
                    <a:pt x="36" y="10"/>
                  </a:cubicBezTo>
                  <a:cubicBezTo>
                    <a:pt x="38" y="11"/>
                    <a:pt x="40" y="12"/>
                    <a:pt x="42" y="13"/>
                  </a:cubicBezTo>
                  <a:cubicBezTo>
                    <a:pt x="44" y="15"/>
                    <a:pt x="46" y="16"/>
                    <a:pt x="48" y="17"/>
                  </a:cubicBezTo>
                  <a:cubicBezTo>
                    <a:pt x="52" y="20"/>
                    <a:pt x="56" y="23"/>
                    <a:pt x="60" y="27"/>
                  </a:cubicBezTo>
                  <a:cubicBezTo>
                    <a:pt x="64" y="30"/>
                    <a:pt x="68" y="34"/>
                    <a:pt x="71" y="38"/>
                  </a:cubicBezTo>
                  <a:cubicBezTo>
                    <a:pt x="75" y="42"/>
                    <a:pt x="78" y="47"/>
                    <a:pt x="81" y="51"/>
                  </a:cubicBezTo>
                  <a:cubicBezTo>
                    <a:pt x="84" y="55"/>
                    <a:pt x="87" y="60"/>
                    <a:pt x="89" y="64"/>
                  </a:cubicBezTo>
                  <a:cubicBezTo>
                    <a:pt x="94" y="73"/>
                    <a:pt x="98" y="82"/>
                    <a:pt x="101" y="89"/>
                  </a:cubicBezTo>
                  <a:cubicBezTo>
                    <a:pt x="104" y="97"/>
                    <a:pt x="106" y="103"/>
                    <a:pt x="107" y="108"/>
                  </a:cubicBezTo>
                  <a:cubicBezTo>
                    <a:pt x="108" y="110"/>
                    <a:pt x="108" y="112"/>
                    <a:pt x="108" y="114"/>
                  </a:cubicBezTo>
                  <a:cubicBezTo>
                    <a:pt x="109" y="115"/>
                    <a:pt x="109" y="116"/>
                    <a:pt x="109" y="116"/>
                  </a:cubicBezTo>
                  <a:cubicBezTo>
                    <a:pt x="69" y="119"/>
                    <a:pt x="69" y="119"/>
                    <a:pt x="69" y="119"/>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57">
              <a:extLst>
                <a:ext uri="{FF2B5EF4-FFF2-40B4-BE49-F238E27FC236}">
                  <a16:creationId xmlns:a16="http://schemas.microsoft.com/office/drawing/2014/main" id="{1520CFBD-43A3-7D8D-E649-F03F768CBB5C}"/>
                </a:ext>
              </a:extLst>
            </p:cNvPr>
            <p:cNvSpPr>
              <a:spLocks/>
            </p:cNvSpPr>
            <p:nvPr/>
          </p:nvSpPr>
          <p:spPr bwMode="auto">
            <a:xfrm>
              <a:off x="11670315" y="6240294"/>
              <a:ext cx="462468" cy="301197"/>
            </a:xfrm>
            <a:custGeom>
              <a:avLst/>
              <a:gdLst>
                <a:gd name="T0" fmla="*/ 0 w 110"/>
                <a:gd name="T1" fmla="*/ 62 h 68"/>
                <a:gd name="T2" fmla="*/ 0 w 110"/>
                <a:gd name="T3" fmla="*/ 61 h 68"/>
                <a:gd name="T4" fmla="*/ 0 w 110"/>
                <a:gd name="T5" fmla="*/ 60 h 68"/>
                <a:gd name="T6" fmla="*/ 1 w 110"/>
                <a:gd name="T7" fmla="*/ 57 h 68"/>
                <a:gd name="T8" fmla="*/ 2 w 110"/>
                <a:gd name="T9" fmla="*/ 55 h 68"/>
                <a:gd name="T10" fmla="*/ 5 w 110"/>
                <a:gd name="T11" fmla="*/ 48 h 68"/>
                <a:gd name="T12" fmla="*/ 10 w 110"/>
                <a:gd name="T13" fmla="*/ 40 h 68"/>
                <a:gd name="T14" fmla="*/ 17 w 110"/>
                <a:gd name="T15" fmla="*/ 31 h 68"/>
                <a:gd name="T16" fmla="*/ 26 w 110"/>
                <a:gd name="T17" fmla="*/ 22 h 68"/>
                <a:gd name="T18" fmla="*/ 30 w 110"/>
                <a:gd name="T19" fmla="*/ 18 h 68"/>
                <a:gd name="T20" fmla="*/ 36 w 110"/>
                <a:gd name="T21" fmla="*/ 15 h 68"/>
                <a:gd name="T22" fmla="*/ 41 w 110"/>
                <a:gd name="T23" fmla="*/ 11 h 68"/>
                <a:gd name="T24" fmla="*/ 47 w 110"/>
                <a:gd name="T25" fmla="*/ 8 h 68"/>
                <a:gd name="T26" fmla="*/ 59 w 110"/>
                <a:gd name="T27" fmla="*/ 4 h 68"/>
                <a:gd name="T28" fmla="*/ 71 w 110"/>
                <a:gd name="T29" fmla="*/ 2 h 68"/>
                <a:gd name="T30" fmla="*/ 81 w 110"/>
                <a:gd name="T31" fmla="*/ 1 h 68"/>
                <a:gd name="T32" fmla="*/ 91 w 110"/>
                <a:gd name="T33" fmla="*/ 1 h 68"/>
                <a:gd name="T34" fmla="*/ 95 w 110"/>
                <a:gd name="T35" fmla="*/ 1 h 68"/>
                <a:gd name="T36" fmla="*/ 99 w 110"/>
                <a:gd name="T37" fmla="*/ 1 h 68"/>
                <a:gd name="T38" fmla="*/ 105 w 110"/>
                <a:gd name="T39" fmla="*/ 2 h 68"/>
                <a:gd name="T40" fmla="*/ 110 w 110"/>
                <a:gd name="T41" fmla="*/ 2 h 68"/>
                <a:gd name="T42" fmla="*/ 105 w 110"/>
                <a:gd name="T43" fmla="*/ 3 h 68"/>
                <a:gd name="T44" fmla="*/ 99 w 110"/>
                <a:gd name="T45" fmla="*/ 5 h 68"/>
                <a:gd name="T46" fmla="*/ 96 w 110"/>
                <a:gd name="T47" fmla="*/ 5 h 68"/>
                <a:gd name="T48" fmla="*/ 92 w 110"/>
                <a:gd name="T49" fmla="*/ 7 h 68"/>
                <a:gd name="T50" fmla="*/ 83 w 110"/>
                <a:gd name="T51" fmla="*/ 10 h 68"/>
                <a:gd name="T52" fmla="*/ 74 w 110"/>
                <a:gd name="T53" fmla="*/ 14 h 68"/>
                <a:gd name="T54" fmla="*/ 66 w 110"/>
                <a:gd name="T55" fmla="*/ 19 h 68"/>
                <a:gd name="T56" fmla="*/ 58 w 110"/>
                <a:gd name="T57" fmla="*/ 25 h 68"/>
                <a:gd name="T58" fmla="*/ 54 w 110"/>
                <a:gd name="T59" fmla="*/ 29 h 68"/>
                <a:gd name="T60" fmla="*/ 51 w 110"/>
                <a:gd name="T61" fmla="*/ 33 h 68"/>
                <a:gd name="T62" fmla="*/ 48 w 110"/>
                <a:gd name="T63" fmla="*/ 36 h 68"/>
                <a:gd name="T64" fmla="*/ 46 w 110"/>
                <a:gd name="T65" fmla="*/ 40 h 68"/>
                <a:gd name="T66" fmla="*/ 42 w 110"/>
                <a:gd name="T67" fmla="*/ 48 h 68"/>
                <a:gd name="T68" fmla="*/ 40 w 110"/>
                <a:gd name="T69" fmla="*/ 55 h 68"/>
                <a:gd name="T70" fmla="*/ 39 w 110"/>
                <a:gd name="T71" fmla="*/ 61 h 68"/>
                <a:gd name="T72" fmla="*/ 38 w 110"/>
                <a:gd name="T73" fmla="*/ 65 h 68"/>
                <a:gd name="T74" fmla="*/ 38 w 110"/>
                <a:gd name="T75" fmla="*/ 67 h 68"/>
                <a:gd name="T76" fmla="*/ 39 w 110"/>
                <a:gd name="T77" fmla="*/ 67 h 68"/>
                <a:gd name="T78" fmla="*/ 40 w 110"/>
                <a:gd name="T79" fmla="*/ 68 h 68"/>
                <a:gd name="T80" fmla="*/ 40 w 110"/>
                <a:gd name="T81" fmla="*/ 68 h 68"/>
                <a:gd name="T82" fmla="*/ 0 w 110"/>
                <a:gd name="T83" fmla="*/ 6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0" h="68">
                  <a:moveTo>
                    <a:pt x="0" y="62"/>
                  </a:moveTo>
                  <a:cubicBezTo>
                    <a:pt x="0" y="61"/>
                    <a:pt x="0" y="61"/>
                    <a:pt x="0" y="61"/>
                  </a:cubicBezTo>
                  <a:cubicBezTo>
                    <a:pt x="0" y="61"/>
                    <a:pt x="0" y="60"/>
                    <a:pt x="0" y="60"/>
                  </a:cubicBezTo>
                  <a:cubicBezTo>
                    <a:pt x="0" y="59"/>
                    <a:pt x="0" y="58"/>
                    <a:pt x="1" y="57"/>
                  </a:cubicBezTo>
                  <a:cubicBezTo>
                    <a:pt x="1" y="57"/>
                    <a:pt x="1" y="56"/>
                    <a:pt x="2" y="55"/>
                  </a:cubicBezTo>
                  <a:cubicBezTo>
                    <a:pt x="3" y="53"/>
                    <a:pt x="4" y="50"/>
                    <a:pt x="5" y="48"/>
                  </a:cubicBezTo>
                  <a:cubicBezTo>
                    <a:pt x="6" y="45"/>
                    <a:pt x="8" y="43"/>
                    <a:pt x="10" y="40"/>
                  </a:cubicBezTo>
                  <a:cubicBezTo>
                    <a:pt x="12" y="37"/>
                    <a:pt x="14" y="34"/>
                    <a:pt x="17" y="31"/>
                  </a:cubicBezTo>
                  <a:cubicBezTo>
                    <a:pt x="20" y="28"/>
                    <a:pt x="22" y="25"/>
                    <a:pt x="26" y="22"/>
                  </a:cubicBezTo>
                  <a:cubicBezTo>
                    <a:pt x="27" y="21"/>
                    <a:pt x="29" y="20"/>
                    <a:pt x="30" y="18"/>
                  </a:cubicBezTo>
                  <a:cubicBezTo>
                    <a:pt x="32" y="17"/>
                    <a:pt x="34" y="16"/>
                    <a:pt x="36" y="15"/>
                  </a:cubicBezTo>
                  <a:cubicBezTo>
                    <a:pt x="38" y="13"/>
                    <a:pt x="39" y="12"/>
                    <a:pt x="41" y="11"/>
                  </a:cubicBezTo>
                  <a:cubicBezTo>
                    <a:pt x="47" y="8"/>
                    <a:pt x="47" y="8"/>
                    <a:pt x="47" y="8"/>
                  </a:cubicBezTo>
                  <a:cubicBezTo>
                    <a:pt x="51" y="7"/>
                    <a:pt x="55" y="5"/>
                    <a:pt x="59" y="4"/>
                  </a:cubicBezTo>
                  <a:cubicBezTo>
                    <a:pt x="63" y="3"/>
                    <a:pt x="67" y="2"/>
                    <a:pt x="71" y="2"/>
                  </a:cubicBezTo>
                  <a:cubicBezTo>
                    <a:pt x="74" y="1"/>
                    <a:pt x="78" y="1"/>
                    <a:pt x="81" y="1"/>
                  </a:cubicBezTo>
                  <a:cubicBezTo>
                    <a:pt x="85" y="0"/>
                    <a:pt x="88" y="1"/>
                    <a:pt x="91" y="1"/>
                  </a:cubicBezTo>
                  <a:cubicBezTo>
                    <a:pt x="92" y="1"/>
                    <a:pt x="94" y="1"/>
                    <a:pt x="95" y="1"/>
                  </a:cubicBezTo>
                  <a:cubicBezTo>
                    <a:pt x="96" y="1"/>
                    <a:pt x="98" y="1"/>
                    <a:pt x="99" y="1"/>
                  </a:cubicBezTo>
                  <a:cubicBezTo>
                    <a:pt x="101" y="1"/>
                    <a:pt x="103" y="2"/>
                    <a:pt x="105" y="2"/>
                  </a:cubicBezTo>
                  <a:cubicBezTo>
                    <a:pt x="108" y="2"/>
                    <a:pt x="110" y="2"/>
                    <a:pt x="110" y="2"/>
                  </a:cubicBezTo>
                  <a:cubicBezTo>
                    <a:pt x="110" y="2"/>
                    <a:pt x="108" y="3"/>
                    <a:pt x="105" y="3"/>
                  </a:cubicBezTo>
                  <a:cubicBezTo>
                    <a:pt x="103" y="4"/>
                    <a:pt x="101" y="4"/>
                    <a:pt x="99" y="5"/>
                  </a:cubicBezTo>
                  <a:cubicBezTo>
                    <a:pt x="98" y="5"/>
                    <a:pt x="97" y="5"/>
                    <a:pt x="96" y="5"/>
                  </a:cubicBezTo>
                  <a:cubicBezTo>
                    <a:pt x="94" y="6"/>
                    <a:pt x="93" y="6"/>
                    <a:pt x="92" y="7"/>
                  </a:cubicBezTo>
                  <a:cubicBezTo>
                    <a:pt x="89" y="8"/>
                    <a:pt x="86" y="9"/>
                    <a:pt x="83" y="10"/>
                  </a:cubicBezTo>
                  <a:cubicBezTo>
                    <a:pt x="80" y="11"/>
                    <a:pt x="78" y="12"/>
                    <a:pt x="74" y="14"/>
                  </a:cubicBezTo>
                  <a:cubicBezTo>
                    <a:pt x="71" y="15"/>
                    <a:pt x="69" y="17"/>
                    <a:pt x="66" y="19"/>
                  </a:cubicBezTo>
                  <a:cubicBezTo>
                    <a:pt x="63" y="21"/>
                    <a:pt x="60" y="23"/>
                    <a:pt x="58" y="25"/>
                  </a:cubicBezTo>
                  <a:cubicBezTo>
                    <a:pt x="54" y="29"/>
                    <a:pt x="54" y="29"/>
                    <a:pt x="54" y="29"/>
                  </a:cubicBezTo>
                  <a:cubicBezTo>
                    <a:pt x="53" y="30"/>
                    <a:pt x="52" y="31"/>
                    <a:pt x="51" y="33"/>
                  </a:cubicBezTo>
                  <a:cubicBezTo>
                    <a:pt x="50" y="34"/>
                    <a:pt x="49" y="35"/>
                    <a:pt x="48" y="36"/>
                  </a:cubicBezTo>
                  <a:cubicBezTo>
                    <a:pt x="47" y="38"/>
                    <a:pt x="47" y="39"/>
                    <a:pt x="46" y="40"/>
                  </a:cubicBezTo>
                  <a:cubicBezTo>
                    <a:pt x="44" y="43"/>
                    <a:pt x="43" y="45"/>
                    <a:pt x="42" y="48"/>
                  </a:cubicBezTo>
                  <a:cubicBezTo>
                    <a:pt x="41" y="50"/>
                    <a:pt x="40" y="53"/>
                    <a:pt x="40" y="55"/>
                  </a:cubicBezTo>
                  <a:cubicBezTo>
                    <a:pt x="39" y="57"/>
                    <a:pt x="39" y="59"/>
                    <a:pt x="39" y="61"/>
                  </a:cubicBezTo>
                  <a:cubicBezTo>
                    <a:pt x="38" y="63"/>
                    <a:pt x="38" y="64"/>
                    <a:pt x="38" y="65"/>
                  </a:cubicBezTo>
                  <a:cubicBezTo>
                    <a:pt x="38" y="66"/>
                    <a:pt x="38" y="66"/>
                    <a:pt x="38" y="67"/>
                  </a:cubicBezTo>
                  <a:cubicBezTo>
                    <a:pt x="38" y="67"/>
                    <a:pt x="39" y="67"/>
                    <a:pt x="39" y="67"/>
                  </a:cubicBezTo>
                  <a:cubicBezTo>
                    <a:pt x="40" y="68"/>
                    <a:pt x="40" y="68"/>
                    <a:pt x="40" y="68"/>
                  </a:cubicBezTo>
                  <a:cubicBezTo>
                    <a:pt x="40" y="68"/>
                    <a:pt x="40" y="68"/>
                    <a:pt x="40" y="68"/>
                  </a:cubicBezTo>
                  <a:lnTo>
                    <a:pt x="0" y="62"/>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58">
              <a:extLst>
                <a:ext uri="{FF2B5EF4-FFF2-40B4-BE49-F238E27FC236}">
                  <a16:creationId xmlns:a16="http://schemas.microsoft.com/office/drawing/2014/main" id="{1818CC96-4F33-FBA3-5EA4-8EE07CBCE74F}"/>
                </a:ext>
              </a:extLst>
            </p:cNvPr>
            <p:cNvSpPr>
              <a:spLocks/>
            </p:cNvSpPr>
            <p:nvPr/>
          </p:nvSpPr>
          <p:spPr bwMode="auto">
            <a:xfrm>
              <a:off x="11350145" y="6240294"/>
              <a:ext cx="467211" cy="301197"/>
            </a:xfrm>
            <a:custGeom>
              <a:avLst/>
              <a:gdLst>
                <a:gd name="T0" fmla="*/ 72 w 111"/>
                <a:gd name="T1" fmla="*/ 68 h 68"/>
                <a:gd name="T2" fmla="*/ 72 w 111"/>
                <a:gd name="T3" fmla="*/ 68 h 68"/>
                <a:gd name="T4" fmla="*/ 72 w 111"/>
                <a:gd name="T5" fmla="*/ 67 h 68"/>
                <a:gd name="T6" fmla="*/ 72 w 111"/>
                <a:gd name="T7" fmla="*/ 67 h 68"/>
                <a:gd name="T8" fmla="*/ 72 w 111"/>
                <a:gd name="T9" fmla="*/ 65 h 68"/>
                <a:gd name="T10" fmla="*/ 72 w 111"/>
                <a:gd name="T11" fmla="*/ 61 h 68"/>
                <a:gd name="T12" fmla="*/ 70 w 111"/>
                <a:gd name="T13" fmla="*/ 55 h 68"/>
                <a:gd name="T14" fmla="*/ 68 w 111"/>
                <a:gd name="T15" fmla="*/ 48 h 68"/>
                <a:gd name="T16" fmla="*/ 64 w 111"/>
                <a:gd name="T17" fmla="*/ 40 h 68"/>
                <a:gd name="T18" fmla="*/ 62 w 111"/>
                <a:gd name="T19" fmla="*/ 36 h 68"/>
                <a:gd name="T20" fmla="*/ 59 w 111"/>
                <a:gd name="T21" fmla="*/ 33 h 68"/>
                <a:gd name="T22" fmla="*/ 56 w 111"/>
                <a:gd name="T23" fmla="*/ 29 h 68"/>
                <a:gd name="T24" fmla="*/ 53 w 111"/>
                <a:gd name="T25" fmla="*/ 25 h 68"/>
                <a:gd name="T26" fmla="*/ 45 w 111"/>
                <a:gd name="T27" fmla="*/ 19 h 68"/>
                <a:gd name="T28" fmla="*/ 36 w 111"/>
                <a:gd name="T29" fmla="*/ 14 h 68"/>
                <a:gd name="T30" fmla="*/ 27 w 111"/>
                <a:gd name="T31" fmla="*/ 10 h 68"/>
                <a:gd name="T32" fmla="*/ 19 w 111"/>
                <a:gd name="T33" fmla="*/ 7 h 68"/>
                <a:gd name="T34" fmla="*/ 15 w 111"/>
                <a:gd name="T35" fmla="*/ 5 h 68"/>
                <a:gd name="T36" fmla="*/ 11 w 111"/>
                <a:gd name="T37" fmla="*/ 5 h 68"/>
                <a:gd name="T38" fmla="*/ 5 w 111"/>
                <a:gd name="T39" fmla="*/ 3 h 68"/>
                <a:gd name="T40" fmla="*/ 0 w 111"/>
                <a:gd name="T41" fmla="*/ 2 h 68"/>
                <a:gd name="T42" fmla="*/ 5 w 111"/>
                <a:gd name="T43" fmla="*/ 2 h 68"/>
                <a:gd name="T44" fmla="*/ 12 w 111"/>
                <a:gd name="T45" fmla="*/ 1 h 68"/>
                <a:gd name="T46" fmla="*/ 15 w 111"/>
                <a:gd name="T47" fmla="*/ 1 h 68"/>
                <a:gd name="T48" fmla="*/ 19 w 111"/>
                <a:gd name="T49" fmla="*/ 1 h 68"/>
                <a:gd name="T50" fmla="*/ 29 w 111"/>
                <a:gd name="T51" fmla="*/ 1 h 68"/>
                <a:gd name="T52" fmla="*/ 40 w 111"/>
                <a:gd name="T53" fmla="*/ 2 h 68"/>
                <a:gd name="T54" fmla="*/ 51 w 111"/>
                <a:gd name="T55" fmla="*/ 4 h 68"/>
                <a:gd name="T56" fmla="*/ 63 w 111"/>
                <a:gd name="T57" fmla="*/ 8 h 68"/>
                <a:gd name="T58" fmla="*/ 69 w 111"/>
                <a:gd name="T59" fmla="*/ 11 h 68"/>
                <a:gd name="T60" fmla="*/ 75 w 111"/>
                <a:gd name="T61" fmla="*/ 15 h 68"/>
                <a:gd name="T62" fmla="*/ 80 w 111"/>
                <a:gd name="T63" fmla="*/ 18 h 68"/>
                <a:gd name="T64" fmla="*/ 85 w 111"/>
                <a:gd name="T65" fmla="*/ 22 h 68"/>
                <a:gd name="T66" fmla="*/ 94 w 111"/>
                <a:gd name="T67" fmla="*/ 31 h 68"/>
                <a:gd name="T68" fmla="*/ 100 w 111"/>
                <a:gd name="T69" fmla="*/ 40 h 68"/>
                <a:gd name="T70" fmla="*/ 105 w 111"/>
                <a:gd name="T71" fmla="*/ 48 h 68"/>
                <a:gd name="T72" fmla="*/ 109 w 111"/>
                <a:gd name="T73" fmla="*/ 55 h 68"/>
                <a:gd name="T74" fmla="*/ 110 w 111"/>
                <a:gd name="T75" fmla="*/ 57 h 68"/>
                <a:gd name="T76" fmla="*/ 111 w 111"/>
                <a:gd name="T77" fmla="*/ 60 h 68"/>
                <a:gd name="T78" fmla="*/ 111 w 111"/>
                <a:gd name="T79" fmla="*/ 61 h 68"/>
                <a:gd name="T80" fmla="*/ 111 w 111"/>
                <a:gd name="T81" fmla="*/ 62 h 68"/>
                <a:gd name="T82" fmla="*/ 72 w 111"/>
                <a:gd name="T83"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1" h="68">
                  <a:moveTo>
                    <a:pt x="72" y="68"/>
                  </a:moveTo>
                  <a:cubicBezTo>
                    <a:pt x="72" y="68"/>
                    <a:pt x="72" y="68"/>
                    <a:pt x="72" y="68"/>
                  </a:cubicBezTo>
                  <a:cubicBezTo>
                    <a:pt x="72" y="67"/>
                    <a:pt x="72" y="67"/>
                    <a:pt x="72" y="67"/>
                  </a:cubicBezTo>
                  <a:cubicBezTo>
                    <a:pt x="72" y="67"/>
                    <a:pt x="72" y="67"/>
                    <a:pt x="72" y="67"/>
                  </a:cubicBezTo>
                  <a:cubicBezTo>
                    <a:pt x="72" y="66"/>
                    <a:pt x="72" y="66"/>
                    <a:pt x="72" y="65"/>
                  </a:cubicBezTo>
                  <a:cubicBezTo>
                    <a:pt x="72" y="64"/>
                    <a:pt x="72" y="63"/>
                    <a:pt x="72" y="61"/>
                  </a:cubicBezTo>
                  <a:cubicBezTo>
                    <a:pt x="71" y="59"/>
                    <a:pt x="71" y="57"/>
                    <a:pt x="70" y="55"/>
                  </a:cubicBezTo>
                  <a:cubicBezTo>
                    <a:pt x="70" y="53"/>
                    <a:pt x="69" y="50"/>
                    <a:pt x="68" y="48"/>
                  </a:cubicBezTo>
                  <a:cubicBezTo>
                    <a:pt x="67" y="45"/>
                    <a:pt x="66" y="43"/>
                    <a:pt x="64" y="40"/>
                  </a:cubicBezTo>
                  <a:cubicBezTo>
                    <a:pt x="64" y="39"/>
                    <a:pt x="63" y="38"/>
                    <a:pt x="62" y="36"/>
                  </a:cubicBezTo>
                  <a:cubicBezTo>
                    <a:pt x="61" y="35"/>
                    <a:pt x="60" y="34"/>
                    <a:pt x="59" y="33"/>
                  </a:cubicBezTo>
                  <a:cubicBezTo>
                    <a:pt x="58" y="31"/>
                    <a:pt x="57" y="30"/>
                    <a:pt x="56" y="29"/>
                  </a:cubicBezTo>
                  <a:cubicBezTo>
                    <a:pt x="53" y="25"/>
                    <a:pt x="53" y="25"/>
                    <a:pt x="53" y="25"/>
                  </a:cubicBezTo>
                  <a:cubicBezTo>
                    <a:pt x="50" y="23"/>
                    <a:pt x="47" y="21"/>
                    <a:pt x="45" y="19"/>
                  </a:cubicBezTo>
                  <a:cubicBezTo>
                    <a:pt x="42" y="17"/>
                    <a:pt x="39" y="15"/>
                    <a:pt x="36" y="14"/>
                  </a:cubicBezTo>
                  <a:cubicBezTo>
                    <a:pt x="33" y="12"/>
                    <a:pt x="30" y="11"/>
                    <a:pt x="27" y="10"/>
                  </a:cubicBezTo>
                  <a:cubicBezTo>
                    <a:pt x="24" y="9"/>
                    <a:pt x="21" y="8"/>
                    <a:pt x="19" y="7"/>
                  </a:cubicBezTo>
                  <a:cubicBezTo>
                    <a:pt x="17" y="6"/>
                    <a:pt x="16" y="6"/>
                    <a:pt x="15" y="5"/>
                  </a:cubicBezTo>
                  <a:cubicBezTo>
                    <a:pt x="14" y="5"/>
                    <a:pt x="12" y="5"/>
                    <a:pt x="11" y="5"/>
                  </a:cubicBezTo>
                  <a:cubicBezTo>
                    <a:pt x="9" y="4"/>
                    <a:pt x="7" y="4"/>
                    <a:pt x="5" y="3"/>
                  </a:cubicBezTo>
                  <a:cubicBezTo>
                    <a:pt x="2" y="3"/>
                    <a:pt x="0" y="2"/>
                    <a:pt x="0" y="2"/>
                  </a:cubicBezTo>
                  <a:cubicBezTo>
                    <a:pt x="0" y="2"/>
                    <a:pt x="2" y="2"/>
                    <a:pt x="5" y="2"/>
                  </a:cubicBezTo>
                  <a:cubicBezTo>
                    <a:pt x="7" y="2"/>
                    <a:pt x="9" y="1"/>
                    <a:pt x="12" y="1"/>
                  </a:cubicBezTo>
                  <a:cubicBezTo>
                    <a:pt x="13" y="1"/>
                    <a:pt x="14" y="1"/>
                    <a:pt x="15" y="1"/>
                  </a:cubicBezTo>
                  <a:cubicBezTo>
                    <a:pt x="17" y="1"/>
                    <a:pt x="18" y="1"/>
                    <a:pt x="19" y="1"/>
                  </a:cubicBezTo>
                  <a:cubicBezTo>
                    <a:pt x="22" y="1"/>
                    <a:pt x="26" y="0"/>
                    <a:pt x="29" y="1"/>
                  </a:cubicBezTo>
                  <a:cubicBezTo>
                    <a:pt x="32" y="1"/>
                    <a:pt x="36" y="1"/>
                    <a:pt x="40" y="2"/>
                  </a:cubicBezTo>
                  <a:cubicBezTo>
                    <a:pt x="44" y="2"/>
                    <a:pt x="47" y="3"/>
                    <a:pt x="51" y="4"/>
                  </a:cubicBezTo>
                  <a:cubicBezTo>
                    <a:pt x="55" y="5"/>
                    <a:pt x="59" y="7"/>
                    <a:pt x="63" y="8"/>
                  </a:cubicBezTo>
                  <a:cubicBezTo>
                    <a:pt x="69" y="11"/>
                    <a:pt x="69" y="11"/>
                    <a:pt x="69" y="11"/>
                  </a:cubicBezTo>
                  <a:cubicBezTo>
                    <a:pt x="71" y="12"/>
                    <a:pt x="73" y="13"/>
                    <a:pt x="75" y="15"/>
                  </a:cubicBezTo>
                  <a:cubicBezTo>
                    <a:pt x="76" y="16"/>
                    <a:pt x="78" y="17"/>
                    <a:pt x="80" y="18"/>
                  </a:cubicBezTo>
                  <a:cubicBezTo>
                    <a:pt x="82" y="20"/>
                    <a:pt x="83" y="21"/>
                    <a:pt x="85" y="22"/>
                  </a:cubicBezTo>
                  <a:cubicBezTo>
                    <a:pt x="88" y="25"/>
                    <a:pt x="91" y="28"/>
                    <a:pt x="94" y="31"/>
                  </a:cubicBezTo>
                  <a:cubicBezTo>
                    <a:pt x="96" y="34"/>
                    <a:pt x="99" y="37"/>
                    <a:pt x="100" y="40"/>
                  </a:cubicBezTo>
                  <a:cubicBezTo>
                    <a:pt x="102" y="43"/>
                    <a:pt x="104" y="45"/>
                    <a:pt x="105" y="48"/>
                  </a:cubicBezTo>
                  <a:cubicBezTo>
                    <a:pt x="107" y="50"/>
                    <a:pt x="108" y="53"/>
                    <a:pt x="109" y="55"/>
                  </a:cubicBezTo>
                  <a:cubicBezTo>
                    <a:pt x="109" y="56"/>
                    <a:pt x="110" y="57"/>
                    <a:pt x="110" y="57"/>
                  </a:cubicBezTo>
                  <a:cubicBezTo>
                    <a:pt x="110" y="58"/>
                    <a:pt x="111" y="59"/>
                    <a:pt x="111" y="60"/>
                  </a:cubicBezTo>
                  <a:cubicBezTo>
                    <a:pt x="111" y="60"/>
                    <a:pt x="111" y="61"/>
                    <a:pt x="111" y="61"/>
                  </a:cubicBezTo>
                  <a:cubicBezTo>
                    <a:pt x="111" y="62"/>
                    <a:pt x="111" y="62"/>
                    <a:pt x="111" y="62"/>
                  </a:cubicBezTo>
                  <a:cubicBezTo>
                    <a:pt x="72" y="68"/>
                    <a:pt x="72" y="68"/>
                    <a:pt x="72" y="68"/>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59">
              <a:extLst>
                <a:ext uri="{FF2B5EF4-FFF2-40B4-BE49-F238E27FC236}">
                  <a16:creationId xmlns:a16="http://schemas.microsoft.com/office/drawing/2014/main" id="{95B6529F-201E-18EB-A60A-A9A1BA63C363}"/>
                </a:ext>
              </a:extLst>
            </p:cNvPr>
            <p:cNvSpPr>
              <a:spLocks/>
            </p:cNvSpPr>
            <p:nvPr/>
          </p:nvSpPr>
          <p:spPr bwMode="auto">
            <a:xfrm>
              <a:off x="11663200" y="5958070"/>
              <a:ext cx="163643" cy="502786"/>
            </a:xfrm>
            <a:custGeom>
              <a:avLst/>
              <a:gdLst>
                <a:gd name="T0" fmla="*/ 0 w 39"/>
                <a:gd name="T1" fmla="*/ 113 h 113"/>
                <a:gd name="T2" fmla="*/ 0 w 39"/>
                <a:gd name="T3" fmla="*/ 111 h 113"/>
                <a:gd name="T4" fmla="*/ 0 w 39"/>
                <a:gd name="T5" fmla="*/ 107 h 113"/>
                <a:gd name="T6" fmla="*/ 1 w 39"/>
                <a:gd name="T7" fmla="*/ 93 h 113"/>
                <a:gd name="T8" fmla="*/ 8 w 39"/>
                <a:gd name="T9" fmla="*/ 52 h 113"/>
                <a:gd name="T10" fmla="*/ 15 w 39"/>
                <a:gd name="T11" fmla="*/ 31 h 113"/>
                <a:gd name="T12" fmla="*/ 23 w 39"/>
                <a:gd name="T13" fmla="*/ 14 h 113"/>
                <a:gd name="T14" fmla="*/ 28 w 39"/>
                <a:gd name="T15" fmla="*/ 7 h 113"/>
                <a:gd name="T16" fmla="*/ 32 w 39"/>
                <a:gd name="T17" fmla="*/ 3 h 113"/>
                <a:gd name="T18" fmla="*/ 35 w 39"/>
                <a:gd name="T19" fmla="*/ 1 h 113"/>
                <a:gd name="T20" fmla="*/ 36 w 39"/>
                <a:gd name="T21" fmla="*/ 0 h 113"/>
                <a:gd name="T22" fmla="*/ 35 w 39"/>
                <a:gd name="T23" fmla="*/ 1 h 113"/>
                <a:gd name="T24" fmla="*/ 33 w 39"/>
                <a:gd name="T25" fmla="*/ 4 h 113"/>
                <a:gd name="T26" fmla="*/ 31 w 39"/>
                <a:gd name="T27" fmla="*/ 9 h 113"/>
                <a:gd name="T28" fmla="*/ 29 w 39"/>
                <a:gd name="T29" fmla="*/ 16 h 113"/>
                <a:gd name="T30" fmla="*/ 27 w 39"/>
                <a:gd name="T31" fmla="*/ 34 h 113"/>
                <a:gd name="T32" fmla="*/ 28 w 39"/>
                <a:gd name="T33" fmla="*/ 54 h 113"/>
                <a:gd name="T34" fmla="*/ 35 w 39"/>
                <a:gd name="T35" fmla="*/ 92 h 113"/>
                <a:gd name="T36" fmla="*/ 38 w 39"/>
                <a:gd name="T37" fmla="*/ 104 h 113"/>
                <a:gd name="T38" fmla="*/ 39 w 39"/>
                <a:gd name="T39" fmla="*/ 107 h 113"/>
                <a:gd name="T40" fmla="*/ 39 w 39"/>
                <a:gd name="T41" fmla="*/ 108 h 113"/>
                <a:gd name="T42" fmla="*/ 0 w 39"/>
                <a:gd name="T43"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 h="113">
                  <a:moveTo>
                    <a:pt x="0" y="113"/>
                  </a:moveTo>
                  <a:cubicBezTo>
                    <a:pt x="0" y="113"/>
                    <a:pt x="0" y="112"/>
                    <a:pt x="0" y="111"/>
                  </a:cubicBezTo>
                  <a:cubicBezTo>
                    <a:pt x="0" y="110"/>
                    <a:pt x="0" y="109"/>
                    <a:pt x="0" y="107"/>
                  </a:cubicBezTo>
                  <a:cubicBezTo>
                    <a:pt x="0" y="104"/>
                    <a:pt x="1" y="99"/>
                    <a:pt x="1" y="93"/>
                  </a:cubicBezTo>
                  <a:cubicBezTo>
                    <a:pt x="3" y="82"/>
                    <a:pt x="5" y="67"/>
                    <a:pt x="8" y="52"/>
                  </a:cubicBezTo>
                  <a:cubicBezTo>
                    <a:pt x="10" y="45"/>
                    <a:pt x="12" y="38"/>
                    <a:pt x="15" y="31"/>
                  </a:cubicBezTo>
                  <a:cubicBezTo>
                    <a:pt x="17" y="25"/>
                    <a:pt x="20" y="19"/>
                    <a:pt x="23" y="14"/>
                  </a:cubicBezTo>
                  <a:cubicBezTo>
                    <a:pt x="25" y="11"/>
                    <a:pt x="26" y="9"/>
                    <a:pt x="28" y="7"/>
                  </a:cubicBezTo>
                  <a:cubicBezTo>
                    <a:pt x="29" y="6"/>
                    <a:pt x="31" y="4"/>
                    <a:pt x="32" y="3"/>
                  </a:cubicBezTo>
                  <a:cubicBezTo>
                    <a:pt x="33" y="2"/>
                    <a:pt x="34" y="1"/>
                    <a:pt x="35" y="1"/>
                  </a:cubicBezTo>
                  <a:cubicBezTo>
                    <a:pt x="35" y="0"/>
                    <a:pt x="36" y="0"/>
                    <a:pt x="36" y="0"/>
                  </a:cubicBezTo>
                  <a:cubicBezTo>
                    <a:pt x="36" y="0"/>
                    <a:pt x="35" y="0"/>
                    <a:pt x="35" y="1"/>
                  </a:cubicBezTo>
                  <a:cubicBezTo>
                    <a:pt x="35" y="2"/>
                    <a:pt x="34" y="3"/>
                    <a:pt x="33" y="4"/>
                  </a:cubicBezTo>
                  <a:cubicBezTo>
                    <a:pt x="32" y="5"/>
                    <a:pt x="32" y="7"/>
                    <a:pt x="31" y="9"/>
                  </a:cubicBezTo>
                  <a:cubicBezTo>
                    <a:pt x="30" y="11"/>
                    <a:pt x="30" y="13"/>
                    <a:pt x="29" y="16"/>
                  </a:cubicBezTo>
                  <a:cubicBezTo>
                    <a:pt x="28" y="21"/>
                    <a:pt x="27" y="27"/>
                    <a:pt x="27" y="34"/>
                  </a:cubicBezTo>
                  <a:cubicBezTo>
                    <a:pt x="27" y="40"/>
                    <a:pt x="28" y="47"/>
                    <a:pt x="28" y="54"/>
                  </a:cubicBezTo>
                  <a:cubicBezTo>
                    <a:pt x="30" y="68"/>
                    <a:pt x="33" y="81"/>
                    <a:pt x="35" y="92"/>
                  </a:cubicBezTo>
                  <a:cubicBezTo>
                    <a:pt x="36" y="97"/>
                    <a:pt x="37" y="101"/>
                    <a:pt x="38" y="104"/>
                  </a:cubicBezTo>
                  <a:cubicBezTo>
                    <a:pt x="38" y="105"/>
                    <a:pt x="39" y="106"/>
                    <a:pt x="39" y="107"/>
                  </a:cubicBezTo>
                  <a:cubicBezTo>
                    <a:pt x="39" y="108"/>
                    <a:pt x="39" y="108"/>
                    <a:pt x="39" y="108"/>
                  </a:cubicBezTo>
                  <a:cubicBezTo>
                    <a:pt x="0" y="113"/>
                    <a:pt x="0" y="113"/>
                    <a:pt x="0" y="113"/>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60">
              <a:extLst>
                <a:ext uri="{FF2B5EF4-FFF2-40B4-BE49-F238E27FC236}">
                  <a16:creationId xmlns:a16="http://schemas.microsoft.com/office/drawing/2014/main" id="{64817C9D-183F-B75F-D135-011C0941A319}"/>
                </a:ext>
              </a:extLst>
            </p:cNvPr>
            <p:cNvSpPr>
              <a:spLocks/>
            </p:cNvSpPr>
            <p:nvPr/>
          </p:nvSpPr>
          <p:spPr bwMode="auto">
            <a:xfrm>
              <a:off x="9244136" y="4734308"/>
              <a:ext cx="1048261" cy="1532074"/>
            </a:xfrm>
            <a:custGeom>
              <a:avLst/>
              <a:gdLst>
                <a:gd name="T0" fmla="*/ 220 w 442"/>
                <a:gd name="T1" fmla="*/ 0 h 646"/>
                <a:gd name="T2" fmla="*/ 0 w 442"/>
                <a:gd name="T3" fmla="*/ 646 h 646"/>
                <a:gd name="T4" fmla="*/ 216 w 442"/>
                <a:gd name="T5" fmla="*/ 646 h 646"/>
                <a:gd name="T6" fmla="*/ 225 w 442"/>
                <a:gd name="T7" fmla="*/ 646 h 646"/>
                <a:gd name="T8" fmla="*/ 442 w 442"/>
                <a:gd name="T9" fmla="*/ 646 h 646"/>
                <a:gd name="T10" fmla="*/ 220 w 442"/>
                <a:gd name="T11" fmla="*/ 0 h 646"/>
              </a:gdLst>
              <a:ahLst/>
              <a:cxnLst>
                <a:cxn ang="0">
                  <a:pos x="T0" y="T1"/>
                </a:cxn>
                <a:cxn ang="0">
                  <a:pos x="T2" y="T3"/>
                </a:cxn>
                <a:cxn ang="0">
                  <a:pos x="T4" y="T5"/>
                </a:cxn>
                <a:cxn ang="0">
                  <a:pos x="T6" y="T7"/>
                </a:cxn>
                <a:cxn ang="0">
                  <a:pos x="T8" y="T9"/>
                </a:cxn>
                <a:cxn ang="0">
                  <a:pos x="T10" y="T11"/>
                </a:cxn>
              </a:cxnLst>
              <a:rect l="0" t="0" r="r" b="b"/>
              <a:pathLst>
                <a:path w="442" h="646">
                  <a:moveTo>
                    <a:pt x="220" y="0"/>
                  </a:moveTo>
                  <a:lnTo>
                    <a:pt x="0" y="646"/>
                  </a:lnTo>
                  <a:lnTo>
                    <a:pt x="216" y="646"/>
                  </a:lnTo>
                  <a:lnTo>
                    <a:pt x="225" y="646"/>
                  </a:lnTo>
                  <a:lnTo>
                    <a:pt x="442" y="646"/>
                  </a:lnTo>
                  <a:lnTo>
                    <a:pt x="220" y="0"/>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61">
              <a:extLst>
                <a:ext uri="{FF2B5EF4-FFF2-40B4-BE49-F238E27FC236}">
                  <a16:creationId xmlns:a16="http://schemas.microsoft.com/office/drawing/2014/main" id="{DAD01BFB-8F2D-4523-9C39-FA960D0BCC96}"/>
                </a:ext>
              </a:extLst>
            </p:cNvPr>
            <p:cNvSpPr>
              <a:spLocks/>
            </p:cNvSpPr>
            <p:nvPr/>
          </p:nvSpPr>
          <p:spPr bwMode="auto">
            <a:xfrm>
              <a:off x="9244136" y="4734308"/>
              <a:ext cx="1048261" cy="1532074"/>
            </a:xfrm>
            <a:custGeom>
              <a:avLst/>
              <a:gdLst>
                <a:gd name="T0" fmla="*/ 220 w 442"/>
                <a:gd name="T1" fmla="*/ 0 h 646"/>
                <a:gd name="T2" fmla="*/ 0 w 442"/>
                <a:gd name="T3" fmla="*/ 646 h 646"/>
                <a:gd name="T4" fmla="*/ 216 w 442"/>
                <a:gd name="T5" fmla="*/ 646 h 646"/>
                <a:gd name="T6" fmla="*/ 225 w 442"/>
                <a:gd name="T7" fmla="*/ 646 h 646"/>
                <a:gd name="T8" fmla="*/ 442 w 442"/>
                <a:gd name="T9" fmla="*/ 646 h 646"/>
                <a:gd name="T10" fmla="*/ 220 w 442"/>
                <a:gd name="T11" fmla="*/ 0 h 646"/>
              </a:gdLst>
              <a:ahLst/>
              <a:cxnLst>
                <a:cxn ang="0">
                  <a:pos x="T0" y="T1"/>
                </a:cxn>
                <a:cxn ang="0">
                  <a:pos x="T2" y="T3"/>
                </a:cxn>
                <a:cxn ang="0">
                  <a:pos x="T4" y="T5"/>
                </a:cxn>
                <a:cxn ang="0">
                  <a:pos x="T6" y="T7"/>
                </a:cxn>
                <a:cxn ang="0">
                  <a:pos x="T8" y="T9"/>
                </a:cxn>
                <a:cxn ang="0">
                  <a:pos x="T10" y="T11"/>
                </a:cxn>
              </a:cxnLst>
              <a:rect l="0" t="0" r="r" b="b"/>
              <a:pathLst>
                <a:path w="442" h="646">
                  <a:moveTo>
                    <a:pt x="220" y="0"/>
                  </a:moveTo>
                  <a:lnTo>
                    <a:pt x="0" y="646"/>
                  </a:lnTo>
                  <a:lnTo>
                    <a:pt x="216" y="646"/>
                  </a:lnTo>
                  <a:lnTo>
                    <a:pt x="225" y="646"/>
                  </a:lnTo>
                  <a:lnTo>
                    <a:pt x="442" y="646"/>
                  </a:lnTo>
                  <a:lnTo>
                    <a:pt x="22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62">
              <a:extLst>
                <a:ext uri="{FF2B5EF4-FFF2-40B4-BE49-F238E27FC236}">
                  <a16:creationId xmlns:a16="http://schemas.microsoft.com/office/drawing/2014/main" id="{15AE547D-B86C-BD35-BAD8-B02C617CCD64}"/>
                </a:ext>
              </a:extLst>
            </p:cNvPr>
            <p:cNvSpPr>
              <a:spLocks/>
            </p:cNvSpPr>
            <p:nvPr/>
          </p:nvSpPr>
          <p:spPr bwMode="auto">
            <a:xfrm>
              <a:off x="9497900" y="5474257"/>
              <a:ext cx="540732" cy="1076721"/>
            </a:xfrm>
            <a:custGeom>
              <a:avLst/>
              <a:gdLst>
                <a:gd name="T0" fmla="*/ 228 w 228"/>
                <a:gd name="T1" fmla="*/ 176 h 454"/>
                <a:gd name="T2" fmla="*/ 129 w 228"/>
                <a:gd name="T3" fmla="*/ 206 h 454"/>
                <a:gd name="T4" fmla="*/ 109 w 228"/>
                <a:gd name="T5" fmla="*/ 0 h 454"/>
                <a:gd name="T6" fmla="*/ 90 w 228"/>
                <a:gd name="T7" fmla="*/ 270 h 454"/>
                <a:gd name="T8" fmla="*/ 0 w 228"/>
                <a:gd name="T9" fmla="*/ 246 h 454"/>
                <a:gd name="T10" fmla="*/ 83 w 228"/>
                <a:gd name="T11" fmla="*/ 315 h 454"/>
                <a:gd name="T12" fmla="*/ 74 w 228"/>
                <a:gd name="T13" fmla="*/ 454 h 454"/>
                <a:gd name="T14" fmla="*/ 145 w 228"/>
                <a:gd name="T15" fmla="*/ 454 h 454"/>
                <a:gd name="T16" fmla="*/ 132 w 228"/>
                <a:gd name="T17" fmla="*/ 251 h 454"/>
                <a:gd name="T18" fmla="*/ 228 w 228"/>
                <a:gd name="T19" fmla="*/ 176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8" h="454">
                  <a:moveTo>
                    <a:pt x="228" y="176"/>
                  </a:moveTo>
                  <a:lnTo>
                    <a:pt x="129" y="206"/>
                  </a:lnTo>
                  <a:lnTo>
                    <a:pt x="109" y="0"/>
                  </a:lnTo>
                  <a:lnTo>
                    <a:pt x="90" y="270"/>
                  </a:lnTo>
                  <a:lnTo>
                    <a:pt x="0" y="246"/>
                  </a:lnTo>
                  <a:lnTo>
                    <a:pt x="83" y="315"/>
                  </a:lnTo>
                  <a:lnTo>
                    <a:pt x="74" y="454"/>
                  </a:lnTo>
                  <a:lnTo>
                    <a:pt x="145" y="454"/>
                  </a:lnTo>
                  <a:lnTo>
                    <a:pt x="132" y="251"/>
                  </a:lnTo>
                  <a:lnTo>
                    <a:pt x="228" y="176"/>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63">
              <a:extLst>
                <a:ext uri="{FF2B5EF4-FFF2-40B4-BE49-F238E27FC236}">
                  <a16:creationId xmlns:a16="http://schemas.microsoft.com/office/drawing/2014/main" id="{65E70197-336D-C989-8A4E-29AC6F2ECE70}"/>
                </a:ext>
              </a:extLst>
            </p:cNvPr>
            <p:cNvSpPr>
              <a:spLocks/>
            </p:cNvSpPr>
            <p:nvPr/>
          </p:nvSpPr>
          <p:spPr bwMode="auto">
            <a:xfrm>
              <a:off x="9497900" y="5474257"/>
              <a:ext cx="540732" cy="1076721"/>
            </a:xfrm>
            <a:custGeom>
              <a:avLst/>
              <a:gdLst>
                <a:gd name="T0" fmla="*/ 228 w 228"/>
                <a:gd name="T1" fmla="*/ 176 h 454"/>
                <a:gd name="T2" fmla="*/ 129 w 228"/>
                <a:gd name="T3" fmla="*/ 206 h 454"/>
                <a:gd name="T4" fmla="*/ 109 w 228"/>
                <a:gd name="T5" fmla="*/ 0 h 454"/>
                <a:gd name="T6" fmla="*/ 90 w 228"/>
                <a:gd name="T7" fmla="*/ 270 h 454"/>
                <a:gd name="T8" fmla="*/ 0 w 228"/>
                <a:gd name="T9" fmla="*/ 246 h 454"/>
                <a:gd name="T10" fmla="*/ 83 w 228"/>
                <a:gd name="T11" fmla="*/ 315 h 454"/>
                <a:gd name="T12" fmla="*/ 74 w 228"/>
                <a:gd name="T13" fmla="*/ 454 h 454"/>
                <a:gd name="T14" fmla="*/ 145 w 228"/>
                <a:gd name="T15" fmla="*/ 454 h 454"/>
                <a:gd name="T16" fmla="*/ 132 w 228"/>
                <a:gd name="T17" fmla="*/ 251 h 454"/>
                <a:gd name="T18" fmla="*/ 228 w 228"/>
                <a:gd name="T19" fmla="*/ 176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8" h="454">
                  <a:moveTo>
                    <a:pt x="228" y="176"/>
                  </a:moveTo>
                  <a:lnTo>
                    <a:pt x="129" y="206"/>
                  </a:lnTo>
                  <a:lnTo>
                    <a:pt x="109" y="0"/>
                  </a:lnTo>
                  <a:lnTo>
                    <a:pt x="90" y="270"/>
                  </a:lnTo>
                  <a:lnTo>
                    <a:pt x="0" y="246"/>
                  </a:lnTo>
                  <a:lnTo>
                    <a:pt x="83" y="315"/>
                  </a:lnTo>
                  <a:lnTo>
                    <a:pt x="74" y="454"/>
                  </a:lnTo>
                  <a:lnTo>
                    <a:pt x="145" y="454"/>
                  </a:lnTo>
                  <a:lnTo>
                    <a:pt x="132" y="251"/>
                  </a:lnTo>
                  <a:lnTo>
                    <a:pt x="228" y="17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64">
              <a:extLst>
                <a:ext uri="{FF2B5EF4-FFF2-40B4-BE49-F238E27FC236}">
                  <a16:creationId xmlns:a16="http://schemas.microsoft.com/office/drawing/2014/main" id="{A858C526-3EF1-96FF-CB72-1658413A05D5}"/>
                </a:ext>
              </a:extLst>
            </p:cNvPr>
            <p:cNvSpPr>
              <a:spLocks noEditPoints="1"/>
            </p:cNvSpPr>
            <p:nvPr/>
          </p:nvSpPr>
          <p:spPr bwMode="auto">
            <a:xfrm>
              <a:off x="9825185" y="6266382"/>
              <a:ext cx="467211" cy="11858"/>
            </a:xfrm>
            <a:custGeom>
              <a:avLst/>
              <a:gdLst>
                <a:gd name="T0" fmla="*/ 57 w 197"/>
                <a:gd name="T1" fmla="*/ 0 h 5"/>
                <a:gd name="T2" fmla="*/ 0 w 197"/>
                <a:gd name="T3" fmla="*/ 0 h 5"/>
                <a:gd name="T4" fmla="*/ 0 w 197"/>
                <a:gd name="T5" fmla="*/ 5 h 5"/>
                <a:gd name="T6" fmla="*/ 57 w 197"/>
                <a:gd name="T7" fmla="*/ 5 h 5"/>
                <a:gd name="T8" fmla="*/ 57 w 197"/>
                <a:gd name="T9" fmla="*/ 0 h 5"/>
                <a:gd name="T10" fmla="*/ 195 w 197"/>
                <a:gd name="T11" fmla="*/ 0 h 5"/>
                <a:gd name="T12" fmla="*/ 135 w 197"/>
                <a:gd name="T13" fmla="*/ 0 h 5"/>
                <a:gd name="T14" fmla="*/ 135 w 197"/>
                <a:gd name="T15" fmla="*/ 5 h 5"/>
                <a:gd name="T16" fmla="*/ 197 w 197"/>
                <a:gd name="T17" fmla="*/ 5 h 5"/>
                <a:gd name="T18" fmla="*/ 195 w 197"/>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7" h="5">
                  <a:moveTo>
                    <a:pt x="57" y="0"/>
                  </a:moveTo>
                  <a:lnTo>
                    <a:pt x="0" y="0"/>
                  </a:lnTo>
                  <a:lnTo>
                    <a:pt x="0" y="5"/>
                  </a:lnTo>
                  <a:lnTo>
                    <a:pt x="57" y="5"/>
                  </a:lnTo>
                  <a:lnTo>
                    <a:pt x="57" y="0"/>
                  </a:lnTo>
                  <a:close/>
                  <a:moveTo>
                    <a:pt x="195" y="0"/>
                  </a:moveTo>
                  <a:lnTo>
                    <a:pt x="135" y="0"/>
                  </a:lnTo>
                  <a:lnTo>
                    <a:pt x="135" y="5"/>
                  </a:lnTo>
                  <a:lnTo>
                    <a:pt x="197" y="5"/>
                  </a:lnTo>
                  <a:lnTo>
                    <a:pt x="195" y="0"/>
                  </a:lnTo>
                  <a:close/>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65">
              <a:extLst>
                <a:ext uri="{FF2B5EF4-FFF2-40B4-BE49-F238E27FC236}">
                  <a16:creationId xmlns:a16="http://schemas.microsoft.com/office/drawing/2014/main" id="{FB93FDEF-1A0B-60A4-523E-AC56FF578B4E}"/>
                </a:ext>
              </a:extLst>
            </p:cNvPr>
            <p:cNvSpPr>
              <a:spLocks noEditPoints="1"/>
            </p:cNvSpPr>
            <p:nvPr/>
          </p:nvSpPr>
          <p:spPr bwMode="auto">
            <a:xfrm>
              <a:off x="9825185" y="6266382"/>
              <a:ext cx="467211" cy="11858"/>
            </a:xfrm>
            <a:custGeom>
              <a:avLst/>
              <a:gdLst>
                <a:gd name="T0" fmla="*/ 57 w 197"/>
                <a:gd name="T1" fmla="*/ 0 h 5"/>
                <a:gd name="T2" fmla="*/ 0 w 197"/>
                <a:gd name="T3" fmla="*/ 0 h 5"/>
                <a:gd name="T4" fmla="*/ 0 w 197"/>
                <a:gd name="T5" fmla="*/ 5 h 5"/>
                <a:gd name="T6" fmla="*/ 57 w 197"/>
                <a:gd name="T7" fmla="*/ 5 h 5"/>
                <a:gd name="T8" fmla="*/ 57 w 197"/>
                <a:gd name="T9" fmla="*/ 0 h 5"/>
                <a:gd name="T10" fmla="*/ 195 w 197"/>
                <a:gd name="T11" fmla="*/ 0 h 5"/>
                <a:gd name="T12" fmla="*/ 135 w 197"/>
                <a:gd name="T13" fmla="*/ 0 h 5"/>
                <a:gd name="T14" fmla="*/ 135 w 197"/>
                <a:gd name="T15" fmla="*/ 5 h 5"/>
                <a:gd name="T16" fmla="*/ 197 w 197"/>
                <a:gd name="T17" fmla="*/ 5 h 5"/>
                <a:gd name="T18" fmla="*/ 195 w 197"/>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7" h="5">
                  <a:moveTo>
                    <a:pt x="57" y="0"/>
                  </a:moveTo>
                  <a:lnTo>
                    <a:pt x="0" y="0"/>
                  </a:lnTo>
                  <a:lnTo>
                    <a:pt x="0" y="5"/>
                  </a:lnTo>
                  <a:lnTo>
                    <a:pt x="57" y="5"/>
                  </a:lnTo>
                  <a:lnTo>
                    <a:pt x="57" y="0"/>
                  </a:lnTo>
                  <a:moveTo>
                    <a:pt x="195" y="0"/>
                  </a:moveTo>
                  <a:lnTo>
                    <a:pt x="135" y="0"/>
                  </a:lnTo>
                  <a:lnTo>
                    <a:pt x="135" y="5"/>
                  </a:lnTo>
                  <a:lnTo>
                    <a:pt x="197" y="5"/>
                  </a:lnTo>
                  <a:lnTo>
                    <a:pt x="19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Rectangle 66">
              <a:extLst>
                <a:ext uri="{FF2B5EF4-FFF2-40B4-BE49-F238E27FC236}">
                  <a16:creationId xmlns:a16="http://schemas.microsoft.com/office/drawing/2014/main" id="{A1ADA175-BC59-A84E-DB42-BB1DCC1D6110}"/>
                </a:ext>
              </a:extLst>
            </p:cNvPr>
            <p:cNvSpPr>
              <a:spLocks noChangeArrowheads="1"/>
            </p:cNvSpPr>
            <p:nvPr/>
          </p:nvSpPr>
          <p:spPr bwMode="auto">
            <a:xfrm>
              <a:off x="9960368" y="6266382"/>
              <a:ext cx="184987" cy="11858"/>
            </a:xfrm>
            <a:prstGeom prst="rect">
              <a:avLst/>
            </a:prstGeom>
            <a:solidFill>
              <a:srgbClr val="537C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Rectangle 67">
              <a:extLst>
                <a:ext uri="{FF2B5EF4-FFF2-40B4-BE49-F238E27FC236}">
                  <a16:creationId xmlns:a16="http://schemas.microsoft.com/office/drawing/2014/main" id="{478EF344-FA4B-BE08-F2F3-8ACC7784E4CF}"/>
                </a:ext>
              </a:extLst>
            </p:cNvPr>
            <p:cNvSpPr>
              <a:spLocks noChangeArrowheads="1"/>
            </p:cNvSpPr>
            <p:nvPr/>
          </p:nvSpPr>
          <p:spPr bwMode="auto">
            <a:xfrm>
              <a:off x="9960368" y="6266382"/>
              <a:ext cx="184987" cy="11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Rectangle 68">
              <a:extLst>
                <a:ext uri="{FF2B5EF4-FFF2-40B4-BE49-F238E27FC236}">
                  <a16:creationId xmlns:a16="http://schemas.microsoft.com/office/drawing/2014/main" id="{5E5AB6B4-ABA6-9116-9C4E-3D4ED93F73F0}"/>
                </a:ext>
              </a:extLst>
            </p:cNvPr>
            <p:cNvSpPr>
              <a:spLocks noChangeArrowheads="1"/>
            </p:cNvSpPr>
            <p:nvPr/>
          </p:nvSpPr>
          <p:spPr bwMode="auto">
            <a:xfrm>
              <a:off x="9754036" y="6550978"/>
              <a:ext cx="87750" cy="9487"/>
            </a:xfrm>
            <a:prstGeom prst="rect">
              <a:avLst/>
            </a:prstGeom>
            <a:solidFill>
              <a:srgbClr val="4F71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Rectangle 69">
              <a:extLst>
                <a:ext uri="{FF2B5EF4-FFF2-40B4-BE49-F238E27FC236}">
                  <a16:creationId xmlns:a16="http://schemas.microsoft.com/office/drawing/2014/main" id="{A3270BAA-4C05-EF41-8B1C-B1EDF5E83426}"/>
                </a:ext>
              </a:extLst>
            </p:cNvPr>
            <p:cNvSpPr>
              <a:spLocks noChangeArrowheads="1"/>
            </p:cNvSpPr>
            <p:nvPr/>
          </p:nvSpPr>
          <p:spPr bwMode="auto">
            <a:xfrm>
              <a:off x="9754036" y="6550978"/>
              <a:ext cx="87750" cy="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70">
              <a:extLst>
                <a:ext uri="{FF2B5EF4-FFF2-40B4-BE49-F238E27FC236}">
                  <a16:creationId xmlns:a16="http://schemas.microsoft.com/office/drawing/2014/main" id="{0B720C75-F948-F027-C58A-A7F419B08ABC}"/>
                </a:ext>
              </a:extLst>
            </p:cNvPr>
            <p:cNvSpPr>
              <a:spLocks/>
            </p:cNvSpPr>
            <p:nvPr/>
          </p:nvSpPr>
          <p:spPr bwMode="auto">
            <a:xfrm>
              <a:off x="9754036" y="4748538"/>
              <a:ext cx="533617" cy="1517845"/>
            </a:xfrm>
            <a:custGeom>
              <a:avLst/>
              <a:gdLst>
                <a:gd name="T0" fmla="*/ 5 w 225"/>
                <a:gd name="T1" fmla="*/ 0 h 640"/>
                <a:gd name="T2" fmla="*/ 0 w 225"/>
                <a:gd name="T3" fmla="*/ 15 h 640"/>
                <a:gd name="T4" fmla="*/ 0 w 225"/>
                <a:gd name="T5" fmla="*/ 338 h 640"/>
                <a:gd name="T6" fmla="*/ 1 w 225"/>
                <a:gd name="T7" fmla="*/ 306 h 640"/>
                <a:gd name="T8" fmla="*/ 21 w 225"/>
                <a:gd name="T9" fmla="*/ 512 h 640"/>
                <a:gd name="T10" fmla="*/ 120 w 225"/>
                <a:gd name="T11" fmla="*/ 482 h 640"/>
                <a:gd name="T12" fmla="*/ 24 w 225"/>
                <a:gd name="T13" fmla="*/ 557 h 640"/>
                <a:gd name="T14" fmla="*/ 30 w 225"/>
                <a:gd name="T15" fmla="*/ 640 h 640"/>
                <a:gd name="T16" fmla="*/ 87 w 225"/>
                <a:gd name="T17" fmla="*/ 640 h 640"/>
                <a:gd name="T18" fmla="*/ 165 w 225"/>
                <a:gd name="T19" fmla="*/ 640 h 640"/>
                <a:gd name="T20" fmla="*/ 225 w 225"/>
                <a:gd name="T21" fmla="*/ 640 h 640"/>
                <a:gd name="T22" fmla="*/ 204 w 225"/>
                <a:gd name="T23" fmla="*/ 580 h 640"/>
                <a:gd name="T24" fmla="*/ 90 w 225"/>
                <a:gd name="T25" fmla="*/ 580 h 640"/>
                <a:gd name="T26" fmla="*/ 157 w 225"/>
                <a:gd name="T27" fmla="*/ 445 h 640"/>
                <a:gd name="T28" fmla="*/ 5 w 225"/>
                <a:gd name="T29" fmla="*/ 0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5" h="640">
                  <a:moveTo>
                    <a:pt x="5" y="0"/>
                  </a:moveTo>
                  <a:lnTo>
                    <a:pt x="0" y="15"/>
                  </a:lnTo>
                  <a:lnTo>
                    <a:pt x="0" y="338"/>
                  </a:lnTo>
                  <a:lnTo>
                    <a:pt x="1" y="306"/>
                  </a:lnTo>
                  <a:lnTo>
                    <a:pt x="21" y="512"/>
                  </a:lnTo>
                  <a:lnTo>
                    <a:pt x="120" y="482"/>
                  </a:lnTo>
                  <a:lnTo>
                    <a:pt x="24" y="557"/>
                  </a:lnTo>
                  <a:lnTo>
                    <a:pt x="30" y="640"/>
                  </a:lnTo>
                  <a:lnTo>
                    <a:pt x="87" y="640"/>
                  </a:lnTo>
                  <a:lnTo>
                    <a:pt x="165" y="640"/>
                  </a:lnTo>
                  <a:lnTo>
                    <a:pt x="225" y="640"/>
                  </a:lnTo>
                  <a:lnTo>
                    <a:pt x="204" y="580"/>
                  </a:lnTo>
                  <a:lnTo>
                    <a:pt x="90" y="580"/>
                  </a:lnTo>
                  <a:lnTo>
                    <a:pt x="157" y="445"/>
                  </a:lnTo>
                  <a:lnTo>
                    <a:pt x="5"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71">
              <a:extLst>
                <a:ext uri="{FF2B5EF4-FFF2-40B4-BE49-F238E27FC236}">
                  <a16:creationId xmlns:a16="http://schemas.microsoft.com/office/drawing/2014/main" id="{AB7F78F8-A0C1-8B94-AC49-6B46A3DDE49C}"/>
                </a:ext>
              </a:extLst>
            </p:cNvPr>
            <p:cNvSpPr>
              <a:spLocks/>
            </p:cNvSpPr>
            <p:nvPr/>
          </p:nvSpPr>
          <p:spPr bwMode="auto">
            <a:xfrm>
              <a:off x="9754036" y="4748538"/>
              <a:ext cx="533617" cy="1517845"/>
            </a:xfrm>
            <a:custGeom>
              <a:avLst/>
              <a:gdLst>
                <a:gd name="T0" fmla="*/ 5 w 225"/>
                <a:gd name="T1" fmla="*/ 0 h 640"/>
                <a:gd name="T2" fmla="*/ 0 w 225"/>
                <a:gd name="T3" fmla="*/ 15 h 640"/>
                <a:gd name="T4" fmla="*/ 0 w 225"/>
                <a:gd name="T5" fmla="*/ 338 h 640"/>
                <a:gd name="T6" fmla="*/ 1 w 225"/>
                <a:gd name="T7" fmla="*/ 306 h 640"/>
                <a:gd name="T8" fmla="*/ 21 w 225"/>
                <a:gd name="T9" fmla="*/ 512 h 640"/>
                <a:gd name="T10" fmla="*/ 120 w 225"/>
                <a:gd name="T11" fmla="*/ 482 h 640"/>
                <a:gd name="T12" fmla="*/ 24 w 225"/>
                <a:gd name="T13" fmla="*/ 557 h 640"/>
                <a:gd name="T14" fmla="*/ 30 w 225"/>
                <a:gd name="T15" fmla="*/ 640 h 640"/>
                <a:gd name="T16" fmla="*/ 87 w 225"/>
                <a:gd name="T17" fmla="*/ 640 h 640"/>
                <a:gd name="T18" fmla="*/ 165 w 225"/>
                <a:gd name="T19" fmla="*/ 640 h 640"/>
                <a:gd name="T20" fmla="*/ 225 w 225"/>
                <a:gd name="T21" fmla="*/ 640 h 640"/>
                <a:gd name="T22" fmla="*/ 204 w 225"/>
                <a:gd name="T23" fmla="*/ 580 h 640"/>
                <a:gd name="T24" fmla="*/ 90 w 225"/>
                <a:gd name="T25" fmla="*/ 580 h 640"/>
                <a:gd name="T26" fmla="*/ 157 w 225"/>
                <a:gd name="T27" fmla="*/ 445 h 640"/>
                <a:gd name="T28" fmla="*/ 5 w 225"/>
                <a:gd name="T29" fmla="*/ 0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5" h="640">
                  <a:moveTo>
                    <a:pt x="5" y="0"/>
                  </a:moveTo>
                  <a:lnTo>
                    <a:pt x="0" y="15"/>
                  </a:lnTo>
                  <a:lnTo>
                    <a:pt x="0" y="338"/>
                  </a:lnTo>
                  <a:lnTo>
                    <a:pt x="1" y="306"/>
                  </a:lnTo>
                  <a:lnTo>
                    <a:pt x="21" y="512"/>
                  </a:lnTo>
                  <a:lnTo>
                    <a:pt x="120" y="482"/>
                  </a:lnTo>
                  <a:lnTo>
                    <a:pt x="24" y="557"/>
                  </a:lnTo>
                  <a:lnTo>
                    <a:pt x="30" y="640"/>
                  </a:lnTo>
                  <a:lnTo>
                    <a:pt x="87" y="640"/>
                  </a:lnTo>
                  <a:lnTo>
                    <a:pt x="165" y="640"/>
                  </a:lnTo>
                  <a:lnTo>
                    <a:pt x="225" y="640"/>
                  </a:lnTo>
                  <a:lnTo>
                    <a:pt x="204" y="580"/>
                  </a:lnTo>
                  <a:lnTo>
                    <a:pt x="90" y="580"/>
                  </a:lnTo>
                  <a:lnTo>
                    <a:pt x="157" y="445"/>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72">
              <a:extLst>
                <a:ext uri="{FF2B5EF4-FFF2-40B4-BE49-F238E27FC236}">
                  <a16:creationId xmlns:a16="http://schemas.microsoft.com/office/drawing/2014/main" id="{438C64A5-43ED-32FA-A5D6-60DCC498F606}"/>
                </a:ext>
              </a:extLst>
            </p:cNvPr>
            <p:cNvSpPr>
              <a:spLocks/>
            </p:cNvSpPr>
            <p:nvPr/>
          </p:nvSpPr>
          <p:spPr bwMode="auto">
            <a:xfrm>
              <a:off x="9754036" y="5474257"/>
              <a:ext cx="284596" cy="1076721"/>
            </a:xfrm>
            <a:custGeom>
              <a:avLst/>
              <a:gdLst>
                <a:gd name="T0" fmla="*/ 1 w 120"/>
                <a:gd name="T1" fmla="*/ 0 h 454"/>
                <a:gd name="T2" fmla="*/ 0 w 120"/>
                <a:gd name="T3" fmla="*/ 32 h 454"/>
                <a:gd name="T4" fmla="*/ 0 w 120"/>
                <a:gd name="T5" fmla="*/ 454 h 454"/>
                <a:gd name="T6" fmla="*/ 37 w 120"/>
                <a:gd name="T7" fmla="*/ 454 h 454"/>
                <a:gd name="T8" fmla="*/ 30 w 120"/>
                <a:gd name="T9" fmla="*/ 339 h 454"/>
                <a:gd name="T10" fmla="*/ 30 w 120"/>
                <a:gd name="T11" fmla="*/ 339 h 454"/>
                <a:gd name="T12" fmla="*/ 30 w 120"/>
                <a:gd name="T13" fmla="*/ 334 h 454"/>
                <a:gd name="T14" fmla="*/ 24 w 120"/>
                <a:gd name="T15" fmla="*/ 251 h 454"/>
                <a:gd name="T16" fmla="*/ 120 w 120"/>
                <a:gd name="T17" fmla="*/ 176 h 454"/>
                <a:gd name="T18" fmla="*/ 21 w 120"/>
                <a:gd name="T19" fmla="*/ 206 h 454"/>
                <a:gd name="T20" fmla="*/ 1 w 120"/>
                <a:gd name="T21" fmla="*/ 0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 h="454">
                  <a:moveTo>
                    <a:pt x="1" y="0"/>
                  </a:moveTo>
                  <a:lnTo>
                    <a:pt x="0" y="32"/>
                  </a:lnTo>
                  <a:lnTo>
                    <a:pt x="0" y="454"/>
                  </a:lnTo>
                  <a:lnTo>
                    <a:pt x="37" y="454"/>
                  </a:lnTo>
                  <a:lnTo>
                    <a:pt x="30" y="339"/>
                  </a:lnTo>
                  <a:lnTo>
                    <a:pt x="30" y="339"/>
                  </a:lnTo>
                  <a:lnTo>
                    <a:pt x="30" y="334"/>
                  </a:lnTo>
                  <a:lnTo>
                    <a:pt x="24" y="251"/>
                  </a:lnTo>
                  <a:lnTo>
                    <a:pt x="120" y="176"/>
                  </a:lnTo>
                  <a:lnTo>
                    <a:pt x="21" y="206"/>
                  </a:lnTo>
                  <a:lnTo>
                    <a:pt x="1"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73">
              <a:extLst>
                <a:ext uri="{FF2B5EF4-FFF2-40B4-BE49-F238E27FC236}">
                  <a16:creationId xmlns:a16="http://schemas.microsoft.com/office/drawing/2014/main" id="{BE059607-19E1-95E9-78D5-824C500C995A}"/>
                </a:ext>
              </a:extLst>
            </p:cNvPr>
            <p:cNvSpPr>
              <a:spLocks/>
            </p:cNvSpPr>
            <p:nvPr/>
          </p:nvSpPr>
          <p:spPr bwMode="auto">
            <a:xfrm>
              <a:off x="9754036" y="5474257"/>
              <a:ext cx="284596" cy="1076721"/>
            </a:xfrm>
            <a:custGeom>
              <a:avLst/>
              <a:gdLst>
                <a:gd name="T0" fmla="*/ 1 w 120"/>
                <a:gd name="T1" fmla="*/ 0 h 454"/>
                <a:gd name="T2" fmla="*/ 0 w 120"/>
                <a:gd name="T3" fmla="*/ 32 h 454"/>
                <a:gd name="T4" fmla="*/ 0 w 120"/>
                <a:gd name="T5" fmla="*/ 454 h 454"/>
                <a:gd name="T6" fmla="*/ 37 w 120"/>
                <a:gd name="T7" fmla="*/ 454 h 454"/>
                <a:gd name="T8" fmla="*/ 30 w 120"/>
                <a:gd name="T9" fmla="*/ 339 h 454"/>
                <a:gd name="T10" fmla="*/ 30 w 120"/>
                <a:gd name="T11" fmla="*/ 339 h 454"/>
                <a:gd name="T12" fmla="*/ 30 w 120"/>
                <a:gd name="T13" fmla="*/ 334 h 454"/>
                <a:gd name="T14" fmla="*/ 24 w 120"/>
                <a:gd name="T15" fmla="*/ 251 h 454"/>
                <a:gd name="T16" fmla="*/ 120 w 120"/>
                <a:gd name="T17" fmla="*/ 176 h 454"/>
                <a:gd name="T18" fmla="*/ 21 w 120"/>
                <a:gd name="T19" fmla="*/ 206 h 454"/>
                <a:gd name="T20" fmla="*/ 1 w 120"/>
                <a:gd name="T21" fmla="*/ 0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 h="454">
                  <a:moveTo>
                    <a:pt x="1" y="0"/>
                  </a:moveTo>
                  <a:lnTo>
                    <a:pt x="0" y="32"/>
                  </a:lnTo>
                  <a:lnTo>
                    <a:pt x="0" y="454"/>
                  </a:lnTo>
                  <a:lnTo>
                    <a:pt x="37" y="454"/>
                  </a:lnTo>
                  <a:lnTo>
                    <a:pt x="30" y="339"/>
                  </a:lnTo>
                  <a:lnTo>
                    <a:pt x="30" y="339"/>
                  </a:lnTo>
                  <a:lnTo>
                    <a:pt x="30" y="334"/>
                  </a:lnTo>
                  <a:lnTo>
                    <a:pt x="24" y="251"/>
                  </a:lnTo>
                  <a:lnTo>
                    <a:pt x="120" y="176"/>
                  </a:lnTo>
                  <a:lnTo>
                    <a:pt x="21" y="206"/>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74">
              <a:extLst>
                <a:ext uri="{FF2B5EF4-FFF2-40B4-BE49-F238E27FC236}">
                  <a16:creationId xmlns:a16="http://schemas.microsoft.com/office/drawing/2014/main" id="{E972666A-E338-87CD-058D-8F654BB23BAC}"/>
                </a:ext>
              </a:extLst>
            </p:cNvPr>
            <p:cNvSpPr>
              <a:spLocks/>
            </p:cNvSpPr>
            <p:nvPr/>
          </p:nvSpPr>
          <p:spPr bwMode="auto">
            <a:xfrm>
              <a:off x="3464469" y="5958070"/>
              <a:ext cx="1230877" cy="495671"/>
            </a:xfrm>
            <a:custGeom>
              <a:avLst/>
              <a:gdLst>
                <a:gd name="T0" fmla="*/ 0 w 293"/>
                <a:gd name="T1" fmla="*/ 111 h 111"/>
                <a:gd name="T2" fmla="*/ 293 w 293"/>
                <a:gd name="T3" fmla="*/ 111 h 111"/>
                <a:gd name="T4" fmla="*/ 291 w 293"/>
                <a:gd name="T5" fmla="*/ 102 h 111"/>
                <a:gd name="T6" fmla="*/ 286 w 293"/>
                <a:gd name="T7" fmla="*/ 89 h 111"/>
                <a:gd name="T8" fmla="*/ 267 w 293"/>
                <a:gd name="T9" fmla="*/ 70 h 111"/>
                <a:gd name="T10" fmla="*/ 266 w 293"/>
                <a:gd name="T11" fmla="*/ 70 h 111"/>
                <a:gd name="T12" fmla="*/ 239 w 293"/>
                <a:gd name="T13" fmla="*/ 63 h 111"/>
                <a:gd name="T14" fmla="*/ 232 w 293"/>
                <a:gd name="T15" fmla="*/ 64 h 111"/>
                <a:gd name="T16" fmla="*/ 232 w 293"/>
                <a:gd name="T17" fmla="*/ 60 h 111"/>
                <a:gd name="T18" fmla="*/ 182 w 293"/>
                <a:gd name="T19" fmla="*/ 10 h 111"/>
                <a:gd name="T20" fmla="*/ 155 w 293"/>
                <a:gd name="T21" fmla="*/ 19 h 111"/>
                <a:gd name="T22" fmla="*/ 124 w 293"/>
                <a:gd name="T23" fmla="*/ 0 h 111"/>
                <a:gd name="T24" fmla="*/ 89 w 293"/>
                <a:gd name="T25" fmla="*/ 30 h 111"/>
                <a:gd name="T26" fmla="*/ 76 w 293"/>
                <a:gd name="T27" fmla="*/ 28 h 111"/>
                <a:gd name="T28" fmla="*/ 42 w 293"/>
                <a:gd name="T29" fmla="*/ 63 h 111"/>
                <a:gd name="T30" fmla="*/ 43 w 293"/>
                <a:gd name="T31" fmla="*/ 72 h 111"/>
                <a:gd name="T32" fmla="*/ 42 w 293"/>
                <a:gd name="T33" fmla="*/ 72 h 111"/>
                <a:gd name="T34" fmla="*/ 0 w 293"/>
                <a:gd name="T35"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3" h="111">
                  <a:moveTo>
                    <a:pt x="0" y="111"/>
                  </a:moveTo>
                  <a:cubicBezTo>
                    <a:pt x="293" y="111"/>
                    <a:pt x="293" y="111"/>
                    <a:pt x="293" y="111"/>
                  </a:cubicBezTo>
                  <a:cubicBezTo>
                    <a:pt x="292" y="108"/>
                    <a:pt x="292" y="105"/>
                    <a:pt x="291" y="102"/>
                  </a:cubicBezTo>
                  <a:cubicBezTo>
                    <a:pt x="289" y="98"/>
                    <a:pt x="287" y="94"/>
                    <a:pt x="286" y="89"/>
                  </a:cubicBezTo>
                  <a:cubicBezTo>
                    <a:pt x="281" y="81"/>
                    <a:pt x="275" y="75"/>
                    <a:pt x="267" y="70"/>
                  </a:cubicBezTo>
                  <a:cubicBezTo>
                    <a:pt x="266" y="70"/>
                    <a:pt x="266" y="70"/>
                    <a:pt x="266" y="70"/>
                  </a:cubicBezTo>
                  <a:cubicBezTo>
                    <a:pt x="258" y="65"/>
                    <a:pt x="249" y="63"/>
                    <a:pt x="239" y="63"/>
                  </a:cubicBezTo>
                  <a:cubicBezTo>
                    <a:pt x="237" y="63"/>
                    <a:pt x="234" y="63"/>
                    <a:pt x="232" y="64"/>
                  </a:cubicBezTo>
                  <a:cubicBezTo>
                    <a:pt x="232" y="62"/>
                    <a:pt x="232" y="61"/>
                    <a:pt x="232" y="60"/>
                  </a:cubicBezTo>
                  <a:cubicBezTo>
                    <a:pt x="232" y="33"/>
                    <a:pt x="209" y="10"/>
                    <a:pt x="182" y="10"/>
                  </a:cubicBezTo>
                  <a:cubicBezTo>
                    <a:pt x="172" y="10"/>
                    <a:pt x="163" y="13"/>
                    <a:pt x="155" y="19"/>
                  </a:cubicBezTo>
                  <a:cubicBezTo>
                    <a:pt x="149" y="8"/>
                    <a:pt x="139" y="0"/>
                    <a:pt x="124" y="0"/>
                  </a:cubicBezTo>
                  <a:cubicBezTo>
                    <a:pt x="103" y="0"/>
                    <a:pt x="91" y="14"/>
                    <a:pt x="89" y="30"/>
                  </a:cubicBezTo>
                  <a:cubicBezTo>
                    <a:pt x="85" y="29"/>
                    <a:pt x="81" y="28"/>
                    <a:pt x="76" y="28"/>
                  </a:cubicBezTo>
                  <a:cubicBezTo>
                    <a:pt x="57" y="28"/>
                    <a:pt x="42" y="44"/>
                    <a:pt x="42" y="63"/>
                  </a:cubicBezTo>
                  <a:cubicBezTo>
                    <a:pt x="42" y="66"/>
                    <a:pt x="42" y="69"/>
                    <a:pt x="43" y="72"/>
                  </a:cubicBezTo>
                  <a:cubicBezTo>
                    <a:pt x="42" y="72"/>
                    <a:pt x="42" y="72"/>
                    <a:pt x="42" y="72"/>
                  </a:cubicBezTo>
                  <a:cubicBezTo>
                    <a:pt x="20" y="72"/>
                    <a:pt x="1" y="89"/>
                    <a:pt x="0" y="11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75">
              <a:extLst>
                <a:ext uri="{FF2B5EF4-FFF2-40B4-BE49-F238E27FC236}">
                  <a16:creationId xmlns:a16="http://schemas.microsoft.com/office/drawing/2014/main" id="{4F231D5D-3AB7-A607-1A3E-0CDCAA03AD32}"/>
                </a:ext>
              </a:extLst>
            </p:cNvPr>
            <p:cNvSpPr>
              <a:spLocks/>
            </p:cNvSpPr>
            <p:nvPr/>
          </p:nvSpPr>
          <p:spPr bwMode="auto">
            <a:xfrm>
              <a:off x="4111925" y="6003131"/>
              <a:ext cx="327285" cy="222933"/>
            </a:xfrm>
            <a:custGeom>
              <a:avLst/>
              <a:gdLst>
                <a:gd name="T0" fmla="*/ 28 w 78"/>
                <a:gd name="T1" fmla="*/ 0 h 50"/>
                <a:gd name="T2" fmla="*/ 1 w 78"/>
                <a:gd name="T3" fmla="*/ 9 h 50"/>
                <a:gd name="T4" fmla="*/ 0 w 78"/>
                <a:gd name="T5" fmla="*/ 8 h 50"/>
                <a:gd name="T6" fmla="*/ 1 w 78"/>
                <a:gd name="T7" fmla="*/ 9 h 50"/>
                <a:gd name="T8" fmla="*/ 28 w 78"/>
                <a:gd name="T9" fmla="*/ 0 h 50"/>
                <a:gd name="T10" fmla="*/ 78 w 78"/>
                <a:gd name="T11" fmla="*/ 50 h 50"/>
                <a:gd name="T12" fmla="*/ 78 w 78"/>
                <a:gd name="T13" fmla="*/ 50 h 50"/>
                <a:gd name="T14" fmla="*/ 28 w 78"/>
                <a:gd name="T15" fmla="*/ 0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50">
                  <a:moveTo>
                    <a:pt x="28" y="0"/>
                  </a:moveTo>
                  <a:cubicBezTo>
                    <a:pt x="18" y="0"/>
                    <a:pt x="9" y="3"/>
                    <a:pt x="1" y="9"/>
                  </a:cubicBezTo>
                  <a:cubicBezTo>
                    <a:pt x="0" y="9"/>
                    <a:pt x="0" y="8"/>
                    <a:pt x="0" y="8"/>
                  </a:cubicBezTo>
                  <a:cubicBezTo>
                    <a:pt x="0" y="8"/>
                    <a:pt x="0" y="9"/>
                    <a:pt x="1" y="9"/>
                  </a:cubicBezTo>
                  <a:cubicBezTo>
                    <a:pt x="9" y="3"/>
                    <a:pt x="18" y="0"/>
                    <a:pt x="28" y="0"/>
                  </a:cubicBezTo>
                  <a:cubicBezTo>
                    <a:pt x="55" y="0"/>
                    <a:pt x="78" y="23"/>
                    <a:pt x="78" y="50"/>
                  </a:cubicBezTo>
                  <a:cubicBezTo>
                    <a:pt x="78" y="50"/>
                    <a:pt x="78" y="50"/>
                    <a:pt x="78" y="50"/>
                  </a:cubicBezTo>
                  <a:cubicBezTo>
                    <a:pt x="78" y="23"/>
                    <a:pt x="55" y="0"/>
                    <a:pt x="28" y="0"/>
                  </a:cubicBezTo>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76">
              <a:extLst>
                <a:ext uri="{FF2B5EF4-FFF2-40B4-BE49-F238E27FC236}">
                  <a16:creationId xmlns:a16="http://schemas.microsoft.com/office/drawing/2014/main" id="{230E6921-DD5A-E517-C208-D5B91E2CD475}"/>
                </a:ext>
              </a:extLst>
            </p:cNvPr>
            <p:cNvSpPr>
              <a:spLocks/>
            </p:cNvSpPr>
            <p:nvPr/>
          </p:nvSpPr>
          <p:spPr bwMode="auto">
            <a:xfrm>
              <a:off x="4081093" y="5998388"/>
              <a:ext cx="614253" cy="455353"/>
            </a:xfrm>
            <a:custGeom>
              <a:avLst/>
              <a:gdLst>
                <a:gd name="T0" fmla="*/ 0 w 146"/>
                <a:gd name="T1" fmla="*/ 0 h 102"/>
                <a:gd name="T2" fmla="*/ 0 w 146"/>
                <a:gd name="T3" fmla="*/ 102 h 102"/>
                <a:gd name="T4" fmla="*/ 146 w 146"/>
                <a:gd name="T5" fmla="*/ 102 h 102"/>
                <a:gd name="T6" fmla="*/ 145 w 146"/>
                <a:gd name="T7" fmla="*/ 100 h 102"/>
                <a:gd name="T8" fmla="*/ 144 w 146"/>
                <a:gd name="T9" fmla="*/ 93 h 102"/>
                <a:gd name="T10" fmla="*/ 139 w 146"/>
                <a:gd name="T11" fmla="*/ 80 h 102"/>
                <a:gd name="T12" fmla="*/ 128 w 146"/>
                <a:gd name="T13" fmla="*/ 67 h 102"/>
                <a:gd name="T14" fmla="*/ 120 w 146"/>
                <a:gd name="T15" fmla="*/ 61 h 102"/>
                <a:gd name="T16" fmla="*/ 119 w 146"/>
                <a:gd name="T17" fmla="*/ 61 h 102"/>
                <a:gd name="T18" fmla="*/ 92 w 146"/>
                <a:gd name="T19" fmla="*/ 54 h 102"/>
                <a:gd name="T20" fmla="*/ 85 w 146"/>
                <a:gd name="T21" fmla="*/ 55 h 102"/>
                <a:gd name="T22" fmla="*/ 85 w 146"/>
                <a:gd name="T23" fmla="*/ 55 h 102"/>
                <a:gd name="T24" fmla="*/ 85 w 146"/>
                <a:gd name="T25" fmla="*/ 55 h 102"/>
                <a:gd name="T26" fmla="*/ 85 w 146"/>
                <a:gd name="T27" fmla="*/ 51 h 102"/>
                <a:gd name="T28" fmla="*/ 35 w 146"/>
                <a:gd name="T29" fmla="*/ 1 h 102"/>
                <a:gd name="T30" fmla="*/ 8 w 146"/>
                <a:gd name="T31" fmla="*/ 10 h 102"/>
                <a:gd name="T32" fmla="*/ 7 w 146"/>
                <a:gd name="T33" fmla="*/ 9 h 102"/>
                <a:gd name="T34" fmla="*/ 0 w 146"/>
                <a:gd name="T35"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6" h="102">
                  <a:moveTo>
                    <a:pt x="0" y="0"/>
                  </a:moveTo>
                  <a:cubicBezTo>
                    <a:pt x="0" y="102"/>
                    <a:pt x="0" y="102"/>
                    <a:pt x="0" y="102"/>
                  </a:cubicBezTo>
                  <a:cubicBezTo>
                    <a:pt x="146" y="102"/>
                    <a:pt x="146" y="102"/>
                    <a:pt x="146" y="102"/>
                  </a:cubicBezTo>
                  <a:cubicBezTo>
                    <a:pt x="146" y="102"/>
                    <a:pt x="145" y="101"/>
                    <a:pt x="145" y="100"/>
                  </a:cubicBezTo>
                  <a:cubicBezTo>
                    <a:pt x="145" y="98"/>
                    <a:pt x="145" y="95"/>
                    <a:pt x="144" y="93"/>
                  </a:cubicBezTo>
                  <a:cubicBezTo>
                    <a:pt x="142" y="89"/>
                    <a:pt x="140" y="85"/>
                    <a:pt x="139" y="80"/>
                  </a:cubicBezTo>
                  <a:cubicBezTo>
                    <a:pt x="136" y="75"/>
                    <a:pt x="132" y="71"/>
                    <a:pt x="128" y="67"/>
                  </a:cubicBezTo>
                  <a:cubicBezTo>
                    <a:pt x="126" y="65"/>
                    <a:pt x="123" y="63"/>
                    <a:pt x="120" y="61"/>
                  </a:cubicBezTo>
                  <a:cubicBezTo>
                    <a:pt x="119" y="61"/>
                    <a:pt x="119" y="61"/>
                    <a:pt x="119" y="61"/>
                  </a:cubicBezTo>
                  <a:cubicBezTo>
                    <a:pt x="111" y="56"/>
                    <a:pt x="102" y="54"/>
                    <a:pt x="92" y="54"/>
                  </a:cubicBezTo>
                  <a:cubicBezTo>
                    <a:pt x="90" y="54"/>
                    <a:pt x="87" y="54"/>
                    <a:pt x="85" y="55"/>
                  </a:cubicBezTo>
                  <a:cubicBezTo>
                    <a:pt x="85" y="55"/>
                    <a:pt x="85" y="55"/>
                    <a:pt x="85" y="55"/>
                  </a:cubicBezTo>
                  <a:cubicBezTo>
                    <a:pt x="85" y="55"/>
                    <a:pt x="85" y="55"/>
                    <a:pt x="85" y="55"/>
                  </a:cubicBezTo>
                  <a:cubicBezTo>
                    <a:pt x="85" y="53"/>
                    <a:pt x="85" y="52"/>
                    <a:pt x="85" y="51"/>
                  </a:cubicBezTo>
                  <a:cubicBezTo>
                    <a:pt x="85" y="24"/>
                    <a:pt x="62" y="1"/>
                    <a:pt x="35" y="1"/>
                  </a:cubicBezTo>
                  <a:cubicBezTo>
                    <a:pt x="25" y="1"/>
                    <a:pt x="16" y="4"/>
                    <a:pt x="8" y="10"/>
                  </a:cubicBezTo>
                  <a:cubicBezTo>
                    <a:pt x="7" y="10"/>
                    <a:pt x="7" y="9"/>
                    <a:pt x="7" y="9"/>
                  </a:cubicBezTo>
                  <a:cubicBezTo>
                    <a:pt x="5" y="6"/>
                    <a:pt x="3"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77">
              <a:extLst>
                <a:ext uri="{FF2B5EF4-FFF2-40B4-BE49-F238E27FC236}">
                  <a16:creationId xmlns:a16="http://schemas.microsoft.com/office/drawing/2014/main" id="{9868A84A-E9D6-9C1B-48F7-00880B9FC089}"/>
                </a:ext>
              </a:extLst>
            </p:cNvPr>
            <p:cNvSpPr>
              <a:spLocks/>
            </p:cNvSpPr>
            <p:nvPr/>
          </p:nvSpPr>
          <p:spPr bwMode="auto">
            <a:xfrm>
              <a:off x="7856731" y="6017361"/>
              <a:ext cx="1233248" cy="493299"/>
            </a:xfrm>
            <a:custGeom>
              <a:avLst/>
              <a:gdLst>
                <a:gd name="T0" fmla="*/ 0 w 293"/>
                <a:gd name="T1" fmla="*/ 111 h 111"/>
                <a:gd name="T2" fmla="*/ 293 w 293"/>
                <a:gd name="T3" fmla="*/ 111 h 111"/>
                <a:gd name="T4" fmla="*/ 291 w 293"/>
                <a:gd name="T5" fmla="*/ 101 h 111"/>
                <a:gd name="T6" fmla="*/ 286 w 293"/>
                <a:gd name="T7" fmla="*/ 89 h 111"/>
                <a:gd name="T8" fmla="*/ 267 w 293"/>
                <a:gd name="T9" fmla="*/ 70 h 111"/>
                <a:gd name="T10" fmla="*/ 266 w 293"/>
                <a:gd name="T11" fmla="*/ 69 h 111"/>
                <a:gd name="T12" fmla="*/ 239 w 293"/>
                <a:gd name="T13" fmla="*/ 62 h 111"/>
                <a:gd name="T14" fmla="*/ 232 w 293"/>
                <a:gd name="T15" fmla="*/ 63 h 111"/>
                <a:gd name="T16" fmla="*/ 232 w 293"/>
                <a:gd name="T17" fmla="*/ 59 h 111"/>
                <a:gd name="T18" fmla="*/ 182 w 293"/>
                <a:gd name="T19" fmla="*/ 10 h 111"/>
                <a:gd name="T20" fmla="*/ 155 w 293"/>
                <a:gd name="T21" fmla="*/ 18 h 111"/>
                <a:gd name="T22" fmla="*/ 124 w 293"/>
                <a:gd name="T23" fmla="*/ 0 h 111"/>
                <a:gd name="T24" fmla="*/ 89 w 293"/>
                <a:gd name="T25" fmla="*/ 30 h 111"/>
                <a:gd name="T26" fmla="*/ 76 w 293"/>
                <a:gd name="T27" fmla="*/ 27 h 111"/>
                <a:gd name="T28" fmla="*/ 42 w 293"/>
                <a:gd name="T29" fmla="*/ 62 h 111"/>
                <a:gd name="T30" fmla="*/ 43 w 293"/>
                <a:gd name="T31" fmla="*/ 71 h 111"/>
                <a:gd name="T32" fmla="*/ 42 w 293"/>
                <a:gd name="T33" fmla="*/ 71 h 111"/>
                <a:gd name="T34" fmla="*/ 0 w 293"/>
                <a:gd name="T35"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3" h="111">
                  <a:moveTo>
                    <a:pt x="0" y="111"/>
                  </a:moveTo>
                  <a:cubicBezTo>
                    <a:pt x="293" y="111"/>
                    <a:pt x="293" y="111"/>
                    <a:pt x="293" y="111"/>
                  </a:cubicBezTo>
                  <a:cubicBezTo>
                    <a:pt x="292" y="108"/>
                    <a:pt x="292" y="105"/>
                    <a:pt x="291" y="101"/>
                  </a:cubicBezTo>
                  <a:cubicBezTo>
                    <a:pt x="289" y="97"/>
                    <a:pt x="287" y="93"/>
                    <a:pt x="286" y="89"/>
                  </a:cubicBezTo>
                  <a:cubicBezTo>
                    <a:pt x="281" y="81"/>
                    <a:pt x="275" y="74"/>
                    <a:pt x="267" y="70"/>
                  </a:cubicBezTo>
                  <a:cubicBezTo>
                    <a:pt x="266" y="69"/>
                    <a:pt x="266" y="69"/>
                    <a:pt x="266" y="69"/>
                  </a:cubicBezTo>
                  <a:cubicBezTo>
                    <a:pt x="258" y="64"/>
                    <a:pt x="249" y="62"/>
                    <a:pt x="239" y="62"/>
                  </a:cubicBezTo>
                  <a:cubicBezTo>
                    <a:pt x="237" y="62"/>
                    <a:pt x="234" y="63"/>
                    <a:pt x="232" y="63"/>
                  </a:cubicBezTo>
                  <a:cubicBezTo>
                    <a:pt x="232" y="62"/>
                    <a:pt x="232" y="61"/>
                    <a:pt x="232" y="59"/>
                  </a:cubicBezTo>
                  <a:cubicBezTo>
                    <a:pt x="232" y="32"/>
                    <a:pt x="209" y="10"/>
                    <a:pt x="182" y="10"/>
                  </a:cubicBezTo>
                  <a:cubicBezTo>
                    <a:pt x="172" y="10"/>
                    <a:pt x="163" y="13"/>
                    <a:pt x="155" y="18"/>
                  </a:cubicBezTo>
                  <a:cubicBezTo>
                    <a:pt x="149" y="8"/>
                    <a:pt x="139" y="0"/>
                    <a:pt x="124" y="0"/>
                  </a:cubicBezTo>
                  <a:cubicBezTo>
                    <a:pt x="103" y="0"/>
                    <a:pt x="91" y="14"/>
                    <a:pt x="89" y="30"/>
                  </a:cubicBezTo>
                  <a:cubicBezTo>
                    <a:pt x="85" y="28"/>
                    <a:pt x="81" y="27"/>
                    <a:pt x="76" y="27"/>
                  </a:cubicBezTo>
                  <a:cubicBezTo>
                    <a:pt x="57" y="27"/>
                    <a:pt x="42" y="43"/>
                    <a:pt x="42" y="62"/>
                  </a:cubicBezTo>
                  <a:cubicBezTo>
                    <a:pt x="42" y="65"/>
                    <a:pt x="42" y="68"/>
                    <a:pt x="43" y="71"/>
                  </a:cubicBezTo>
                  <a:cubicBezTo>
                    <a:pt x="42" y="71"/>
                    <a:pt x="42" y="71"/>
                    <a:pt x="42" y="71"/>
                  </a:cubicBezTo>
                  <a:cubicBezTo>
                    <a:pt x="20" y="71"/>
                    <a:pt x="1" y="89"/>
                    <a:pt x="0" y="11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78">
              <a:extLst>
                <a:ext uri="{FF2B5EF4-FFF2-40B4-BE49-F238E27FC236}">
                  <a16:creationId xmlns:a16="http://schemas.microsoft.com/office/drawing/2014/main" id="{0E2CADE3-311E-FE9C-F009-9424D14770ED}"/>
                </a:ext>
              </a:extLst>
            </p:cNvPr>
            <p:cNvSpPr>
              <a:spLocks/>
            </p:cNvSpPr>
            <p:nvPr/>
          </p:nvSpPr>
          <p:spPr bwMode="auto">
            <a:xfrm>
              <a:off x="8504187" y="6060050"/>
              <a:ext cx="104352" cy="35574"/>
            </a:xfrm>
            <a:custGeom>
              <a:avLst/>
              <a:gdLst>
                <a:gd name="T0" fmla="*/ 25 w 25"/>
                <a:gd name="T1" fmla="*/ 0 h 8"/>
                <a:gd name="T2" fmla="*/ 1 w 25"/>
                <a:gd name="T3" fmla="*/ 8 h 8"/>
                <a:gd name="T4" fmla="*/ 0 w 25"/>
                <a:gd name="T5" fmla="*/ 7 h 8"/>
                <a:gd name="T6" fmla="*/ 1 w 25"/>
                <a:gd name="T7" fmla="*/ 8 h 8"/>
                <a:gd name="T8" fmla="*/ 25 w 25"/>
                <a:gd name="T9" fmla="*/ 0 h 8"/>
                <a:gd name="T10" fmla="*/ 25 w 25"/>
                <a:gd name="T11" fmla="*/ 0 h 8"/>
              </a:gdLst>
              <a:ahLst/>
              <a:cxnLst>
                <a:cxn ang="0">
                  <a:pos x="T0" y="T1"/>
                </a:cxn>
                <a:cxn ang="0">
                  <a:pos x="T2" y="T3"/>
                </a:cxn>
                <a:cxn ang="0">
                  <a:pos x="T4" y="T5"/>
                </a:cxn>
                <a:cxn ang="0">
                  <a:pos x="T6" y="T7"/>
                </a:cxn>
                <a:cxn ang="0">
                  <a:pos x="T8" y="T9"/>
                </a:cxn>
                <a:cxn ang="0">
                  <a:pos x="T10" y="T11"/>
                </a:cxn>
              </a:cxnLst>
              <a:rect l="0" t="0" r="r" b="b"/>
              <a:pathLst>
                <a:path w="25" h="8">
                  <a:moveTo>
                    <a:pt x="25" y="0"/>
                  </a:moveTo>
                  <a:cubicBezTo>
                    <a:pt x="16" y="0"/>
                    <a:pt x="8" y="3"/>
                    <a:pt x="1" y="8"/>
                  </a:cubicBezTo>
                  <a:cubicBezTo>
                    <a:pt x="0" y="8"/>
                    <a:pt x="0" y="7"/>
                    <a:pt x="0" y="7"/>
                  </a:cubicBezTo>
                  <a:cubicBezTo>
                    <a:pt x="0" y="7"/>
                    <a:pt x="0" y="8"/>
                    <a:pt x="1" y="8"/>
                  </a:cubicBezTo>
                  <a:cubicBezTo>
                    <a:pt x="8" y="3"/>
                    <a:pt x="16" y="0"/>
                    <a:pt x="25" y="0"/>
                  </a:cubicBezTo>
                  <a:cubicBezTo>
                    <a:pt x="25" y="0"/>
                    <a:pt x="25" y="0"/>
                    <a:pt x="25" y="0"/>
                  </a:cubicBezTo>
                </a:path>
              </a:pathLst>
            </a:custGeom>
            <a:solidFill>
              <a:srgbClr val="537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79">
              <a:extLst>
                <a:ext uri="{FF2B5EF4-FFF2-40B4-BE49-F238E27FC236}">
                  <a16:creationId xmlns:a16="http://schemas.microsoft.com/office/drawing/2014/main" id="{D02FD24D-152B-4CA6-0396-255E0EB77620}"/>
                </a:ext>
              </a:extLst>
            </p:cNvPr>
            <p:cNvSpPr>
              <a:spLocks/>
            </p:cNvSpPr>
            <p:nvPr/>
          </p:nvSpPr>
          <p:spPr bwMode="auto">
            <a:xfrm>
              <a:off x="8475727" y="6052935"/>
              <a:ext cx="614253" cy="457725"/>
            </a:xfrm>
            <a:custGeom>
              <a:avLst/>
              <a:gdLst>
                <a:gd name="T0" fmla="*/ 0 w 146"/>
                <a:gd name="T1" fmla="*/ 0 h 103"/>
                <a:gd name="T2" fmla="*/ 0 w 146"/>
                <a:gd name="T3" fmla="*/ 103 h 103"/>
                <a:gd name="T4" fmla="*/ 146 w 146"/>
                <a:gd name="T5" fmla="*/ 103 h 103"/>
                <a:gd name="T6" fmla="*/ 144 w 146"/>
                <a:gd name="T7" fmla="*/ 93 h 103"/>
                <a:gd name="T8" fmla="*/ 139 w 146"/>
                <a:gd name="T9" fmla="*/ 81 h 103"/>
                <a:gd name="T10" fmla="*/ 123 w 146"/>
                <a:gd name="T11" fmla="*/ 64 h 103"/>
                <a:gd name="T12" fmla="*/ 120 w 146"/>
                <a:gd name="T13" fmla="*/ 62 h 103"/>
                <a:gd name="T14" fmla="*/ 119 w 146"/>
                <a:gd name="T15" fmla="*/ 61 h 103"/>
                <a:gd name="T16" fmla="*/ 94 w 146"/>
                <a:gd name="T17" fmla="*/ 54 h 103"/>
                <a:gd name="T18" fmla="*/ 92 w 146"/>
                <a:gd name="T19" fmla="*/ 54 h 103"/>
                <a:gd name="T20" fmla="*/ 85 w 146"/>
                <a:gd name="T21" fmla="*/ 55 h 103"/>
                <a:gd name="T22" fmla="*/ 85 w 146"/>
                <a:gd name="T23" fmla="*/ 55 h 103"/>
                <a:gd name="T24" fmla="*/ 85 w 146"/>
                <a:gd name="T25" fmla="*/ 55 h 103"/>
                <a:gd name="T26" fmla="*/ 85 w 146"/>
                <a:gd name="T27" fmla="*/ 51 h 103"/>
                <a:gd name="T28" fmla="*/ 84 w 146"/>
                <a:gd name="T29" fmla="*/ 46 h 103"/>
                <a:gd name="T30" fmla="*/ 53 w 146"/>
                <a:gd name="T31" fmla="*/ 5 h 103"/>
                <a:gd name="T32" fmla="*/ 35 w 146"/>
                <a:gd name="T33" fmla="*/ 2 h 103"/>
                <a:gd name="T34" fmla="*/ 32 w 146"/>
                <a:gd name="T35" fmla="*/ 2 h 103"/>
                <a:gd name="T36" fmla="*/ 8 w 146"/>
                <a:gd name="T37" fmla="*/ 10 h 103"/>
                <a:gd name="T38" fmla="*/ 7 w 146"/>
                <a:gd name="T39" fmla="*/ 9 h 103"/>
                <a:gd name="T40" fmla="*/ 0 w 146"/>
                <a:gd name="T41"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6" h="103">
                  <a:moveTo>
                    <a:pt x="0" y="0"/>
                  </a:moveTo>
                  <a:cubicBezTo>
                    <a:pt x="0" y="103"/>
                    <a:pt x="0" y="103"/>
                    <a:pt x="0" y="103"/>
                  </a:cubicBezTo>
                  <a:cubicBezTo>
                    <a:pt x="146" y="103"/>
                    <a:pt x="146" y="103"/>
                    <a:pt x="146" y="103"/>
                  </a:cubicBezTo>
                  <a:cubicBezTo>
                    <a:pt x="145" y="100"/>
                    <a:pt x="145" y="97"/>
                    <a:pt x="144" y="93"/>
                  </a:cubicBezTo>
                  <a:cubicBezTo>
                    <a:pt x="142" y="89"/>
                    <a:pt x="140" y="85"/>
                    <a:pt x="139" y="81"/>
                  </a:cubicBezTo>
                  <a:cubicBezTo>
                    <a:pt x="135" y="74"/>
                    <a:pt x="130" y="69"/>
                    <a:pt x="123" y="64"/>
                  </a:cubicBezTo>
                  <a:cubicBezTo>
                    <a:pt x="122" y="63"/>
                    <a:pt x="121" y="62"/>
                    <a:pt x="120" y="62"/>
                  </a:cubicBezTo>
                  <a:cubicBezTo>
                    <a:pt x="119" y="61"/>
                    <a:pt x="119" y="61"/>
                    <a:pt x="119" y="61"/>
                  </a:cubicBezTo>
                  <a:cubicBezTo>
                    <a:pt x="111" y="57"/>
                    <a:pt x="103" y="54"/>
                    <a:pt x="94" y="54"/>
                  </a:cubicBezTo>
                  <a:cubicBezTo>
                    <a:pt x="93" y="54"/>
                    <a:pt x="93" y="54"/>
                    <a:pt x="92" y="54"/>
                  </a:cubicBezTo>
                  <a:cubicBezTo>
                    <a:pt x="90" y="54"/>
                    <a:pt x="87" y="55"/>
                    <a:pt x="85" y="55"/>
                  </a:cubicBezTo>
                  <a:cubicBezTo>
                    <a:pt x="85" y="55"/>
                    <a:pt x="85" y="55"/>
                    <a:pt x="85" y="55"/>
                  </a:cubicBezTo>
                  <a:cubicBezTo>
                    <a:pt x="85" y="55"/>
                    <a:pt x="85" y="55"/>
                    <a:pt x="85" y="55"/>
                  </a:cubicBezTo>
                  <a:cubicBezTo>
                    <a:pt x="85" y="54"/>
                    <a:pt x="85" y="53"/>
                    <a:pt x="85" y="51"/>
                  </a:cubicBezTo>
                  <a:cubicBezTo>
                    <a:pt x="85" y="49"/>
                    <a:pt x="85" y="47"/>
                    <a:pt x="84" y="46"/>
                  </a:cubicBezTo>
                  <a:cubicBezTo>
                    <a:pt x="82" y="27"/>
                    <a:pt x="70" y="12"/>
                    <a:pt x="53" y="5"/>
                  </a:cubicBezTo>
                  <a:cubicBezTo>
                    <a:pt x="48" y="3"/>
                    <a:pt x="42" y="2"/>
                    <a:pt x="35" y="2"/>
                  </a:cubicBezTo>
                  <a:cubicBezTo>
                    <a:pt x="34" y="2"/>
                    <a:pt x="33" y="2"/>
                    <a:pt x="32" y="2"/>
                  </a:cubicBezTo>
                  <a:cubicBezTo>
                    <a:pt x="23" y="2"/>
                    <a:pt x="15" y="5"/>
                    <a:pt x="8" y="10"/>
                  </a:cubicBezTo>
                  <a:cubicBezTo>
                    <a:pt x="7" y="10"/>
                    <a:pt x="7" y="9"/>
                    <a:pt x="7" y="9"/>
                  </a:cubicBezTo>
                  <a:cubicBezTo>
                    <a:pt x="5" y="6"/>
                    <a:pt x="3"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80">
              <a:extLst>
                <a:ext uri="{FF2B5EF4-FFF2-40B4-BE49-F238E27FC236}">
                  <a16:creationId xmlns:a16="http://schemas.microsoft.com/office/drawing/2014/main" id="{F316235A-5A02-C6A4-A946-7BF9D0193EAB}"/>
                </a:ext>
              </a:extLst>
            </p:cNvPr>
            <p:cNvSpPr>
              <a:spLocks/>
            </p:cNvSpPr>
            <p:nvPr/>
          </p:nvSpPr>
          <p:spPr bwMode="auto">
            <a:xfrm>
              <a:off x="4560163" y="4978586"/>
              <a:ext cx="1043518" cy="1100437"/>
            </a:xfrm>
            <a:custGeom>
              <a:avLst/>
              <a:gdLst>
                <a:gd name="T0" fmla="*/ 181 w 248"/>
                <a:gd name="T1" fmla="*/ 80 h 247"/>
                <a:gd name="T2" fmla="*/ 124 w 248"/>
                <a:gd name="T3" fmla="*/ 0 h 247"/>
                <a:gd name="T4" fmla="*/ 68 w 248"/>
                <a:gd name="T5" fmla="*/ 80 h 247"/>
                <a:gd name="T6" fmla="*/ 123 w 248"/>
                <a:gd name="T7" fmla="*/ 247 h 247"/>
                <a:gd name="T8" fmla="*/ 123 w 248"/>
                <a:gd name="T9" fmla="*/ 247 h 247"/>
                <a:gd name="T10" fmla="*/ 125 w 248"/>
                <a:gd name="T11" fmla="*/ 247 h 247"/>
                <a:gd name="T12" fmla="*/ 127 w 248"/>
                <a:gd name="T13" fmla="*/ 247 h 247"/>
                <a:gd name="T14" fmla="*/ 127 w 248"/>
                <a:gd name="T15" fmla="*/ 247 h 247"/>
                <a:gd name="T16" fmla="*/ 181 w 248"/>
                <a:gd name="T17" fmla="*/ 8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8" h="247">
                  <a:moveTo>
                    <a:pt x="181" y="80"/>
                  </a:moveTo>
                  <a:cubicBezTo>
                    <a:pt x="153" y="35"/>
                    <a:pt x="124" y="0"/>
                    <a:pt x="124" y="0"/>
                  </a:cubicBezTo>
                  <a:cubicBezTo>
                    <a:pt x="124" y="0"/>
                    <a:pt x="98" y="36"/>
                    <a:pt x="68" y="80"/>
                  </a:cubicBezTo>
                  <a:cubicBezTo>
                    <a:pt x="0" y="182"/>
                    <a:pt x="75" y="243"/>
                    <a:pt x="123" y="247"/>
                  </a:cubicBezTo>
                  <a:cubicBezTo>
                    <a:pt x="123" y="247"/>
                    <a:pt x="123" y="247"/>
                    <a:pt x="123" y="247"/>
                  </a:cubicBezTo>
                  <a:cubicBezTo>
                    <a:pt x="123" y="247"/>
                    <a:pt x="124" y="247"/>
                    <a:pt x="125" y="247"/>
                  </a:cubicBezTo>
                  <a:cubicBezTo>
                    <a:pt x="126" y="247"/>
                    <a:pt x="123" y="247"/>
                    <a:pt x="127" y="247"/>
                  </a:cubicBezTo>
                  <a:cubicBezTo>
                    <a:pt x="127" y="247"/>
                    <a:pt x="127" y="247"/>
                    <a:pt x="127" y="247"/>
                  </a:cubicBezTo>
                  <a:cubicBezTo>
                    <a:pt x="171" y="243"/>
                    <a:pt x="248" y="189"/>
                    <a:pt x="181" y="8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81">
              <a:extLst>
                <a:ext uri="{FF2B5EF4-FFF2-40B4-BE49-F238E27FC236}">
                  <a16:creationId xmlns:a16="http://schemas.microsoft.com/office/drawing/2014/main" id="{EC6E57F1-0597-07D1-B7C4-41C9C8F2CA4F}"/>
                </a:ext>
              </a:extLst>
            </p:cNvPr>
            <p:cNvSpPr>
              <a:spLocks/>
            </p:cNvSpPr>
            <p:nvPr/>
          </p:nvSpPr>
          <p:spPr bwMode="auto">
            <a:xfrm>
              <a:off x="4901678" y="5585724"/>
              <a:ext cx="360488" cy="981856"/>
            </a:xfrm>
            <a:custGeom>
              <a:avLst/>
              <a:gdLst>
                <a:gd name="T0" fmla="*/ 152 w 152"/>
                <a:gd name="T1" fmla="*/ 65 h 414"/>
                <a:gd name="T2" fmla="*/ 87 w 152"/>
                <a:gd name="T3" fmla="*/ 105 h 414"/>
                <a:gd name="T4" fmla="*/ 76 w 152"/>
                <a:gd name="T5" fmla="*/ 0 h 414"/>
                <a:gd name="T6" fmla="*/ 65 w 152"/>
                <a:gd name="T7" fmla="*/ 105 h 414"/>
                <a:gd name="T8" fmla="*/ 0 w 152"/>
                <a:gd name="T9" fmla="*/ 65 h 414"/>
                <a:gd name="T10" fmla="*/ 60 w 152"/>
                <a:gd name="T11" fmla="*/ 139 h 414"/>
                <a:gd name="T12" fmla="*/ 44 w 152"/>
                <a:gd name="T13" fmla="*/ 414 h 414"/>
                <a:gd name="T14" fmla="*/ 112 w 152"/>
                <a:gd name="T15" fmla="*/ 414 h 414"/>
                <a:gd name="T16" fmla="*/ 92 w 152"/>
                <a:gd name="T17" fmla="*/ 139 h 414"/>
                <a:gd name="T18" fmla="*/ 152 w 152"/>
                <a:gd name="T19" fmla="*/ 65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 h="414">
                  <a:moveTo>
                    <a:pt x="152" y="65"/>
                  </a:moveTo>
                  <a:lnTo>
                    <a:pt x="87" y="105"/>
                  </a:lnTo>
                  <a:lnTo>
                    <a:pt x="76" y="0"/>
                  </a:lnTo>
                  <a:lnTo>
                    <a:pt x="65" y="105"/>
                  </a:lnTo>
                  <a:lnTo>
                    <a:pt x="0" y="65"/>
                  </a:lnTo>
                  <a:lnTo>
                    <a:pt x="60" y="139"/>
                  </a:lnTo>
                  <a:lnTo>
                    <a:pt x="44" y="414"/>
                  </a:lnTo>
                  <a:lnTo>
                    <a:pt x="112" y="414"/>
                  </a:lnTo>
                  <a:lnTo>
                    <a:pt x="92" y="139"/>
                  </a:lnTo>
                  <a:lnTo>
                    <a:pt x="152" y="65"/>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82">
              <a:extLst>
                <a:ext uri="{FF2B5EF4-FFF2-40B4-BE49-F238E27FC236}">
                  <a16:creationId xmlns:a16="http://schemas.microsoft.com/office/drawing/2014/main" id="{1FA96469-5EED-B3C7-BE2E-397874A62D6A}"/>
                </a:ext>
              </a:extLst>
            </p:cNvPr>
            <p:cNvSpPr>
              <a:spLocks/>
            </p:cNvSpPr>
            <p:nvPr/>
          </p:nvSpPr>
          <p:spPr bwMode="auto">
            <a:xfrm>
              <a:off x="4901678" y="5585724"/>
              <a:ext cx="360488" cy="981856"/>
            </a:xfrm>
            <a:custGeom>
              <a:avLst/>
              <a:gdLst>
                <a:gd name="T0" fmla="*/ 152 w 152"/>
                <a:gd name="T1" fmla="*/ 65 h 414"/>
                <a:gd name="T2" fmla="*/ 87 w 152"/>
                <a:gd name="T3" fmla="*/ 105 h 414"/>
                <a:gd name="T4" fmla="*/ 76 w 152"/>
                <a:gd name="T5" fmla="*/ 0 h 414"/>
                <a:gd name="T6" fmla="*/ 65 w 152"/>
                <a:gd name="T7" fmla="*/ 105 h 414"/>
                <a:gd name="T8" fmla="*/ 0 w 152"/>
                <a:gd name="T9" fmla="*/ 65 h 414"/>
                <a:gd name="T10" fmla="*/ 60 w 152"/>
                <a:gd name="T11" fmla="*/ 139 h 414"/>
                <a:gd name="T12" fmla="*/ 44 w 152"/>
                <a:gd name="T13" fmla="*/ 414 h 414"/>
                <a:gd name="T14" fmla="*/ 112 w 152"/>
                <a:gd name="T15" fmla="*/ 414 h 414"/>
                <a:gd name="T16" fmla="*/ 92 w 152"/>
                <a:gd name="T17" fmla="*/ 139 h 414"/>
                <a:gd name="T18" fmla="*/ 152 w 152"/>
                <a:gd name="T19" fmla="*/ 65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 h="414">
                  <a:moveTo>
                    <a:pt x="152" y="65"/>
                  </a:moveTo>
                  <a:lnTo>
                    <a:pt x="87" y="105"/>
                  </a:lnTo>
                  <a:lnTo>
                    <a:pt x="76" y="0"/>
                  </a:lnTo>
                  <a:lnTo>
                    <a:pt x="65" y="105"/>
                  </a:lnTo>
                  <a:lnTo>
                    <a:pt x="0" y="65"/>
                  </a:lnTo>
                  <a:lnTo>
                    <a:pt x="60" y="139"/>
                  </a:lnTo>
                  <a:lnTo>
                    <a:pt x="44" y="414"/>
                  </a:lnTo>
                  <a:lnTo>
                    <a:pt x="112" y="414"/>
                  </a:lnTo>
                  <a:lnTo>
                    <a:pt x="92" y="139"/>
                  </a:lnTo>
                  <a:lnTo>
                    <a:pt x="152" y="6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83">
              <a:extLst>
                <a:ext uri="{FF2B5EF4-FFF2-40B4-BE49-F238E27FC236}">
                  <a16:creationId xmlns:a16="http://schemas.microsoft.com/office/drawing/2014/main" id="{CE4EF700-C36B-0960-1AE5-2DF45BB016FB}"/>
                </a:ext>
              </a:extLst>
            </p:cNvPr>
            <p:cNvSpPr>
              <a:spLocks noEditPoints="1"/>
            </p:cNvSpPr>
            <p:nvPr/>
          </p:nvSpPr>
          <p:spPr bwMode="auto">
            <a:xfrm>
              <a:off x="5081922" y="4978586"/>
              <a:ext cx="457725" cy="1095694"/>
            </a:xfrm>
            <a:custGeom>
              <a:avLst/>
              <a:gdLst>
                <a:gd name="T0" fmla="*/ 32 w 109"/>
                <a:gd name="T1" fmla="*/ 238 h 246"/>
                <a:gd name="T2" fmla="*/ 11 w 109"/>
                <a:gd name="T3" fmla="*/ 246 h 246"/>
                <a:gd name="T4" fmla="*/ 11 w 109"/>
                <a:gd name="T5" fmla="*/ 246 h 246"/>
                <a:gd name="T6" fmla="*/ 32 w 109"/>
                <a:gd name="T7" fmla="*/ 239 h 246"/>
                <a:gd name="T8" fmla="*/ 32 w 109"/>
                <a:gd name="T9" fmla="*/ 238 h 246"/>
                <a:gd name="T10" fmla="*/ 0 w 109"/>
                <a:gd name="T11" fmla="*/ 0 h 246"/>
                <a:gd name="T12" fmla="*/ 0 w 109"/>
                <a:gd name="T13" fmla="*/ 1 h 246"/>
                <a:gd name="T14" fmla="*/ 57 w 109"/>
                <a:gd name="T15" fmla="*/ 80 h 246"/>
                <a:gd name="T16" fmla="*/ 37 w 109"/>
                <a:gd name="T17" fmla="*/ 236 h 246"/>
                <a:gd name="T18" fmla="*/ 38 w 109"/>
                <a:gd name="T19" fmla="*/ 236 h 246"/>
                <a:gd name="T20" fmla="*/ 57 w 109"/>
                <a:gd name="T21" fmla="*/ 80 h 246"/>
                <a:gd name="T22" fmla="*/ 0 w 109"/>
                <a:gd name="T23"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9" h="246">
                  <a:moveTo>
                    <a:pt x="32" y="238"/>
                  </a:moveTo>
                  <a:cubicBezTo>
                    <a:pt x="25" y="242"/>
                    <a:pt x="18" y="244"/>
                    <a:pt x="11" y="246"/>
                  </a:cubicBezTo>
                  <a:cubicBezTo>
                    <a:pt x="11" y="246"/>
                    <a:pt x="11" y="246"/>
                    <a:pt x="11" y="246"/>
                  </a:cubicBezTo>
                  <a:cubicBezTo>
                    <a:pt x="18" y="244"/>
                    <a:pt x="25" y="242"/>
                    <a:pt x="32" y="239"/>
                  </a:cubicBezTo>
                  <a:cubicBezTo>
                    <a:pt x="32" y="239"/>
                    <a:pt x="32" y="238"/>
                    <a:pt x="32" y="238"/>
                  </a:cubicBezTo>
                  <a:moveTo>
                    <a:pt x="0" y="0"/>
                  </a:moveTo>
                  <a:cubicBezTo>
                    <a:pt x="0" y="1"/>
                    <a:pt x="0" y="1"/>
                    <a:pt x="0" y="1"/>
                  </a:cubicBezTo>
                  <a:cubicBezTo>
                    <a:pt x="2" y="2"/>
                    <a:pt x="30" y="36"/>
                    <a:pt x="57" y="80"/>
                  </a:cubicBezTo>
                  <a:cubicBezTo>
                    <a:pt x="108" y="164"/>
                    <a:pt x="75" y="215"/>
                    <a:pt x="37" y="236"/>
                  </a:cubicBezTo>
                  <a:cubicBezTo>
                    <a:pt x="37" y="236"/>
                    <a:pt x="38" y="236"/>
                    <a:pt x="38" y="236"/>
                  </a:cubicBezTo>
                  <a:cubicBezTo>
                    <a:pt x="76" y="215"/>
                    <a:pt x="109" y="164"/>
                    <a:pt x="57" y="80"/>
                  </a:cubicBezTo>
                  <a:cubicBezTo>
                    <a:pt x="29" y="35"/>
                    <a:pt x="0" y="0"/>
                    <a:pt x="0" y="0"/>
                  </a:cubicBezTo>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84">
              <a:extLst>
                <a:ext uri="{FF2B5EF4-FFF2-40B4-BE49-F238E27FC236}">
                  <a16:creationId xmlns:a16="http://schemas.microsoft.com/office/drawing/2014/main" id="{BE5DCEF1-3704-19F8-DDB2-BBCA3E316269}"/>
                </a:ext>
              </a:extLst>
            </p:cNvPr>
            <p:cNvSpPr>
              <a:spLocks/>
            </p:cNvSpPr>
            <p:nvPr/>
          </p:nvSpPr>
          <p:spPr bwMode="auto">
            <a:xfrm>
              <a:off x="5217105" y="6029219"/>
              <a:ext cx="23716" cy="14230"/>
            </a:xfrm>
            <a:custGeom>
              <a:avLst/>
              <a:gdLst>
                <a:gd name="T0" fmla="*/ 5 w 6"/>
                <a:gd name="T1" fmla="*/ 0 h 3"/>
                <a:gd name="T2" fmla="*/ 0 w 6"/>
                <a:gd name="T3" fmla="*/ 2 h 3"/>
                <a:gd name="T4" fmla="*/ 0 w 6"/>
                <a:gd name="T5" fmla="*/ 3 h 3"/>
                <a:gd name="T6" fmla="*/ 6 w 6"/>
                <a:gd name="T7" fmla="*/ 0 h 3"/>
                <a:gd name="T8" fmla="*/ 5 w 6"/>
                <a:gd name="T9" fmla="*/ 0 h 3"/>
              </a:gdLst>
              <a:ahLst/>
              <a:cxnLst>
                <a:cxn ang="0">
                  <a:pos x="T0" y="T1"/>
                </a:cxn>
                <a:cxn ang="0">
                  <a:pos x="T2" y="T3"/>
                </a:cxn>
                <a:cxn ang="0">
                  <a:pos x="T4" y="T5"/>
                </a:cxn>
                <a:cxn ang="0">
                  <a:pos x="T6" y="T7"/>
                </a:cxn>
                <a:cxn ang="0">
                  <a:pos x="T8" y="T9"/>
                </a:cxn>
              </a:cxnLst>
              <a:rect l="0" t="0" r="r" b="b"/>
              <a:pathLst>
                <a:path w="6" h="3">
                  <a:moveTo>
                    <a:pt x="5" y="0"/>
                  </a:moveTo>
                  <a:cubicBezTo>
                    <a:pt x="3" y="1"/>
                    <a:pt x="2" y="2"/>
                    <a:pt x="0" y="2"/>
                  </a:cubicBezTo>
                  <a:cubicBezTo>
                    <a:pt x="0" y="2"/>
                    <a:pt x="0" y="3"/>
                    <a:pt x="0" y="3"/>
                  </a:cubicBezTo>
                  <a:cubicBezTo>
                    <a:pt x="2" y="2"/>
                    <a:pt x="4" y="1"/>
                    <a:pt x="6" y="0"/>
                  </a:cubicBezTo>
                  <a:cubicBezTo>
                    <a:pt x="6" y="0"/>
                    <a:pt x="5" y="0"/>
                    <a:pt x="5" y="0"/>
                  </a:cubicBezTo>
                </a:path>
              </a:pathLst>
            </a:custGeom>
            <a:solidFill>
              <a:srgbClr val="6995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Rectangle 85">
              <a:extLst>
                <a:ext uri="{FF2B5EF4-FFF2-40B4-BE49-F238E27FC236}">
                  <a16:creationId xmlns:a16="http://schemas.microsoft.com/office/drawing/2014/main" id="{C1CD8072-D3D0-8E93-CBC0-F1F4464D9B92}"/>
                </a:ext>
              </a:extLst>
            </p:cNvPr>
            <p:cNvSpPr>
              <a:spLocks noChangeArrowheads="1"/>
            </p:cNvSpPr>
            <p:nvPr/>
          </p:nvSpPr>
          <p:spPr bwMode="auto">
            <a:xfrm>
              <a:off x="5081922" y="6567579"/>
              <a:ext cx="85379" cy="9487"/>
            </a:xfrm>
            <a:prstGeom prst="rect">
              <a:avLst/>
            </a:prstGeom>
            <a:solidFill>
              <a:srgbClr val="4F71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Rectangle 86">
              <a:extLst>
                <a:ext uri="{FF2B5EF4-FFF2-40B4-BE49-F238E27FC236}">
                  <a16:creationId xmlns:a16="http://schemas.microsoft.com/office/drawing/2014/main" id="{F2479400-3B2D-9510-85A1-EFD1AA1B3B0E}"/>
                </a:ext>
              </a:extLst>
            </p:cNvPr>
            <p:cNvSpPr>
              <a:spLocks noChangeArrowheads="1"/>
            </p:cNvSpPr>
            <p:nvPr/>
          </p:nvSpPr>
          <p:spPr bwMode="auto">
            <a:xfrm>
              <a:off x="5081922" y="6567579"/>
              <a:ext cx="85379" cy="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87">
              <a:extLst>
                <a:ext uri="{FF2B5EF4-FFF2-40B4-BE49-F238E27FC236}">
                  <a16:creationId xmlns:a16="http://schemas.microsoft.com/office/drawing/2014/main" id="{3676DF84-F8C5-F6BE-9CE5-614E115AA6C2}"/>
                </a:ext>
              </a:extLst>
            </p:cNvPr>
            <p:cNvSpPr>
              <a:spLocks/>
            </p:cNvSpPr>
            <p:nvPr/>
          </p:nvSpPr>
          <p:spPr bwMode="auto">
            <a:xfrm>
              <a:off x="5081922" y="4983329"/>
              <a:ext cx="455353" cy="1090951"/>
            </a:xfrm>
            <a:custGeom>
              <a:avLst/>
              <a:gdLst>
                <a:gd name="T0" fmla="*/ 0 w 108"/>
                <a:gd name="T1" fmla="*/ 0 h 245"/>
                <a:gd name="T2" fmla="*/ 0 w 108"/>
                <a:gd name="T3" fmla="*/ 0 h 245"/>
                <a:gd name="T4" fmla="*/ 0 w 108"/>
                <a:gd name="T5" fmla="*/ 136 h 245"/>
                <a:gd name="T6" fmla="*/ 6 w 108"/>
                <a:gd name="T7" fmla="*/ 191 h 245"/>
                <a:gd name="T8" fmla="*/ 43 w 108"/>
                <a:gd name="T9" fmla="*/ 170 h 245"/>
                <a:gd name="T10" fmla="*/ 9 w 108"/>
                <a:gd name="T11" fmla="*/ 209 h 245"/>
                <a:gd name="T12" fmla="*/ 11 w 108"/>
                <a:gd name="T13" fmla="*/ 245 h 245"/>
                <a:gd name="T14" fmla="*/ 32 w 108"/>
                <a:gd name="T15" fmla="*/ 237 h 245"/>
                <a:gd name="T16" fmla="*/ 37 w 108"/>
                <a:gd name="T17" fmla="*/ 235 h 245"/>
                <a:gd name="T18" fmla="*/ 57 w 108"/>
                <a:gd name="T19" fmla="*/ 79 h 245"/>
                <a:gd name="T20" fmla="*/ 0 w 108"/>
                <a:gd name="T21"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245">
                  <a:moveTo>
                    <a:pt x="0" y="0"/>
                  </a:moveTo>
                  <a:cubicBezTo>
                    <a:pt x="0" y="0"/>
                    <a:pt x="0" y="0"/>
                    <a:pt x="0" y="0"/>
                  </a:cubicBezTo>
                  <a:cubicBezTo>
                    <a:pt x="0" y="136"/>
                    <a:pt x="0" y="136"/>
                    <a:pt x="0" y="136"/>
                  </a:cubicBezTo>
                  <a:cubicBezTo>
                    <a:pt x="6" y="191"/>
                    <a:pt x="6" y="191"/>
                    <a:pt x="6" y="191"/>
                  </a:cubicBezTo>
                  <a:cubicBezTo>
                    <a:pt x="43" y="170"/>
                    <a:pt x="43" y="170"/>
                    <a:pt x="43" y="170"/>
                  </a:cubicBezTo>
                  <a:cubicBezTo>
                    <a:pt x="9" y="209"/>
                    <a:pt x="9" y="209"/>
                    <a:pt x="9" y="209"/>
                  </a:cubicBezTo>
                  <a:cubicBezTo>
                    <a:pt x="11" y="245"/>
                    <a:pt x="11" y="245"/>
                    <a:pt x="11" y="245"/>
                  </a:cubicBezTo>
                  <a:cubicBezTo>
                    <a:pt x="18" y="243"/>
                    <a:pt x="25" y="241"/>
                    <a:pt x="32" y="237"/>
                  </a:cubicBezTo>
                  <a:cubicBezTo>
                    <a:pt x="34" y="237"/>
                    <a:pt x="35" y="236"/>
                    <a:pt x="37" y="235"/>
                  </a:cubicBezTo>
                  <a:cubicBezTo>
                    <a:pt x="75" y="214"/>
                    <a:pt x="108" y="163"/>
                    <a:pt x="57" y="79"/>
                  </a:cubicBezTo>
                  <a:cubicBezTo>
                    <a:pt x="30" y="35"/>
                    <a:pt x="2"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88">
              <a:extLst>
                <a:ext uri="{FF2B5EF4-FFF2-40B4-BE49-F238E27FC236}">
                  <a16:creationId xmlns:a16="http://schemas.microsoft.com/office/drawing/2014/main" id="{71314A8D-F39F-B548-C40C-021C6334A386}"/>
                </a:ext>
              </a:extLst>
            </p:cNvPr>
            <p:cNvSpPr>
              <a:spLocks/>
            </p:cNvSpPr>
            <p:nvPr/>
          </p:nvSpPr>
          <p:spPr bwMode="auto">
            <a:xfrm>
              <a:off x="5081922" y="5588095"/>
              <a:ext cx="180244" cy="979484"/>
            </a:xfrm>
            <a:custGeom>
              <a:avLst/>
              <a:gdLst>
                <a:gd name="T0" fmla="*/ 0 w 43"/>
                <a:gd name="T1" fmla="*/ 0 h 220"/>
                <a:gd name="T2" fmla="*/ 0 w 43"/>
                <a:gd name="T3" fmla="*/ 220 h 220"/>
                <a:gd name="T4" fmla="*/ 20 w 43"/>
                <a:gd name="T5" fmla="*/ 220 h 220"/>
                <a:gd name="T6" fmla="*/ 9 w 43"/>
                <a:gd name="T7" fmla="*/ 109 h 220"/>
                <a:gd name="T8" fmla="*/ 11 w 43"/>
                <a:gd name="T9" fmla="*/ 109 h 220"/>
                <a:gd name="T10" fmla="*/ 11 w 43"/>
                <a:gd name="T11" fmla="*/ 109 h 220"/>
                <a:gd name="T12" fmla="*/ 9 w 43"/>
                <a:gd name="T13" fmla="*/ 73 h 220"/>
                <a:gd name="T14" fmla="*/ 43 w 43"/>
                <a:gd name="T15" fmla="*/ 34 h 220"/>
                <a:gd name="T16" fmla="*/ 6 w 43"/>
                <a:gd name="T17" fmla="*/ 55 h 220"/>
                <a:gd name="T18" fmla="*/ 0 w 43"/>
                <a:gd name="T19"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220">
                  <a:moveTo>
                    <a:pt x="0" y="0"/>
                  </a:moveTo>
                  <a:cubicBezTo>
                    <a:pt x="0" y="220"/>
                    <a:pt x="0" y="220"/>
                    <a:pt x="0" y="220"/>
                  </a:cubicBezTo>
                  <a:cubicBezTo>
                    <a:pt x="20" y="220"/>
                    <a:pt x="20" y="220"/>
                    <a:pt x="20" y="220"/>
                  </a:cubicBezTo>
                  <a:cubicBezTo>
                    <a:pt x="9" y="109"/>
                    <a:pt x="9" y="109"/>
                    <a:pt x="9" y="109"/>
                  </a:cubicBezTo>
                  <a:cubicBezTo>
                    <a:pt x="10" y="109"/>
                    <a:pt x="11" y="109"/>
                    <a:pt x="11" y="109"/>
                  </a:cubicBezTo>
                  <a:cubicBezTo>
                    <a:pt x="11" y="109"/>
                    <a:pt x="11" y="109"/>
                    <a:pt x="11" y="109"/>
                  </a:cubicBezTo>
                  <a:cubicBezTo>
                    <a:pt x="9" y="73"/>
                    <a:pt x="9" y="73"/>
                    <a:pt x="9" y="73"/>
                  </a:cubicBezTo>
                  <a:cubicBezTo>
                    <a:pt x="43" y="34"/>
                    <a:pt x="43" y="34"/>
                    <a:pt x="43" y="34"/>
                  </a:cubicBezTo>
                  <a:cubicBezTo>
                    <a:pt x="6" y="55"/>
                    <a:pt x="6" y="55"/>
                    <a:pt x="6" y="55"/>
                  </a:cubicBezTo>
                  <a:cubicBezTo>
                    <a:pt x="0" y="0"/>
                    <a:pt x="0" y="0"/>
                    <a:pt x="0"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89">
              <a:extLst>
                <a:ext uri="{FF2B5EF4-FFF2-40B4-BE49-F238E27FC236}">
                  <a16:creationId xmlns:a16="http://schemas.microsoft.com/office/drawing/2014/main" id="{BFC32D99-1094-2627-9EA1-CE2B2AC42CA2}"/>
                </a:ext>
              </a:extLst>
            </p:cNvPr>
            <p:cNvSpPr>
              <a:spLocks/>
            </p:cNvSpPr>
            <p:nvPr/>
          </p:nvSpPr>
          <p:spPr bwMode="auto">
            <a:xfrm>
              <a:off x="6018717" y="5327216"/>
              <a:ext cx="967626" cy="884619"/>
            </a:xfrm>
            <a:custGeom>
              <a:avLst/>
              <a:gdLst>
                <a:gd name="T0" fmla="*/ 188 w 230"/>
                <a:gd name="T1" fmla="*/ 57 h 199"/>
                <a:gd name="T2" fmla="*/ 115 w 230"/>
                <a:gd name="T3" fmla="*/ 0 h 199"/>
                <a:gd name="T4" fmla="*/ 42 w 230"/>
                <a:gd name="T5" fmla="*/ 57 h 199"/>
                <a:gd name="T6" fmla="*/ 0 w 230"/>
                <a:gd name="T7" fmla="*/ 124 h 199"/>
                <a:gd name="T8" fmla="*/ 75 w 230"/>
                <a:gd name="T9" fmla="*/ 199 h 199"/>
                <a:gd name="T10" fmla="*/ 115 w 230"/>
                <a:gd name="T11" fmla="*/ 188 h 199"/>
                <a:gd name="T12" fmla="*/ 155 w 230"/>
                <a:gd name="T13" fmla="*/ 199 h 199"/>
                <a:gd name="T14" fmla="*/ 230 w 230"/>
                <a:gd name="T15" fmla="*/ 124 h 199"/>
                <a:gd name="T16" fmla="*/ 188 w 230"/>
                <a:gd name="T17" fmla="*/ 57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199">
                  <a:moveTo>
                    <a:pt x="188" y="57"/>
                  </a:moveTo>
                  <a:cubicBezTo>
                    <a:pt x="180" y="24"/>
                    <a:pt x="150" y="0"/>
                    <a:pt x="115" y="0"/>
                  </a:cubicBezTo>
                  <a:cubicBezTo>
                    <a:pt x="80" y="0"/>
                    <a:pt x="50" y="24"/>
                    <a:pt x="42" y="57"/>
                  </a:cubicBezTo>
                  <a:cubicBezTo>
                    <a:pt x="17" y="69"/>
                    <a:pt x="0" y="95"/>
                    <a:pt x="0" y="124"/>
                  </a:cubicBezTo>
                  <a:cubicBezTo>
                    <a:pt x="0" y="166"/>
                    <a:pt x="34" y="199"/>
                    <a:pt x="75" y="199"/>
                  </a:cubicBezTo>
                  <a:cubicBezTo>
                    <a:pt x="90" y="199"/>
                    <a:pt x="103" y="195"/>
                    <a:pt x="115" y="188"/>
                  </a:cubicBezTo>
                  <a:cubicBezTo>
                    <a:pt x="126" y="195"/>
                    <a:pt x="140" y="199"/>
                    <a:pt x="155" y="199"/>
                  </a:cubicBezTo>
                  <a:cubicBezTo>
                    <a:pt x="196" y="199"/>
                    <a:pt x="230" y="166"/>
                    <a:pt x="230" y="124"/>
                  </a:cubicBezTo>
                  <a:cubicBezTo>
                    <a:pt x="230" y="95"/>
                    <a:pt x="212" y="69"/>
                    <a:pt x="188" y="5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90">
              <a:extLst>
                <a:ext uri="{FF2B5EF4-FFF2-40B4-BE49-F238E27FC236}">
                  <a16:creationId xmlns:a16="http://schemas.microsoft.com/office/drawing/2014/main" id="{984FB51C-A4B9-A37F-9066-0B8A6787353A}"/>
                </a:ext>
              </a:extLst>
            </p:cNvPr>
            <p:cNvSpPr>
              <a:spLocks/>
            </p:cNvSpPr>
            <p:nvPr/>
          </p:nvSpPr>
          <p:spPr bwMode="auto">
            <a:xfrm>
              <a:off x="6322285" y="5815772"/>
              <a:ext cx="362860" cy="664057"/>
            </a:xfrm>
            <a:custGeom>
              <a:avLst/>
              <a:gdLst>
                <a:gd name="T0" fmla="*/ 153 w 153"/>
                <a:gd name="T1" fmla="*/ 66 h 280"/>
                <a:gd name="T2" fmla="*/ 87 w 153"/>
                <a:gd name="T3" fmla="*/ 107 h 280"/>
                <a:gd name="T4" fmla="*/ 76 w 153"/>
                <a:gd name="T5" fmla="*/ 0 h 280"/>
                <a:gd name="T6" fmla="*/ 66 w 153"/>
                <a:gd name="T7" fmla="*/ 107 h 280"/>
                <a:gd name="T8" fmla="*/ 0 w 153"/>
                <a:gd name="T9" fmla="*/ 66 h 280"/>
                <a:gd name="T10" fmla="*/ 60 w 153"/>
                <a:gd name="T11" fmla="*/ 143 h 280"/>
                <a:gd name="T12" fmla="*/ 53 w 153"/>
                <a:gd name="T13" fmla="*/ 280 h 280"/>
                <a:gd name="T14" fmla="*/ 99 w 153"/>
                <a:gd name="T15" fmla="*/ 280 h 280"/>
                <a:gd name="T16" fmla="*/ 92 w 153"/>
                <a:gd name="T17" fmla="*/ 143 h 280"/>
                <a:gd name="T18" fmla="*/ 153 w 153"/>
                <a:gd name="T19" fmla="*/ 6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 h="280">
                  <a:moveTo>
                    <a:pt x="153" y="66"/>
                  </a:moveTo>
                  <a:lnTo>
                    <a:pt x="87" y="107"/>
                  </a:lnTo>
                  <a:lnTo>
                    <a:pt x="76" y="0"/>
                  </a:lnTo>
                  <a:lnTo>
                    <a:pt x="66" y="107"/>
                  </a:lnTo>
                  <a:lnTo>
                    <a:pt x="0" y="66"/>
                  </a:lnTo>
                  <a:lnTo>
                    <a:pt x="60" y="143"/>
                  </a:lnTo>
                  <a:lnTo>
                    <a:pt x="53" y="280"/>
                  </a:lnTo>
                  <a:lnTo>
                    <a:pt x="99" y="280"/>
                  </a:lnTo>
                  <a:lnTo>
                    <a:pt x="92" y="143"/>
                  </a:lnTo>
                  <a:lnTo>
                    <a:pt x="153" y="66"/>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91">
              <a:extLst>
                <a:ext uri="{FF2B5EF4-FFF2-40B4-BE49-F238E27FC236}">
                  <a16:creationId xmlns:a16="http://schemas.microsoft.com/office/drawing/2014/main" id="{58394BCA-3927-C284-B4BC-A9B109BFE51C}"/>
                </a:ext>
              </a:extLst>
            </p:cNvPr>
            <p:cNvSpPr>
              <a:spLocks/>
            </p:cNvSpPr>
            <p:nvPr/>
          </p:nvSpPr>
          <p:spPr bwMode="auto">
            <a:xfrm>
              <a:off x="6322285" y="5815772"/>
              <a:ext cx="362860" cy="664057"/>
            </a:xfrm>
            <a:custGeom>
              <a:avLst/>
              <a:gdLst>
                <a:gd name="T0" fmla="*/ 153 w 153"/>
                <a:gd name="T1" fmla="*/ 66 h 280"/>
                <a:gd name="T2" fmla="*/ 87 w 153"/>
                <a:gd name="T3" fmla="*/ 107 h 280"/>
                <a:gd name="T4" fmla="*/ 76 w 153"/>
                <a:gd name="T5" fmla="*/ 0 h 280"/>
                <a:gd name="T6" fmla="*/ 66 w 153"/>
                <a:gd name="T7" fmla="*/ 107 h 280"/>
                <a:gd name="T8" fmla="*/ 0 w 153"/>
                <a:gd name="T9" fmla="*/ 66 h 280"/>
                <a:gd name="T10" fmla="*/ 60 w 153"/>
                <a:gd name="T11" fmla="*/ 143 h 280"/>
                <a:gd name="T12" fmla="*/ 53 w 153"/>
                <a:gd name="T13" fmla="*/ 280 h 280"/>
                <a:gd name="T14" fmla="*/ 99 w 153"/>
                <a:gd name="T15" fmla="*/ 280 h 280"/>
                <a:gd name="T16" fmla="*/ 92 w 153"/>
                <a:gd name="T17" fmla="*/ 143 h 280"/>
                <a:gd name="T18" fmla="*/ 153 w 153"/>
                <a:gd name="T19" fmla="*/ 6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 h="280">
                  <a:moveTo>
                    <a:pt x="153" y="66"/>
                  </a:moveTo>
                  <a:lnTo>
                    <a:pt x="87" y="107"/>
                  </a:lnTo>
                  <a:lnTo>
                    <a:pt x="76" y="0"/>
                  </a:lnTo>
                  <a:lnTo>
                    <a:pt x="66" y="107"/>
                  </a:lnTo>
                  <a:lnTo>
                    <a:pt x="0" y="66"/>
                  </a:lnTo>
                  <a:lnTo>
                    <a:pt x="60" y="143"/>
                  </a:lnTo>
                  <a:lnTo>
                    <a:pt x="53" y="280"/>
                  </a:lnTo>
                  <a:lnTo>
                    <a:pt x="99" y="280"/>
                  </a:lnTo>
                  <a:lnTo>
                    <a:pt x="92" y="143"/>
                  </a:lnTo>
                  <a:lnTo>
                    <a:pt x="153" y="6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92">
              <a:extLst>
                <a:ext uri="{FF2B5EF4-FFF2-40B4-BE49-F238E27FC236}">
                  <a16:creationId xmlns:a16="http://schemas.microsoft.com/office/drawing/2014/main" id="{001055B5-8C71-FC7D-240A-2C6F029CA97A}"/>
                </a:ext>
              </a:extLst>
            </p:cNvPr>
            <p:cNvSpPr>
              <a:spLocks noEditPoints="1"/>
            </p:cNvSpPr>
            <p:nvPr/>
          </p:nvSpPr>
          <p:spPr bwMode="auto">
            <a:xfrm>
              <a:off x="6540475" y="5514575"/>
              <a:ext cx="291711" cy="955768"/>
            </a:xfrm>
            <a:custGeom>
              <a:avLst/>
              <a:gdLst>
                <a:gd name="T0" fmla="*/ 0 w 69"/>
                <a:gd name="T1" fmla="*/ 151 h 215"/>
                <a:gd name="T2" fmla="*/ 4 w 69"/>
                <a:gd name="T3" fmla="*/ 215 h 215"/>
                <a:gd name="T4" fmla="*/ 4 w 69"/>
                <a:gd name="T5" fmla="*/ 215 h 215"/>
                <a:gd name="T6" fmla="*/ 0 w 69"/>
                <a:gd name="T7" fmla="*/ 151 h 215"/>
                <a:gd name="T8" fmla="*/ 0 w 69"/>
                <a:gd name="T9" fmla="*/ 151 h 215"/>
                <a:gd name="T10" fmla="*/ 58 w 69"/>
                <a:gd name="T11" fmla="*/ 0 h 215"/>
                <a:gd name="T12" fmla="*/ 64 w 69"/>
                <a:gd name="T13" fmla="*/ 15 h 215"/>
                <a:gd name="T14" fmla="*/ 69 w 69"/>
                <a:gd name="T15" fmla="*/ 18 h 215"/>
                <a:gd name="T16" fmla="*/ 69 w 69"/>
                <a:gd name="T17" fmla="*/ 18 h 215"/>
                <a:gd name="T18" fmla="*/ 64 w 69"/>
                <a:gd name="T19" fmla="*/ 15 h 215"/>
                <a:gd name="T20" fmla="*/ 58 w 69"/>
                <a:gd name="T21" fmla="*/ 0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215">
                  <a:moveTo>
                    <a:pt x="0" y="151"/>
                  </a:moveTo>
                  <a:cubicBezTo>
                    <a:pt x="4" y="215"/>
                    <a:pt x="4" y="215"/>
                    <a:pt x="4" y="215"/>
                  </a:cubicBezTo>
                  <a:cubicBezTo>
                    <a:pt x="4" y="215"/>
                    <a:pt x="4" y="215"/>
                    <a:pt x="4" y="215"/>
                  </a:cubicBezTo>
                  <a:cubicBezTo>
                    <a:pt x="0" y="151"/>
                    <a:pt x="0" y="151"/>
                    <a:pt x="0" y="151"/>
                  </a:cubicBezTo>
                  <a:cubicBezTo>
                    <a:pt x="0" y="151"/>
                    <a:pt x="0" y="151"/>
                    <a:pt x="0" y="151"/>
                  </a:cubicBezTo>
                  <a:moveTo>
                    <a:pt x="58" y="0"/>
                  </a:moveTo>
                  <a:cubicBezTo>
                    <a:pt x="61" y="5"/>
                    <a:pt x="62" y="10"/>
                    <a:pt x="64" y="15"/>
                  </a:cubicBezTo>
                  <a:cubicBezTo>
                    <a:pt x="66" y="16"/>
                    <a:pt x="68" y="17"/>
                    <a:pt x="69" y="18"/>
                  </a:cubicBezTo>
                  <a:cubicBezTo>
                    <a:pt x="69" y="18"/>
                    <a:pt x="69" y="18"/>
                    <a:pt x="69" y="18"/>
                  </a:cubicBezTo>
                  <a:cubicBezTo>
                    <a:pt x="68" y="17"/>
                    <a:pt x="66" y="16"/>
                    <a:pt x="64" y="15"/>
                  </a:cubicBezTo>
                  <a:cubicBezTo>
                    <a:pt x="62" y="10"/>
                    <a:pt x="61" y="5"/>
                    <a:pt x="58" y="0"/>
                  </a:cubicBezTo>
                </a:path>
              </a:pathLst>
            </a:custGeom>
            <a:solidFill>
              <a:srgbClr val="537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93">
              <a:extLst>
                <a:ext uri="{FF2B5EF4-FFF2-40B4-BE49-F238E27FC236}">
                  <a16:creationId xmlns:a16="http://schemas.microsoft.com/office/drawing/2014/main" id="{D1EFD173-F340-16FB-8ECB-F9916C784738}"/>
                </a:ext>
              </a:extLst>
            </p:cNvPr>
            <p:cNvSpPr>
              <a:spLocks noEditPoints="1"/>
            </p:cNvSpPr>
            <p:nvPr/>
          </p:nvSpPr>
          <p:spPr bwMode="auto">
            <a:xfrm>
              <a:off x="6663800" y="6211835"/>
              <a:ext cx="7115" cy="0"/>
            </a:xfrm>
            <a:custGeom>
              <a:avLst/>
              <a:gdLst>
                <a:gd name="T0" fmla="*/ 1 w 2"/>
                <a:gd name="T1" fmla="*/ 2 w 2"/>
                <a:gd name="T2" fmla="*/ 1 w 2"/>
                <a:gd name="T3" fmla="*/ 1 w 2"/>
                <a:gd name="T4" fmla="*/ 1 w 2"/>
                <a:gd name="T5" fmla="*/ 1 w 2"/>
                <a:gd name="T6" fmla="*/ 1 w 2"/>
                <a:gd name="T7" fmla="*/ 1 w 2"/>
                <a:gd name="T8" fmla="*/ 1 w 2"/>
                <a:gd name="T9" fmla="*/ 1 w 2"/>
                <a:gd name="T10" fmla="*/ 1 w 2"/>
                <a:gd name="T11" fmla="*/ 1 w 2"/>
                <a:gd name="T12" fmla="*/ 1 w 2"/>
                <a:gd name="T13" fmla="*/ 1 w 2"/>
                <a:gd name="T14" fmla="*/ 1 w 2"/>
                <a:gd name="T15" fmla="*/ 0 w 2"/>
                <a:gd name="T16" fmla="*/ 1 w 2"/>
                <a:gd name="T17" fmla="*/ 0 w 2"/>
                <a:gd name="T18" fmla="*/ 0 w 2"/>
                <a:gd name="T19" fmla="*/ 0 w 2"/>
                <a:gd name="T20" fmla="*/ 0 w 2"/>
                <a:gd name="T21" fmla="*/ 0 w 2"/>
                <a:gd name="T22" fmla="*/ 0 w 2"/>
                <a:gd name="T23" fmla="*/ 0 w 2"/>
                <a:gd name="T24" fmla="*/ 0 w 2"/>
                <a:gd name="T25" fmla="*/ 0 w 2"/>
                <a:gd name="T26" fmla="*/ 0 w 2"/>
                <a:gd name="T27" fmla="*/ 0 w 2"/>
                <a:gd name="T28" fmla="*/ 0 w 2"/>
                <a:gd name="T29" fmla="*/ 0 w 2"/>
                <a:gd name="T30" fmla="*/ 0 w 2"/>
                <a:gd name="T31" fmla="*/ 0 w 2"/>
                <a:gd name="T32" fmla="*/ 0 w 2"/>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 ang="0">
                  <a:pos x="T27" y="0"/>
                </a:cxn>
                <a:cxn ang="0">
                  <a:pos x="T28" y="0"/>
                </a:cxn>
                <a:cxn ang="0">
                  <a:pos x="T29" y="0"/>
                </a:cxn>
                <a:cxn ang="0">
                  <a:pos x="T30" y="0"/>
                </a:cxn>
                <a:cxn ang="0">
                  <a:pos x="T31" y="0"/>
                </a:cxn>
                <a:cxn ang="0">
                  <a:pos x="T32" y="0"/>
                </a:cxn>
              </a:cxnLst>
              <a:rect l="0" t="0" r="r" b="b"/>
              <a:pathLst>
                <a:path w="2">
                  <a:moveTo>
                    <a:pt x="1" y="0"/>
                  </a:moveTo>
                  <a:cubicBezTo>
                    <a:pt x="1" y="0"/>
                    <a:pt x="2" y="0"/>
                    <a:pt x="2" y="0"/>
                  </a:cubicBezTo>
                  <a:cubicBezTo>
                    <a:pt x="2"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0" y="0"/>
                  </a:moveTo>
                  <a:cubicBezTo>
                    <a:pt x="0" y="0"/>
                    <a:pt x="0" y="0"/>
                    <a:pt x="1"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94">
              <a:extLst>
                <a:ext uri="{FF2B5EF4-FFF2-40B4-BE49-F238E27FC236}">
                  <a16:creationId xmlns:a16="http://schemas.microsoft.com/office/drawing/2014/main" id="{D5553CE7-933B-C7DA-3946-07A3401D5220}"/>
                </a:ext>
              </a:extLst>
            </p:cNvPr>
            <p:cNvSpPr>
              <a:spLocks/>
            </p:cNvSpPr>
            <p:nvPr/>
          </p:nvSpPr>
          <p:spPr bwMode="auto">
            <a:xfrm>
              <a:off x="6507273" y="5327216"/>
              <a:ext cx="479070" cy="884619"/>
            </a:xfrm>
            <a:custGeom>
              <a:avLst/>
              <a:gdLst>
                <a:gd name="T0" fmla="*/ 0 w 114"/>
                <a:gd name="T1" fmla="*/ 0 h 199"/>
                <a:gd name="T2" fmla="*/ 0 w 114"/>
                <a:gd name="T3" fmla="*/ 122 h 199"/>
                <a:gd name="T4" fmla="*/ 5 w 114"/>
                <a:gd name="T5" fmla="*/ 167 h 199"/>
                <a:gd name="T6" fmla="*/ 42 w 114"/>
                <a:gd name="T7" fmla="*/ 145 h 199"/>
                <a:gd name="T8" fmla="*/ 8 w 114"/>
                <a:gd name="T9" fmla="*/ 186 h 199"/>
                <a:gd name="T10" fmla="*/ 8 w 114"/>
                <a:gd name="T11" fmla="*/ 193 h 199"/>
                <a:gd name="T12" fmla="*/ 8 w 114"/>
                <a:gd name="T13" fmla="*/ 193 h 199"/>
                <a:gd name="T14" fmla="*/ 8 w 114"/>
                <a:gd name="T15" fmla="*/ 193 h 199"/>
                <a:gd name="T16" fmla="*/ 37 w 114"/>
                <a:gd name="T17" fmla="*/ 199 h 199"/>
                <a:gd name="T18" fmla="*/ 37 w 114"/>
                <a:gd name="T19" fmla="*/ 199 h 199"/>
                <a:gd name="T20" fmla="*/ 37 w 114"/>
                <a:gd name="T21" fmla="*/ 199 h 199"/>
                <a:gd name="T22" fmla="*/ 37 w 114"/>
                <a:gd name="T23" fmla="*/ 199 h 199"/>
                <a:gd name="T24" fmla="*/ 37 w 114"/>
                <a:gd name="T25" fmla="*/ 199 h 199"/>
                <a:gd name="T26" fmla="*/ 37 w 114"/>
                <a:gd name="T27" fmla="*/ 199 h 199"/>
                <a:gd name="T28" fmla="*/ 37 w 114"/>
                <a:gd name="T29" fmla="*/ 199 h 199"/>
                <a:gd name="T30" fmla="*/ 37 w 114"/>
                <a:gd name="T31" fmla="*/ 199 h 199"/>
                <a:gd name="T32" fmla="*/ 37 w 114"/>
                <a:gd name="T33" fmla="*/ 199 h 199"/>
                <a:gd name="T34" fmla="*/ 37 w 114"/>
                <a:gd name="T35" fmla="*/ 199 h 199"/>
                <a:gd name="T36" fmla="*/ 37 w 114"/>
                <a:gd name="T37" fmla="*/ 199 h 199"/>
                <a:gd name="T38" fmla="*/ 38 w 114"/>
                <a:gd name="T39" fmla="*/ 199 h 199"/>
                <a:gd name="T40" fmla="*/ 38 w 114"/>
                <a:gd name="T41" fmla="*/ 199 h 199"/>
                <a:gd name="T42" fmla="*/ 38 w 114"/>
                <a:gd name="T43" fmla="*/ 199 h 199"/>
                <a:gd name="T44" fmla="*/ 38 w 114"/>
                <a:gd name="T45" fmla="*/ 199 h 199"/>
                <a:gd name="T46" fmla="*/ 38 w 114"/>
                <a:gd name="T47" fmla="*/ 199 h 199"/>
                <a:gd name="T48" fmla="*/ 38 w 114"/>
                <a:gd name="T49" fmla="*/ 199 h 199"/>
                <a:gd name="T50" fmla="*/ 38 w 114"/>
                <a:gd name="T51" fmla="*/ 199 h 199"/>
                <a:gd name="T52" fmla="*/ 38 w 114"/>
                <a:gd name="T53" fmla="*/ 199 h 199"/>
                <a:gd name="T54" fmla="*/ 38 w 114"/>
                <a:gd name="T55" fmla="*/ 199 h 199"/>
                <a:gd name="T56" fmla="*/ 38 w 114"/>
                <a:gd name="T57" fmla="*/ 199 h 199"/>
                <a:gd name="T58" fmla="*/ 39 w 114"/>
                <a:gd name="T59" fmla="*/ 199 h 199"/>
                <a:gd name="T60" fmla="*/ 39 w 114"/>
                <a:gd name="T61" fmla="*/ 199 h 199"/>
                <a:gd name="T62" fmla="*/ 114 w 114"/>
                <a:gd name="T63" fmla="*/ 124 h 199"/>
                <a:gd name="T64" fmla="*/ 77 w 114"/>
                <a:gd name="T65" fmla="*/ 60 h 199"/>
                <a:gd name="T66" fmla="*/ 72 w 114"/>
                <a:gd name="T67" fmla="*/ 57 h 199"/>
                <a:gd name="T68" fmla="*/ 66 w 114"/>
                <a:gd name="T69" fmla="*/ 42 h 199"/>
                <a:gd name="T70" fmla="*/ 0 w 114"/>
                <a:gd name="T71"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4" h="199">
                  <a:moveTo>
                    <a:pt x="0" y="0"/>
                  </a:moveTo>
                  <a:cubicBezTo>
                    <a:pt x="0" y="122"/>
                    <a:pt x="0" y="122"/>
                    <a:pt x="0" y="122"/>
                  </a:cubicBezTo>
                  <a:cubicBezTo>
                    <a:pt x="5" y="167"/>
                    <a:pt x="5" y="167"/>
                    <a:pt x="5" y="167"/>
                  </a:cubicBezTo>
                  <a:cubicBezTo>
                    <a:pt x="42" y="145"/>
                    <a:pt x="42" y="145"/>
                    <a:pt x="42" y="145"/>
                  </a:cubicBezTo>
                  <a:cubicBezTo>
                    <a:pt x="8" y="186"/>
                    <a:pt x="8" y="186"/>
                    <a:pt x="8" y="186"/>
                  </a:cubicBezTo>
                  <a:cubicBezTo>
                    <a:pt x="8" y="193"/>
                    <a:pt x="8" y="193"/>
                    <a:pt x="8" y="193"/>
                  </a:cubicBezTo>
                  <a:cubicBezTo>
                    <a:pt x="8" y="193"/>
                    <a:pt x="8" y="193"/>
                    <a:pt x="8" y="193"/>
                  </a:cubicBezTo>
                  <a:cubicBezTo>
                    <a:pt x="8" y="193"/>
                    <a:pt x="8" y="193"/>
                    <a:pt x="8" y="193"/>
                  </a:cubicBezTo>
                  <a:cubicBezTo>
                    <a:pt x="17" y="197"/>
                    <a:pt x="26" y="199"/>
                    <a:pt x="37" y="199"/>
                  </a:cubicBezTo>
                  <a:cubicBezTo>
                    <a:pt x="37" y="199"/>
                    <a:pt x="37" y="199"/>
                    <a:pt x="37" y="199"/>
                  </a:cubicBezTo>
                  <a:cubicBezTo>
                    <a:pt x="37" y="199"/>
                    <a:pt x="37" y="199"/>
                    <a:pt x="37" y="199"/>
                  </a:cubicBezTo>
                  <a:cubicBezTo>
                    <a:pt x="37" y="199"/>
                    <a:pt x="37" y="199"/>
                    <a:pt x="37" y="199"/>
                  </a:cubicBezTo>
                  <a:cubicBezTo>
                    <a:pt x="37" y="199"/>
                    <a:pt x="37" y="199"/>
                    <a:pt x="37" y="199"/>
                  </a:cubicBezTo>
                  <a:cubicBezTo>
                    <a:pt x="37" y="199"/>
                    <a:pt x="37" y="199"/>
                    <a:pt x="37" y="199"/>
                  </a:cubicBezTo>
                  <a:cubicBezTo>
                    <a:pt x="37" y="199"/>
                    <a:pt x="37" y="199"/>
                    <a:pt x="37" y="199"/>
                  </a:cubicBezTo>
                  <a:cubicBezTo>
                    <a:pt x="37" y="199"/>
                    <a:pt x="37" y="199"/>
                    <a:pt x="37" y="199"/>
                  </a:cubicBezTo>
                  <a:cubicBezTo>
                    <a:pt x="37" y="199"/>
                    <a:pt x="37" y="199"/>
                    <a:pt x="37" y="199"/>
                  </a:cubicBezTo>
                  <a:cubicBezTo>
                    <a:pt x="37" y="199"/>
                    <a:pt x="37" y="199"/>
                    <a:pt x="37" y="199"/>
                  </a:cubicBezTo>
                  <a:cubicBezTo>
                    <a:pt x="37" y="199"/>
                    <a:pt x="37" y="199"/>
                    <a:pt x="37" y="199"/>
                  </a:cubicBezTo>
                  <a:cubicBezTo>
                    <a:pt x="37" y="199"/>
                    <a:pt x="37" y="199"/>
                    <a:pt x="38" y="199"/>
                  </a:cubicBezTo>
                  <a:cubicBezTo>
                    <a:pt x="38" y="199"/>
                    <a:pt x="38" y="199"/>
                    <a:pt x="38" y="199"/>
                  </a:cubicBezTo>
                  <a:cubicBezTo>
                    <a:pt x="38" y="199"/>
                    <a:pt x="38" y="199"/>
                    <a:pt x="38" y="199"/>
                  </a:cubicBezTo>
                  <a:cubicBezTo>
                    <a:pt x="38" y="199"/>
                    <a:pt x="38" y="199"/>
                    <a:pt x="38" y="199"/>
                  </a:cubicBezTo>
                  <a:cubicBezTo>
                    <a:pt x="38" y="199"/>
                    <a:pt x="38" y="199"/>
                    <a:pt x="38" y="199"/>
                  </a:cubicBezTo>
                  <a:cubicBezTo>
                    <a:pt x="38" y="199"/>
                    <a:pt x="38" y="199"/>
                    <a:pt x="38" y="199"/>
                  </a:cubicBezTo>
                  <a:cubicBezTo>
                    <a:pt x="38" y="199"/>
                    <a:pt x="38" y="199"/>
                    <a:pt x="38" y="199"/>
                  </a:cubicBezTo>
                  <a:cubicBezTo>
                    <a:pt x="38" y="199"/>
                    <a:pt x="38" y="199"/>
                    <a:pt x="38" y="199"/>
                  </a:cubicBezTo>
                  <a:cubicBezTo>
                    <a:pt x="38" y="199"/>
                    <a:pt x="38" y="199"/>
                    <a:pt x="38" y="199"/>
                  </a:cubicBezTo>
                  <a:cubicBezTo>
                    <a:pt x="38" y="199"/>
                    <a:pt x="38" y="199"/>
                    <a:pt x="38" y="199"/>
                  </a:cubicBezTo>
                  <a:cubicBezTo>
                    <a:pt x="38" y="199"/>
                    <a:pt x="39" y="199"/>
                    <a:pt x="39" y="199"/>
                  </a:cubicBezTo>
                  <a:cubicBezTo>
                    <a:pt x="39" y="199"/>
                    <a:pt x="39" y="199"/>
                    <a:pt x="39" y="199"/>
                  </a:cubicBezTo>
                  <a:cubicBezTo>
                    <a:pt x="80" y="199"/>
                    <a:pt x="114" y="166"/>
                    <a:pt x="114" y="124"/>
                  </a:cubicBezTo>
                  <a:cubicBezTo>
                    <a:pt x="114" y="97"/>
                    <a:pt x="99" y="73"/>
                    <a:pt x="77" y="60"/>
                  </a:cubicBezTo>
                  <a:cubicBezTo>
                    <a:pt x="76" y="59"/>
                    <a:pt x="74" y="58"/>
                    <a:pt x="72" y="57"/>
                  </a:cubicBezTo>
                  <a:cubicBezTo>
                    <a:pt x="70" y="52"/>
                    <a:pt x="69" y="47"/>
                    <a:pt x="66" y="42"/>
                  </a:cubicBezTo>
                  <a:cubicBezTo>
                    <a:pt x="54" y="17"/>
                    <a:pt x="29"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95">
              <a:extLst>
                <a:ext uri="{FF2B5EF4-FFF2-40B4-BE49-F238E27FC236}">
                  <a16:creationId xmlns:a16="http://schemas.microsoft.com/office/drawing/2014/main" id="{F5953F5D-57E0-E3F0-4945-F78EDEFBD459}"/>
                </a:ext>
              </a:extLst>
            </p:cNvPr>
            <p:cNvSpPr>
              <a:spLocks/>
            </p:cNvSpPr>
            <p:nvPr/>
          </p:nvSpPr>
          <p:spPr bwMode="auto">
            <a:xfrm>
              <a:off x="6507273" y="5870320"/>
              <a:ext cx="177872" cy="600023"/>
            </a:xfrm>
            <a:custGeom>
              <a:avLst/>
              <a:gdLst>
                <a:gd name="T0" fmla="*/ 0 w 75"/>
                <a:gd name="T1" fmla="*/ 0 h 253"/>
                <a:gd name="T2" fmla="*/ 0 w 75"/>
                <a:gd name="T3" fmla="*/ 253 h 253"/>
                <a:gd name="T4" fmla="*/ 21 w 75"/>
                <a:gd name="T5" fmla="*/ 253 h 253"/>
                <a:gd name="T6" fmla="*/ 14 w 75"/>
                <a:gd name="T7" fmla="*/ 133 h 253"/>
                <a:gd name="T8" fmla="*/ 14 w 75"/>
                <a:gd name="T9" fmla="*/ 120 h 253"/>
                <a:gd name="T10" fmla="*/ 75 w 75"/>
                <a:gd name="T11" fmla="*/ 43 h 253"/>
                <a:gd name="T12" fmla="*/ 9 w 75"/>
                <a:gd name="T13" fmla="*/ 84 h 253"/>
                <a:gd name="T14" fmla="*/ 0 w 75"/>
                <a:gd name="T15" fmla="*/ 0 h 2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253">
                  <a:moveTo>
                    <a:pt x="0" y="0"/>
                  </a:moveTo>
                  <a:lnTo>
                    <a:pt x="0" y="253"/>
                  </a:lnTo>
                  <a:lnTo>
                    <a:pt x="21" y="253"/>
                  </a:lnTo>
                  <a:lnTo>
                    <a:pt x="14" y="133"/>
                  </a:lnTo>
                  <a:lnTo>
                    <a:pt x="14" y="120"/>
                  </a:lnTo>
                  <a:lnTo>
                    <a:pt x="75" y="43"/>
                  </a:lnTo>
                  <a:lnTo>
                    <a:pt x="9" y="84"/>
                  </a:lnTo>
                  <a:lnTo>
                    <a:pt x="0"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96">
              <a:extLst>
                <a:ext uri="{FF2B5EF4-FFF2-40B4-BE49-F238E27FC236}">
                  <a16:creationId xmlns:a16="http://schemas.microsoft.com/office/drawing/2014/main" id="{411169DB-F7A0-641A-F5FA-08FFC68F0634}"/>
                </a:ext>
              </a:extLst>
            </p:cNvPr>
            <p:cNvSpPr>
              <a:spLocks/>
            </p:cNvSpPr>
            <p:nvPr/>
          </p:nvSpPr>
          <p:spPr bwMode="auto">
            <a:xfrm>
              <a:off x="6507273" y="5870320"/>
              <a:ext cx="177872" cy="600023"/>
            </a:xfrm>
            <a:custGeom>
              <a:avLst/>
              <a:gdLst>
                <a:gd name="T0" fmla="*/ 0 w 75"/>
                <a:gd name="T1" fmla="*/ 0 h 253"/>
                <a:gd name="T2" fmla="*/ 0 w 75"/>
                <a:gd name="T3" fmla="*/ 253 h 253"/>
                <a:gd name="T4" fmla="*/ 21 w 75"/>
                <a:gd name="T5" fmla="*/ 253 h 253"/>
                <a:gd name="T6" fmla="*/ 14 w 75"/>
                <a:gd name="T7" fmla="*/ 133 h 253"/>
                <a:gd name="T8" fmla="*/ 14 w 75"/>
                <a:gd name="T9" fmla="*/ 120 h 253"/>
                <a:gd name="T10" fmla="*/ 75 w 75"/>
                <a:gd name="T11" fmla="*/ 43 h 253"/>
                <a:gd name="T12" fmla="*/ 9 w 75"/>
                <a:gd name="T13" fmla="*/ 84 h 253"/>
                <a:gd name="T14" fmla="*/ 0 w 75"/>
                <a:gd name="T15" fmla="*/ 0 h 2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253">
                  <a:moveTo>
                    <a:pt x="0" y="0"/>
                  </a:moveTo>
                  <a:lnTo>
                    <a:pt x="0" y="253"/>
                  </a:lnTo>
                  <a:lnTo>
                    <a:pt x="21" y="253"/>
                  </a:lnTo>
                  <a:lnTo>
                    <a:pt x="14" y="133"/>
                  </a:lnTo>
                  <a:lnTo>
                    <a:pt x="14" y="120"/>
                  </a:lnTo>
                  <a:lnTo>
                    <a:pt x="75" y="43"/>
                  </a:lnTo>
                  <a:lnTo>
                    <a:pt x="9" y="8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Oval 97">
              <a:extLst>
                <a:ext uri="{FF2B5EF4-FFF2-40B4-BE49-F238E27FC236}">
                  <a16:creationId xmlns:a16="http://schemas.microsoft.com/office/drawing/2014/main" id="{26172DE5-0BC1-ACDB-43B1-69118CF6C86F}"/>
                </a:ext>
              </a:extLst>
            </p:cNvPr>
            <p:cNvSpPr>
              <a:spLocks noChangeArrowheads="1"/>
            </p:cNvSpPr>
            <p:nvPr/>
          </p:nvSpPr>
          <p:spPr bwMode="auto">
            <a:xfrm>
              <a:off x="5451897" y="4667902"/>
              <a:ext cx="621368" cy="1219019"/>
            </a:xfrm>
            <a:prstGeom prst="ellipse">
              <a:avLst/>
            </a:pr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98">
              <a:extLst>
                <a:ext uri="{FF2B5EF4-FFF2-40B4-BE49-F238E27FC236}">
                  <a16:creationId xmlns:a16="http://schemas.microsoft.com/office/drawing/2014/main" id="{DD3CA63C-46C5-567F-6150-AE90196B77FA}"/>
                </a:ext>
              </a:extLst>
            </p:cNvPr>
            <p:cNvSpPr>
              <a:spLocks/>
            </p:cNvSpPr>
            <p:nvPr/>
          </p:nvSpPr>
          <p:spPr bwMode="auto">
            <a:xfrm>
              <a:off x="5717519" y="5331959"/>
              <a:ext cx="92494" cy="1200046"/>
            </a:xfrm>
            <a:custGeom>
              <a:avLst/>
              <a:gdLst>
                <a:gd name="T0" fmla="*/ 19 w 39"/>
                <a:gd name="T1" fmla="*/ 0 h 506"/>
                <a:gd name="T2" fmla="*/ 0 w 39"/>
                <a:gd name="T3" fmla="*/ 506 h 506"/>
                <a:gd name="T4" fmla="*/ 39 w 39"/>
                <a:gd name="T5" fmla="*/ 506 h 506"/>
                <a:gd name="T6" fmla="*/ 19 w 39"/>
                <a:gd name="T7" fmla="*/ 0 h 506"/>
              </a:gdLst>
              <a:ahLst/>
              <a:cxnLst>
                <a:cxn ang="0">
                  <a:pos x="T0" y="T1"/>
                </a:cxn>
                <a:cxn ang="0">
                  <a:pos x="T2" y="T3"/>
                </a:cxn>
                <a:cxn ang="0">
                  <a:pos x="T4" y="T5"/>
                </a:cxn>
                <a:cxn ang="0">
                  <a:pos x="T6" y="T7"/>
                </a:cxn>
              </a:cxnLst>
              <a:rect l="0" t="0" r="r" b="b"/>
              <a:pathLst>
                <a:path w="39" h="506">
                  <a:moveTo>
                    <a:pt x="19" y="0"/>
                  </a:moveTo>
                  <a:lnTo>
                    <a:pt x="0" y="506"/>
                  </a:lnTo>
                  <a:lnTo>
                    <a:pt x="39" y="506"/>
                  </a:lnTo>
                  <a:lnTo>
                    <a:pt x="19" y="0"/>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99">
              <a:extLst>
                <a:ext uri="{FF2B5EF4-FFF2-40B4-BE49-F238E27FC236}">
                  <a16:creationId xmlns:a16="http://schemas.microsoft.com/office/drawing/2014/main" id="{659AD8C2-AB4F-58F7-4186-998F2F07CD7A}"/>
                </a:ext>
              </a:extLst>
            </p:cNvPr>
            <p:cNvSpPr>
              <a:spLocks/>
            </p:cNvSpPr>
            <p:nvPr/>
          </p:nvSpPr>
          <p:spPr bwMode="auto">
            <a:xfrm>
              <a:off x="5717519" y="5331959"/>
              <a:ext cx="92494" cy="1200046"/>
            </a:xfrm>
            <a:custGeom>
              <a:avLst/>
              <a:gdLst>
                <a:gd name="T0" fmla="*/ 19 w 39"/>
                <a:gd name="T1" fmla="*/ 0 h 506"/>
                <a:gd name="T2" fmla="*/ 0 w 39"/>
                <a:gd name="T3" fmla="*/ 506 h 506"/>
                <a:gd name="T4" fmla="*/ 39 w 39"/>
                <a:gd name="T5" fmla="*/ 506 h 506"/>
                <a:gd name="T6" fmla="*/ 19 w 39"/>
                <a:gd name="T7" fmla="*/ 0 h 506"/>
              </a:gdLst>
              <a:ahLst/>
              <a:cxnLst>
                <a:cxn ang="0">
                  <a:pos x="T0" y="T1"/>
                </a:cxn>
                <a:cxn ang="0">
                  <a:pos x="T2" y="T3"/>
                </a:cxn>
                <a:cxn ang="0">
                  <a:pos x="T4" y="T5"/>
                </a:cxn>
                <a:cxn ang="0">
                  <a:pos x="T6" y="T7"/>
                </a:cxn>
              </a:cxnLst>
              <a:rect l="0" t="0" r="r" b="b"/>
              <a:pathLst>
                <a:path w="39" h="506">
                  <a:moveTo>
                    <a:pt x="19" y="0"/>
                  </a:moveTo>
                  <a:lnTo>
                    <a:pt x="0" y="506"/>
                  </a:lnTo>
                  <a:lnTo>
                    <a:pt x="39" y="506"/>
                  </a:lnTo>
                  <a:lnTo>
                    <a:pt x="1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100">
              <a:extLst>
                <a:ext uri="{FF2B5EF4-FFF2-40B4-BE49-F238E27FC236}">
                  <a16:creationId xmlns:a16="http://schemas.microsoft.com/office/drawing/2014/main" id="{1614D498-D941-F84C-3625-41C36054E9BE}"/>
                </a:ext>
              </a:extLst>
            </p:cNvPr>
            <p:cNvSpPr>
              <a:spLocks noEditPoints="1"/>
            </p:cNvSpPr>
            <p:nvPr/>
          </p:nvSpPr>
          <p:spPr bwMode="auto">
            <a:xfrm>
              <a:off x="5783925" y="5277412"/>
              <a:ext cx="289339" cy="1249850"/>
            </a:xfrm>
            <a:custGeom>
              <a:avLst/>
              <a:gdLst>
                <a:gd name="T0" fmla="*/ 4 w 69"/>
                <a:gd name="T1" fmla="*/ 224 h 281"/>
                <a:gd name="T2" fmla="*/ 5 w 69"/>
                <a:gd name="T3" fmla="*/ 224 h 281"/>
                <a:gd name="T4" fmla="*/ 2 w 69"/>
                <a:gd name="T5" fmla="*/ 173 h 281"/>
                <a:gd name="T6" fmla="*/ 5 w 69"/>
                <a:gd name="T7" fmla="*/ 217 h 281"/>
                <a:gd name="T8" fmla="*/ 4 w 69"/>
                <a:gd name="T9" fmla="*/ 136 h 281"/>
                <a:gd name="T10" fmla="*/ 2 w 69"/>
                <a:gd name="T11" fmla="*/ 168 h 281"/>
                <a:gd name="T12" fmla="*/ 4 w 69"/>
                <a:gd name="T13" fmla="*/ 136 h 281"/>
                <a:gd name="T14" fmla="*/ 69 w 69"/>
                <a:gd name="T15" fmla="*/ 8 h 281"/>
                <a:gd name="T16" fmla="*/ 69 w 69"/>
                <a:gd name="T17" fmla="*/ 7 h 281"/>
                <a:gd name="T18" fmla="*/ 69 w 69"/>
                <a:gd name="T19" fmla="*/ 7 h 281"/>
                <a:gd name="T20" fmla="*/ 69 w 69"/>
                <a:gd name="T21" fmla="*/ 7 h 281"/>
                <a:gd name="T22" fmla="*/ 69 w 69"/>
                <a:gd name="T23" fmla="*/ 7 h 281"/>
                <a:gd name="T24" fmla="*/ 69 w 69"/>
                <a:gd name="T25" fmla="*/ 7 h 281"/>
                <a:gd name="T26" fmla="*/ 69 w 69"/>
                <a:gd name="T27" fmla="*/ 7 h 281"/>
                <a:gd name="T28" fmla="*/ 69 w 69"/>
                <a:gd name="T29" fmla="*/ 7 h 281"/>
                <a:gd name="T30" fmla="*/ 69 w 69"/>
                <a:gd name="T31" fmla="*/ 7 h 281"/>
                <a:gd name="T32" fmla="*/ 69 w 69"/>
                <a:gd name="T33" fmla="*/ 6 h 281"/>
                <a:gd name="T34" fmla="*/ 69 w 69"/>
                <a:gd name="T35" fmla="*/ 5 h 281"/>
                <a:gd name="T36" fmla="*/ 69 w 69"/>
                <a:gd name="T37" fmla="*/ 5 h 281"/>
                <a:gd name="T38" fmla="*/ 69 w 69"/>
                <a:gd name="T39" fmla="*/ 5 h 281"/>
                <a:gd name="T40" fmla="*/ 69 w 69"/>
                <a:gd name="T41" fmla="*/ 5 h 281"/>
                <a:gd name="T42" fmla="*/ 69 w 69"/>
                <a:gd name="T43" fmla="*/ 5 h 281"/>
                <a:gd name="T44" fmla="*/ 69 w 69"/>
                <a:gd name="T45" fmla="*/ 5 h 281"/>
                <a:gd name="T46" fmla="*/ 69 w 69"/>
                <a:gd name="T47" fmla="*/ 5 h 281"/>
                <a:gd name="T48" fmla="*/ 69 w 69"/>
                <a:gd name="T49" fmla="*/ 5 h 281"/>
                <a:gd name="T50" fmla="*/ 69 w 69"/>
                <a:gd name="T51" fmla="*/ 4 h 281"/>
                <a:gd name="T52" fmla="*/ 69 w 69"/>
                <a:gd name="T53" fmla="*/ 4 h 281"/>
                <a:gd name="T54" fmla="*/ 69 w 69"/>
                <a:gd name="T55" fmla="*/ 4 h 281"/>
                <a:gd name="T56" fmla="*/ 69 w 69"/>
                <a:gd name="T57" fmla="*/ 4 h 281"/>
                <a:gd name="T58" fmla="*/ 69 w 69"/>
                <a:gd name="T59" fmla="*/ 4 h 281"/>
                <a:gd name="T60" fmla="*/ 69 w 69"/>
                <a:gd name="T61" fmla="*/ 4 h 281"/>
                <a:gd name="T62" fmla="*/ 69 w 69"/>
                <a:gd name="T63" fmla="*/ 4 h 281"/>
                <a:gd name="T64" fmla="*/ 69 w 69"/>
                <a:gd name="T65" fmla="*/ 3 h 281"/>
                <a:gd name="T66" fmla="*/ 69 w 69"/>
                <a:gd name="T67" fmla="*/ 3 h 281"/>
                <a:gd name="T68" fmla="*/ 69 w 69"/>
                <a:gd name="T69" fmla="*/ 3 h 281"/>
                <a:gd name="T70" fmla="*/ 69 w 69"/>
                <a:gd name="T71" fmla="*/ 3 h 281"/>
                <a:gd name="T72" fmla="*/ 69 w 69"/>
                <a:gd name="T73" fmla="*/ 3 h 281"/>
                <a:gd name="T74" fmla="*/ 69 w 69"/>
                <a:gd name="T75" fmla="*/ 2 h 281"/>
                <a:gd name="T76" fmla="*/ 69 w 69"/>
                <a:gd name="T77" fmla="*/ 2 h 281"/>
                <a:gd name="T78" fmla="*/ 69 w 69"/>
                <a:gd name="T79" fmla="*/ 2 h 281"/>
                <a:gd name="T80" fmla="*/ 69 w 69"/>
                <a:gd name="T81" fmla="*/ 2 h 281"/>
                <a:gd name="T82" fmla="*/ 69 w 69"/>
                <a:gd name="T83" fmla="*/ 2 h 281"/>
                <a:gd name="T84" fmla="*/ 69 w 69"/>
                <a:gd name="T85" fmla="*/ 2 h 281"/>
                <a:gd name="T86" fmla="*/ 69 w 69"/>
                <a:gd name="T87" fmla="*/ 2 h 281"/>
                <a:gd name="T88" fmla="*/ 69 w 69"/>
                <a:gd name="T89" fmla="*/ 1 h 281"/>
                <a:gd name="T90" fmla="*/ 69 w 69"/>
                <a:gd name="T91" fmla="*/ 1 h 281"/>
                <a:gd name="T92" fmla="*/ 69 w 69"/>
                <a:gd name="T93" fmla="*/ 1 h 281"/>
                <a:gd name="T94" fmla="*/ 69 w 69"/>
                <a:gd name="T95" fmla="*/ 1 h 281"/>
                <a:gd name="T96" fmla="*/ 69 w 69"/>
                <a:gd name="T97" fmla="*/ 1 h 281"/>
                <a:gd name="T98" fmla="*/ 69 w 69"/>
                <a:gd name="T99" fmla="*/ 1 h 281"/>
                <a:gd name="T100" fmla="*/ 69 w 69"/>
                <a:gd name="T101" fmla="*/ 0 h 281"/>
                <a:gd name="T102" fmla="*/ 69 w 69"/>
                <a:gd name="T103" fmla="*/ 0 h 281"/>
                <a:gd name="T104" fmla="*/ 69 w 69"/>
                <a:gd name="T105" fmla="*/ 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9" h="281">
                  <a:moveTo>
                    <a:pt x="5" y="224"/>
                  </a:moveTo>
                  <a:cubicBezTo>
                    <a:pt x="5" y="224"/>
                    <a:pt x="4" y="224"/>
                    <a:pt x="4" y="224"/>
                  </a:cubicBezTo>
                  <a:cubicBezTo>
                    <a:pt x="6" y="281"/>
                    <a:pt x="6" y="281"/>
                    <a:pt x="6" y="281"/>
                  </a:cubicBezTo>
                  <a:cubicBezTo>
                    <a:pt x="5" y="224"/>
                    <a:pt x="5" y="224"/>
                    <a:pt x="5" y="224"/>
                  </a:cubicBezTo>
                  <a:moveTo>
                    <a:pt x="4" y="172"/>
                  </a:moveTo>
                  <a:cubicBezTo>
                    <a:pt x="3" y="172"/>
                    <a:pt x="3" y="173"/>
                    <a:pt x="2" y="173"/>
                  </a:cubicBezTo>
                  <a:cubicBezTo>
                    <a:pt x="4" y="217"/>
                    <a:pt x="4" y="217"/>
                    <a:pt x="4" y="217"/>
                  </a:cubicBezTo>
                  <a:cubicBezTo>
                    <a:pt x="4" y="217"/>
                    <a:pt x="5" y="217"/>
                    <a:pt x="5" y="217"/>
                  </a:cubicBezTo>
                  <a:cubicBezTo>
                    <a:pt x="4" y="172"/>
                    <a:pt x="4" y="172"/>
                    <a:pt x="4" y="172"/>
                  </a:cubicBezTo>
                  <a:moveTo>
                    <a:pt x="4" y="136"/>
                  </a:moveTo>
                  <a:cubicBezTo>
                    <a:pt x="3" y="137"/>
                    <a:pt x="1" y="137"/>
                    <a:pt x="0" y="137"/>
                  </a:cubicBezTo>
                  <a:cubicBezTo>
                    <a:pt x="2" y="168"/>
                    <a:pt x="2" y="168"/>
                    <a:pt x="2" y="168"/>
                  </a:cubicBezTo>
                  <a:cubicBezTo>
                    <a:pt x="2" y="168"/>
                    <a:pt x="3" y="168"/>
                    <a:pt x="4" y="168"/>
                  </a:cubicBezTo>
                  <a:cubicBezTo>
                    <a:pt x="4" y="136"/>
                    <a:pt x="4" y="136"/>
                    <a:pt x="4" y="136"/>
                  </a:cubicBezTo>
                  <a:moveTo>
                    <a:pt x="69" y="8"/>
                  </a:moveTo>
                  <a:cubicBezTo>
                    <a:pt x="69" y="8"/>
                    <a:pt x="69" y="8"/>
                    <a:pt x="69" y="8"/>
                  </a:cubicBezTo>
                  <a:cubicBezTo>
                    <a:pt x="69" y="8"/>
                    <a:pt x="69" y="8"/>
                    <a:pt x="69" y="8"/>
                  </a:cubicBezTo>
                  <a:moveTo>
                    <a:pt x="69" y="7"/>
                  </a:moveTo>
                  <a:cubicBezTo>
                    <a:pt x="69" y="7"/>
                    <a:pt x="69" y="7"/>
                    <a:pt x="69" y="7"/>
                  </a:cubicBezTo>
                  <a:cubicBezTo>
                    <a:pt x="69" y="7"/>
                    <a:pt x="69" y="7"/>
                    <a:pt x="69" y="7"/>
                  </a:cubicBezTo>
                  <a:moveTo>
                    <a:pt x="69" y="7"/>
                  </a:moveTo>
                  <a:cubicBezTo>
                    <a:pt x="69" y="7"/>
                    <a:pt x="69" y="7"/>
                    <a:pt x="69" y="7"/>
                  </a:cubicBezTo>
                  <a:cubicBezTo>
                    <a:pt x="69" y="7"/>
                    <a:pt x="69" y="7"/>
                    <a:pt x="69" y="7"/>
                  </a:cubicBezTo>
                  <a:moveTo>
                    <a:pt x="69" y="7"/>
                  </a:moveTo>
                  <a:cubicBezTo>
                    <a:pt x="69" y="7"/>
                    <a:pt x="69" y="7"/>
                    <a:pt x="69" y="7"/>
                  </a:cubicBezTo>
                  <a:cubicBezTo>
                    <a:pt x="69" y="7"/>
                    <a:pt x="69" y="7"/>
                    <a:pt x="69" y="7"/>
                  </a:cubicBezTo>
                  <a:moveTo>
                    <a:pt x="69" y="7"/>
                  </a:moveTo>
                  <a:cubicBezTo>
                    <a:pt x="69" y="7"/>
                    <a:pt x="69" y="7"/>
                    <a:pt x="69" y="7"/>
                  </a:cubicBezTo>
                  <a:cubicBezTo>
                    <a:pt x="69" y="7"/>
                    <a:pt x="69" y="7"/>
                    <a:pt x="69" y="7"/>
                  </a:cubicBezTo>
                  <a:moveTo>
                    <a:pt x="69" y="7"/>
                  </a:moveTo>
                  <a:cubicBezTo>
                    <a:pt x="69" y="7"/>
                    <a:pt x="69" y="7"/>
                    <a:pt x="69" y="7"/>
                  </a:cubicBezTo>
                  <a:cubicBezTo>
                    <a:pt x="69" y="7"/>
                    <a:pt x="69" y="7"/>
                    <a:pt x="69" y="7"/>
                  </a:cubicBezTo>
                  <a:moveTo>
                    <a:pt x="69" y="6"/>
                  </a:moveTo>
                  <a:cubicBezTo>
                    <a:pt x="69" y="6"/>
                    <a:pt x="69" y="6"/>
                    <a:pt x="69" y="6"/>
                  </a:cubicBezTo>
                  <a:cubicBezTo>
                    <a:pt x="69" y="6"/>
                    <a:pt x="69" y="6"/>
                    <a:pt x="69" y="6"/>
                  </a:cubicBezTo>
                  <a:moveTo>
                    <a:pt x="69" y="5"/>
                  </a:moveTo>
                  <a:cubicBezTo>
                    <a:pt x="69" y="5"/>
                    <a:pt x="69" y="5"/>
                    <a:pt x="69" y="5"/>
                  </a:cubicBezTo>
                  <a:cubicBezTo>
                    <a:pt x="69" y="5"/>
                    <a:pt x="69" y="5"/>
                    <a:pt x="69" y="5"/>
                  </a:cubicBezTo>
                  <a:moveTo>
                    <a:pt x="69" y="5"/>
                  </a:moveTo>
                  <a:cubicBezTo>
                    <a:pt x="69" y="5"/>
                    <a:pt x="69" y="5"/>
                    <a:pt x="69" y="5"/>
                  </a:cubicBezTo>
                  <a:cubicBezTo>
                    <a:pt x="69" y="5"/>
                    <a:pt x="69" y="5"/>
                    <a:pt x="69" y="5"/>
                  </a:cubicBezTo>
                  <a:moveTo>
                    <a:pt x="69" y="5"/>
                  </a:moveTo>
                  <a:cubicBezTo>
                    <a:pt x="69" y="5"/>
                    <a:pt x="69" y="5"/>
                    <a:pt x="69" y="5"/>
                  </a:cubicBezTo>
                  <a:cubicBezTo>
                    <a:pt x="69" y="5"/>
                    <a:pt x="69" y="5"/>
                    <a:pt x="69" y="5"/>
                  </a:cubicBezTo>
                  <a:moveTo>
                    <a:pt x="69" y="5"/>
                  </a:moveTo>
                  <a:cubicBezTo>
                    <a:pt x="69" y="5"/>
                    <a:pt x="69" y="5"/>
                    <a:pt x="69" y="5"/>
                  </a:cubicBezTo>
                  <a:cubicBezTo>
                    <a:pt x="69" y="5"/>
                    <a:pt x="69" y="5"/>
                    <a:pt x="69" y="5"/>
                  </a:cubicBezTo>
                  <a:moveTo>
                    <a:pt x="69" y="5"/>
                  </a:moveTo>
                  <a:cubicBezTo>
                    <a:pt x="69" y="5"/>
                    <a:pt x="69" y="5"/>
                    <a:pt x="69" y="5"/>
                  </a:cubicBezTo>
                  <a:cubicBezTo>
                    <a:pt x="69" y="5"/>
                    <a:pt x="69" y="5"/>
                    <a:pt x="69" y="5"/>
                  </a:cubicBezTo>
                  <a:moveTo>
                    <a:pt x="69" y="4"/>
                  </a:moveTo>
                  <a:cubicBezTo>
                    <a:pt x="69" y="4"/>
                    <a:pt x="69" y="4"/>
                    <a:pt x="69" y="4"/>
                  </a:cubicBezTo>
                  <a:cubicBezTo>
                    <a:pt x="69" y="4"/>
                    <a:pt x="69" y="4"/>
                    <a:pt x="69" y="4"/>
                  </a:cubicBezTo>
                  <a:moveTo>
                    <a:pt x="69" y="4"/>
                  </a:moveTo>
                  <a:cubicBezTo>
                    <a:pt x="69" y="4"/>
                    <a:pt x="69" y="4"/>
                    <a:pt x="69" y="4"/>
                  </a:cubicBezTo>
                  <a:cubicBezTo>
                    <a:pt x="69" y="4"/>
                    <a:pt x="69" y="4"/>
                    <a:pt x="69" y="4"/>
                  </a:cubicBezTo>
                  <a:moveTo>
                    <a:pt x="69" y="4"/>
                  </a:moveTo>
                  <a:cubicBezTo>
                    <a:pt x="69" y="4"/>
                    <a:pt x="69" y="4"/>
                    <a:pt x="69" y="4"/>
                  </a:cubicBezTo>
                  <a:cubicBezTo>
                    <a:pt x="69" y="4"/>
                    <a:pt x="69" y="4"/>
                    <a:pt x="69" y="4"/>
                  </a:cubicBezTo>
                  <a:moveTo>
                    <a:pt x="69" y="4"/>
                  </a:moveTo>
                  <a:cubicBezTo>
                    <a:pt x="69" y="4"/>
                    <a:pt x="69" y="4"/>
                    <a:pt x="69" y="4"/>
                  </a:cubicBezTo>
                  <a:cubicBezTo>
                    <a:pt x="69" y="4"/>
                    <a:pt x="69" y="4"/>
                    <a:pt x="69" y="4"/>
                  </a:cubicBezTo>
                  <a:moveTo>
                    <a:pt x="69" y="3"/>
                  </a:moveTo>
                  <a:cubicBezTo>
                    <a:pt x="69" y="4"/>
                    <a:pt x="69" y="4"/>
                    <a:pt x="69" y="4"/>
                  </a:cubicBezTo>
                  <a:cubicBezTo>
                    <a:pt x="69" y="4"/>
                    <a:pt x="69" y="4"/>
                    <a:pt x="69" y="3"/>
                  </a:cubicBezTo>
                  <a:moveTo>
                    <a:pt x="69" y="3"/>
                  </a:moveTo>
                  <a:cubicBezTo>
                    <a:pt x="69" y="3"/>
                    <a:pt x="69" y="3"/>
                    <a:pt x="69" y="3"/>
                  </a:cubicBezTo>
                  <a:cubicBezTo>
                    <a:pt x="69" y="3"/>
                    <a:pt x="69" y="3"/>
                    <a:pt x="69" y="3"/>
                  </a:cubicBezTo>
                  <a:moveTo>
                    <a:pt x="69" y="3"/>
                  </a:moveTo>
                  <a:cubicBezTo>
                    <a:pt x="69" y="3"/>
                    <a:pt x="69" y="3"/>
                    <a:pt x="69" y="3"/>
                  </a:cubicBezTo>
                  <a:cubicBezTo>
                    <a:pt x="69" y="3"/>
                    <a:pt x="69" y="3"/>
                    <a:pt x="69" y="3"/>
                  </a:cubicBezTo>
                  <a:moveTo>
                    <a:pt x="69" y="3"/>
                  </a:moveTo>
                  <a:cubicBezTo>
                    <a:pt x="69" y="3"/>
                    <a:pt x="69" y="3"/>
                    <a:pt x="69" y="3"/>
                  </a:cubicBezTo>
                  <a:cubicBezTo>
                    <a:pt x="69" y="3"/>
                    <a:pt x="69" y="3"/>
                    <a:pt x="69" y="3"/>
                  </a:cubicBezTo>
                  <a:moveTo>
                    <a:pt x="69" y="2"/>
                  </a:moveTo>
                  <a:cubicBezTo>
                    <a:pt x="69" y="2"/>
                    <a:pt x="69" y="2"/>
                    <a:pt x="69" y="2"/>
                  </a:cubicBezTo>
                  <a:cubicBezTo>
                    <a:pt x="69" y="2"/>
                    <a:pt x="69" y="2"/>
                    <a:pt x="69" y="2"/>
                  </a:cubicBezTo>
                  <a:moveTo>
                    <a:pt x="69" y="2"/>
                  </a:moveTo>
                  <a:cubicBezTo>
                    <a:pt x="69" y="2"/>
                    <a:pt x="69" y="2"/>
                    <a:pt x="69" y="2"/>
                  </a:cubicBezTo>
                  <a:cubicBezTo>
                    <a:pt x="69" y="2"/>
                    <a:pt x="69" y="2"/>
                    <a:pt x="69" y="2"/>
                  </a:cubicBezTo>
                  <a:moveTo>
                    <a:pt x="69" y="2"/>
                  </a:moveTo>
                  <a:cubicBezTo>
                    <a:pt x="69" y="2"/>
                    <a:pt x="69" y="2"/>
                    <a:pt x="69" y="2"/>
                  </a:cubicBezTo>
                  <a:cubicBezTo>
                    <a:pt x="69" y="2"/>
                    <a:pt x="69" y="2"/>
                    <a:pt x="69" y="2"/>
                  </a:cubicBezTo>
                  <a:moveTo>
                    <a:pt x="69" y="2"/>
                  </a:moveTo>
                  <a:cubicBezTo>
                    <a:pt x="69" y="2"/>
                    <a:pt x="69" y="2"/>
                    <a:pt x="69" y="2"/>
                  </a:cubicBezTo>
                  <a:cubicBezTo>
                    <a:pt x="69" y="2"/>
                    <a:pt x="69" y="2"/>
                    <a:pt x="69" y="2"/>
                  </a:cubicBezTo>
                  <a:moveTo>
                    <a:pt x="69" y="1"/>
                  </a:moveTo>
                  <a:cubicBezTo>
                    <a:pt x="69" y="2"/>
                    <a:pt x="69" y="2"/>
                    <a:pt x="69" y="2"/>
                  </a:cubicBezTo>
                  <a:cubicBezTo>
                    <a:pt x="69" y="2"/>
                    <a:pt x="69" y="2"/>
                    <a:pt x="69" y="1"/>
                  </a:cubicBezTo>
                  <a:moveTo>
                    <a:pt x="69" y="1"/>
                  </a:moveTo>
                  <a:cubicBezTo>
                    <a:pt x="69" y="1"/>
                    <a:pt x="69" y="1"/>
                    <a:pt x="69" y="1"/>
                  </a:cubicBezTo>
                  <a:cubicBezTo>
                    <a:pt x="69" y="1"/>
                    <a:pt x="69" y="1"/>
                    <a:pt x="69" y="1"/>
                  </a:cubicBezTo>
                  <a:moveTo>
                    <a:pt x="69" y="1"/>
                  </a:moveTo>
                  <a:cubicBezTo>
                    <a:pt x="69" y="1"/>
                    <a:pt x="69" y="1"/>
                    <a:pt x="69" y="1"/>
                  </a:cubicBezTo>
                  <a:cubicBezTo>
                    <a:pt x="69" y="1"/>
                    <a:pt x="69" y="1"/>
                    <a:pt x="69" y="1"/>
                  </a:cubicBezTo>
                  <a:moveTo>
                    <a:pt x="69" y="1"/>
                  </a:moveTo>
                  <a:cubicBezTo>
                    <a:pt x="69" y="1"/>
                    <a:pt x="69" y="1"/>
                    <a:pt x="69" y="1"/>
                  </a:cubicBezTo>
                  <a:cubicBezTo>
                    <a:pt x="69" y="1"/>
                    <a:pt x="69" y="1"/>
                    <a:pt x="69" y="1"/>
                  </a:cubicBezTo>
                  <a:moveTo>
                    <a:pt x="69" y="1"/>
                  </a:moveTo>
                  <a:cubicBezTo>
                    <a:pt x="69" y="1"/>
                    <a:pt x="69" y="1"/>
                    <a:pt x="69" y="1"/>
                  </a:cubicBezTo>
                  <a:cubicBezTo>
                    <a:pt x="69" y="1"/>
                    <a:pt x="69" y="1"/>
                    <a:pt x="69" y="1"/>
                  </a:cubicBezTo>
                  <a:moveTo>
                    <a:pt x="69" y="0"/>
                  </a:moveTo>
                  <a:cubicBezTo>
                    <a:pt x="69" y="0"/>
                    <a:pt x="69" y="0"/>
                    <a:pt x="69" y="1"/>
                  </a:cubicBezTo>
                  <a:cubicBezTo>
                    <a:pt x="69" y="0"/>
                    <a:pt x="69" y="0"/>
                    <a:pt x="69" y="0"/>
                  </a:cubicBezTo>
                  <a:moveTo>
                    <a:pt x="69" y="0"/>
                  </a:moveTo>
                  <a:cubicBezTo>
                    <a:pt x="69" y="0"/>
                    <a:pt x="69" y="0"/>
                    <a:pt x="69" y="0"/>
                  </a:cubicBezTo>
                  <a:cubicBezTo>
                    <a:pt x="69" y="0"/>
                    <a:pt x="69" y="0"/>
                    <a:pt x="69" y="0"/>
                  </a:cubicBezTo>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101">
              <a:extLst>
                <a:ext uri="{FF2B5EF4-FFF2-40B4-BE49-F238E27FC236}">
                  <a16:creationId xmlns:a16="http://schemas.microsoft.com/office/drawing/2014/main" id="{F2B9E76B-F4C7-E1E6-9614-35B12DEC9117}"/>
                </a:ext>
              </a:extLst>
            </p:cNvPr>
            <p:cNvSpPr>
              <a:spLocks/>
            </p:cNvSpPr>
            <p:nvPr/>
          </p:nvSpPr>
          <p:spPr bwMode="auto">
            <a:xfrm>
              <a:off x="5793412" y="6024476"/>
              <a:ext cx="7115" cy="23716"/>
            </a:xfrm>
            <a:custGeom>
              <a:avLst/>
              <a:gdLst>
                <a:gd name="T0" fmla="*/ 2 w 2"/>
                <a:gd name="T1" fmla="*/ 0 h 5"/>
                <a:gd name="T2" fmla="*/ 0 w 2"/>
                <a:gd name="T3" fmla="*/ 0 h 5"/>
                <a:gd name="T4" fmla="*/ 0 w 2"/>
                <a:gd name="T5" fmla="*/ 5 h 5"/>
                <a:gd name="T6" fmla="*/ 2 w 2"/>
                <a:gd name="T7" fmla="*/ 4 h 5"/>
                <a:gd name="T8" fmla="*/ 2 w 2"/>
                <a:gd name="T9" fmla="*/ 0 h 5"/>
              </a:gdLst>
              <a:ahLst/>
              <a:cxnLst>
                <a:cxn ang="0">
                  <a:pos x="T0" y="T1"/>
                </a:cxn>
                <a:cxn ang="0">
                  <a:pos x="T2" y="T3"/>
                </a:cxn>
                <a:cxn ang="0">
                  <a:pos x="T4" y="T5"/>
                </a:cxn>
                <a:cxn ang="0">
                  <a:pos x="T6" y="T7"/>
                </a:cxn>
                <a:cxn ang="0">
                  <a:pos x="T8" y="T9"/>
                </a:cxn>
              </a:cxnLst>
              <a:rect l="0" t="0" r="r" b="b"/>
              <a:pathLst>
                <a:path w="2" h="5">
                  <a:moveTo>
                    <a:pt x="2" y="0"/>
                  </a:moveTo>
                  <a:cubicBezTo>
                    <a:pt x="1" y="0"/>
                    <a:pt x="0" y="0"/>
                    <a:pt x="0" y="0"/>
                  </a:cubicBezTo>
                  <a:cubicBezTo>
                    <a:pt x="0" y="5"/>
                    <a:pt x="0" y="5"/>
                    <a:pt x="0" y="5"/>
                  </a:cubicBezTo>
                  <a:cubicBezTo>
                    <a:pt x="1" y="5"/>
                    <a:pt x="1" y="4"/>
                    <a:pt x="2" y="4"/>
                  </a:cubicBezTo>
                  <a:cubicBezTo>
                    <a:pt x="2" y="0"/>
                    <a:pt x="2" y="0"/>
                    <a:pt x="2" y="0"/>
                  </a:cubicBezTo>
                </a:path>
              </a:pathLst>
            </a:custGeom>
            <a:solidFill>
              <a:srgbClr val="6995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102">
              <a:extLst>
                <a:ext uri="{FF2B5EF4-FFF2-40B4-BE49-F238E27FC236}">
                  <a16:creationId xmlns:a16="http://schemas.microsoft.com/office/drawing/2014/main" id="{3AB01AB2-40CC-5A45-CDE5-7630223AE6F9}"/>
                </a:ext>
              </a:extLst>
            </p:cNvPr>
            <p:cNvSpPr>
              <a:spLocks/>
            </p:cNvSpPr>
            <p:nvPr/>
          </p:nvSpPr>
          <p:spPr bwMode="auto">
            <a:xfrm>
              <a:off x="5800526" y="6242666"/>
              <a:ext cx="4743" cy="33203"/>
            </a:xfrm>
            <a:custGeom>
              <a:avLst/>
              <a:gdLst>
                <a:gd name="T0" fmla="*/ 0 w 1"/>
                <a:gd name="T1" fmla="*/ 0 h 7"/>
                <a:gd name="T2" fmla="*/ 0 w 1"/>
                <a:gd name="T3" fmla="*/ 7 h 7"/>
                <a:gd name="T4" fmla="*/ 1 w 1"/>
                <a:gd name="T5" fmla="*/ 7 h 7"/>
                <a:gd name="T6" fmla="*/ 1 w 1"/>
                <a:gd name="T7" fmla="*/ 0 h 7"/>
                <a:gd name="T8" fmla="*/ 0 w 1"/>
                <a:gd name="T9" fmla="*/ 0 h 7"/>
              </a:gdLst>
              <a:ahLst/>
              <a:cxnLst>
                <a:cxn ang="0">
                  <a:pos x="T0" y="T1"/>
                </a:cxn>
                <a:cxn ang="0">
                  <a:pos x="T2" y="T3"/>
                </a:cxn>
                <a:cxn ang="0">
                  <a:pos x="T4" y="T5"/>
                </a:cxn>
                <a:cxn ang="0">
                  <a:pos x="T6" y="T7"/>
                </a:cxn>
                <a:cxn ang="0">
                  <a:pos x="T8" y="T9"/>
                </a:cxn>
              </a:cxnLst>
              <a:rect l="0" t="0" r="r" b="b"/>
              <a:pathLst>
                <a:path w="1" h="7">
                  <a:moveTo>
                    <a:pt x="0" y="0"/>
                  </a:moveTo>
                  <a:cubicBezTo>
                    <a:pt x="0" y="7"/>
                    <a:pt x="0" y="7"/>
                    <a:pt x="0" y="7"/>
                  </a:cubicBezTo>
                  <a:cubicBezTo>
                    <a:pt x="0" y="7"/>
                    <a:pt x="1" y="7"/>
                    <a:pt x="1" y="7"/>
                  </a:cubicBezTo>
                  <a:cubicBezTo>
                    <a:pt x="1" y="0"/>
                    <a:pt x="1" y="0"/>
                    <a:pt x="1" y="0"/>
                  </a:cubicBezTo>
                  <a:cubicBezTo>
                    <a:pt x="1" y="0"/>
                    <a:pt x="0" y="0"/>
                    <a:pt x="0" y="0"/>
                  </a:cubicBezTo>
                </a:path>
              </a:pathLst>
            </a:custGeom>
            <a:solidFill>
              <a:srgbClr val="6995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103">
              <a:extLst>
                <a:ext uri="{FF2B5EF4-FFF2-40B4-BE49-F238E27FC236}">
                  <a16:creationId xmlns:a16="http://schemas.microsoft.com/office/drawing/2014/main" id="{84AB562D-64C2-1CED-1267-C8D94BF35A1B}"/>
                </a:ext>
              </a:extLst>
            </p:cNvPr>
            <p:cNvSpPr>
              <a:spLocks/>
            </p:cNvSpPr>
            <p:nvPr/>
          </p:nvSpPr>
          <p:spPr bwMode="auto">
            <a:xfrm>
              <a:off x="5755465" y="4667902"/>
              <a:ext cx="317799" cy="1219019"/>
            </a:xfrm>
            <a:custGeom>
              <a:avLst/>
              <a:gdLst>
                <a:gd name="T0" fmla="*/ 2 w 76"/>
                <a:gd name="T1" fmla="*/ 0 h 274"/>
                <a:gd name="T2" fmla="*/ 0 w 76"/>
                <a:gd name="T3" fmla="*/ 200 h 274"/>
                <a:gd name="T4" fmla="*/ 7 w 76"/>
                <a:gd name="T5" fmla="*/ 274 h 274"/>
                <a:gd name="T6" fmla="*/ 11 w 76"/>
                <a:gd name="T7" fmla="*/ 273 h 274"/>
                <a:gd name="T8" fmla="*/ 76 w 76"/>
                <a:gd name="T9" fmla="*/ 145 h 274"/>
                <a:gd name="T10" fmla="*/ 76 w 76"/>
                <a:gd name="T11" fmla="*/ 144 h 274"/>
                <a:gd name="T12" fmla="*/ 76 w 76"/>
                <a:gd name="T13" fmla="*/ 144 h 274"/>
                <a:gd name="T14" fmla="*/ 76 w 76"/>
                <a:gd name="T15" fmla="*/ 144 h 274"/>
                <a:gd name="T16" fmla="*/ 76 w 76"/>
                <a:gd name="T17" fmla="*/ 144 h 274"/>
                <a:gd name="T18" fmla="*/ 76 w 76"/>
                <a:gd name="T19" fmla="*/ 144 h 274"/>
                <a:gd name="T20" fmla="*/ 76 w 76"/>
                <a:gd name="T21" fmla="*/ 143 h 274"/>
                <a:gd name="T22" fmla="*/ 76 w 76"/>
                <a:gd name="T23" fmla="*/ 142 h 274"/>
                <a:gd name="T24" fmla="*/ 76 w 76"/>
                <a:gd name="T25" fmla="*/ 142 h 274"/>
                <a:gd name="T26" fmla="*/ 76 w 76"/>
                <a:gd name="T27" fmla="*/ 142 h 274"/>
                <a:gd name="T28" fmla="*/ 76 w 76"/>
                <a:gd name="T29" fmla="*/ 142 h 274"/>
                <a:gd name="T30" fmla="*/ 76 w 76"/>
                <a:gd name="T31" fmla="*/ 142 h 274"/>
                <a:gd name="T32" fmla="*/ 76 w 76"/>
                <a:gd name="T33" fmla="*/ 141 h 274"/>
                <a:gd name="T34" fmla="*/ 76 w 76"/>
                <a:gd name="T35" fmla="*/ 141 h 274"/>
                <a:gd name="T36" fmla="*/ 76 w 76"/>
                <a:gd name="T37" fmla="*/ 141 h 274"/>
                <a:gd name="T38" fmla="*/ 76 w 76"/>
                <a:gd name="T39" fmla="*/ 141 h 274"/>
                <a:gd name="T40" fmla="*/ 76 w 76"/>
                <a:gd name="T41" fmla="*/ 140 h 274"/>
                <a:gd name="T42" fmla="*/ 76 w 76"/>
                <a:gd name="T43" fmla="*/ 140 h 274"/>
                <a:gd name="T44" fmla="*/ 76 w 76"/>
                <a:gd name="T45" fmla="*/ 140 h 274"/>
                <a:gd name="T46" fmla="*/ 76 w 76"/>
                <a:gd name="T47" fmla="*/ 140 h 274"/>
                <a:gd name="T48" fmla="*/ 76 w 76"/>
                <a:gd name="T49" fmla="*/ 139 h 274"/>
                <a:gd name="T50" fmla="*/ 76 w 76"/>
                <a:gd name="T51" fmla="*/ 139 h 274"/>
                <a:gd name="T52" fmla="*/ 76 w 76"/>
                <a:gd name="T53" fmla="*/ 139 h 274"/>
                <a:gd name="T54" fmla="*/ 76 w 76"/>
                <a:gd name="T55" fmla="*/ 139 h 274"/>
                <a:gd name="T56" fmla="*/ 76 w 76"/>
                <a:gd name="T57" fmla="*/ 138 h 274"/>
                <a:gd name="T58" fmla="*/ 76 w 76"/>
                <a:gd name="T59" fmla="*/ 138 h 274"/>
                <a:gd name="T60" fmla="*/ 76 w 76"/>
                <a:gd name="T61" fmla="*/ 138 h 274"/>
                <a:gd name="T62" fmla="*/ 76 w 76"/>
                <a:gd name="T63" fmla="*/ 138 h 274"/>
                <a:gd name="T64" fmla="*/ 76 w 76"/>
                <a:gd name="T65" fmla="*/ 138 h 274"/>
                <a:gd name="T66" fmla="*/ 76 w 76"/>
                <a:gd name="T67" fmla="*/ 137 h 274"/>
                <a:gd name="T68" fmla="*/ 76 w 76"/>
                <a:gd name="T69" fmla="*/ 137 h 274"/>
                <a:gd name="T70" fmla="*/ 2 w 76"/>
                <a:gd name="T71" fmla="*/ 0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6" h="274">
                  <a:moveTo>
                    <a:pt x="2" y="0"/>
                  </a:moveTo>
                  <a:cubicBezTo>
                    <a:pt x="2" y="0"/>
                    <a:pt x="2" y="0"/>
                    <a:pt x="2" y="0"/>
                  </a:cubicBezTo>
                  <a:cubicBezTo>
                    <a:pt x="2" y="0"/>
                    <a:pt x="1" y="0"/>
                    <a:pt x="0" y="0"/>
                  </a:cubicBezTo>
                  <a:cubicBezTo>
                    <a:pt x="0" y="200"/>
                    <a:pt x="0" y="200"/>
                    <a:pt x="0" y="200"/>
                  </a:cubicBezTo>
                  <a:cubicBezTo>
                    <a:pt x="2" y="149"/>
                    <a:pt x="2" y="149"/>
                    <a:pt x="2" y="149"/>
                  </a:cubicBezTo>
                  <a:cubicBezTo>
                    <a:pt x="7" y="274"/>
                    <a:pt x="7" y="274"/>
                    <a:pt x="7" y="274"/>
                  </a:cubicBezTo>
                  <a:cubicBezTo>
                    <a:pt x="8" y="274"/>
                    <a:pt x="10" y="274"/>
                    <a:pt x="11" y="273"/>
                  </a:cubicBezTo>
                  <a:cubicBezTo>
                    <a:pt x="11" y="273"/>
                    <a:pt x="11" y="273"/>
                    <a:pt x="11" y="273"/>
                  </a:cubicBezTo>
                  <a:cubicBezTo>
                    <a:pt x="46" y="266"/>
                    <a:pt x="74" y="212"/>
                    <a:pt x="76" y="145"/>
                  </a:cubicBezTo>
                  <a:cubicBezTo>
                    <a:pt x="76" y="145"/>
                    <a:pt x="76" y="145"/>
                    <a:pt x="76" y="145"/>
                  </a:cubicBezTo>
                  <a:cubicBezTo>
                    <a:pt x="76" y="145"/>
                    <a:pt x="76" y="145"/>
                    <a:pt x="76" y="144"/>
                  </a:cubicBezTo>
                  <a:cubicBezTo>
                    <a:pt x="76" y="144"/>
                    <a:pt x="76" y="144"/>
                    <a:pt x="76" y="144"/>
                  </a:cubicBezTo>
                  <a:cubicBezTo>
                    <a:pt x="76" y="144"/>
                    <a:pt x="76" y="144"/>
                    <a:pt x="76" y="144"/>
                  </a:cubicBezTo>
                  <a:cubicBezTo>
                    <a:pt x="76" y="144"/>
                    <a:pt x="76" y="144"/>
                    <a:pt x="76" y="144"/>
                  </a:cubicBezTo>
                  <a:cubicBezTo>
                    <a:pt x="76" y="144"/>
                    <a:pt x="76" y="144"/>
                    <a:pt x="76" y="144"/>
                  </a:cubicBezTo>
                  <a:cubicBezTo>
                    <a:pt x="76" y="144"/>
                    <a:pt x="76" y="144"/>
                    <a:pt x="76" y="144"/>
                  </a:cubicBezTo>
                  <a:cubicBezTo>
                    <a:pt x="76" y="144"/>
                    <a:pt x="76" y="144"/>
                    <a:pt x="76" y="144"/>
                  </a:cubicBezTo>
                  <a:cubicBezTo>
                    <a:pt x="76" y="144"/>
                    <a:pt x="76" y="144"/>
                    <a:pt x="76" y="144"/>
                  </a:cubicBezTo>
                  <a:cubicBezTo>
                    <a:pt x="76" y="144"/>
                    <a:pt x="76" y="144"/>
                    <a:pt x="76" y="144"/>
                  </a:cubicBezTo>
                  <a:cubicBezTo>
                    <a:pt x="76" y="144"/>
                    <a:pt x="76" y="144"/>
                    <a:pt x="76" y="144"/>
                  </a:cubicBezTo>
                  <a:cubicBezTo>
                    <a:pt x="76" y="144"/>
                    <a:pt x="76" y="144"/>
                    <a:pt x="76" y="143"/>
                  </a:cubicBezTo>
                  <a:cubicBezTo>
                    <a:pt x="76" y="143"/>
                    <a:pt x="76" y="143"/>
                    <a:pt x="76" y="143"/>
                  </a:cubicBezTo>
                  <a:cubicBezTo>
                    <a:pt x="76" y="143"/>
                    <a:pt x="76" y="143"/>
                    <a:pt x="76" y="142"/>
                  </a:cubicBezTo>
                  <a:cubicBezTo>
                    <a:pt x="76" y="142"/>
                    <a:pt x="76" y="142"/>
                    <a:pt x="76" y="142"/>
                  </a:cubicBezTo>
                  <a:cubicBezTo>
                    <a:pt x="76" y="142"/>
                    <a:pt x="76" y="142"/>
                    <a:pt x="76" y="142"/>
                  </a:cubicBezTo>
                  <a:cubicBezTo>
                    <a:pt x="76" y="142"/>
                    <a:pt x="76" y="142"/>
                    <a:pt x="76" y="142"/>
                  </a:cubicBezTo>
                  <a:cubicBezTo>
                    <a:pt x="76" y="142"/>
                    <a:pt x="76" y="142"/>
                    <a:pt x="76" y="142"/>
                  </a:cubicBezTo>
                  <a:cubicBezTo>
                    <a:pt x="76" y="142"/>
                    <a:pt x="76" y="142"/>
                    <a:pt x="76" y="142"/>
                  </a:cubicBezTo>
                  <a:cubicBezTo>
                    <a:pt x="76" y="142"/>
                    <a:pt x="76" y="142"/>
                    <a:pt x="76" y="142"/>
                  </a:cubicBezTo>
                  <a:cubicBezTo>
                    <a:pt x="76" y="142"/>
                    <a:pt x="76" y="142"/>
                    <a:pt x="76" y="142"/>
                  </a:cubicBezTo>
                  <a:cubicBezTo>
                    <a:pt x="76" y="142"/>
                    <a:pt x="76" y="142"/>
                    <a:pt x="76" y="142"/>
                  </a:cubicBezTo>
                  <a:cubicBezTo>
                    <a:pt x="76" y="142"/>
                    <a:pt x="76" y="142"/>
                    <a:pt x="76" y="142"/>
                  </a:cubicBezTo>
                  <a:cubicBezTo>
                    <a:pt x="76" y="142"/>
                    <a:pt x="76" y="142"/>
                    <a:pt x="76" y="141"/>
                  </a:cubicBezTo>
                  <a:cubicBezTo>
                    <a:pt x="76" y="141"/>
                    <a:pt x="76" y="141"/>
                    <a:pt x="76" y="141"/>
                  </a:cubicBezTo>
                  <a:cubicBezTo>
                    <a:pt x="76" y="141"/>
                    <a:pt x="76" y="141"/>
                    <a:pt x="76" y="141"/>
                  </a:cubicBezTo>
                  <a:cubicBezTo>
                    <a:pt x="76" y="141"/>
                    <a:pt x="76" y="141"/>
                    <a:pt x="76" y="141"/>
                  </a:cubicBezTo>
                  <a:cubicBezTo>
                    <a:pt x="76" y="141"/>
                    <a:pt x="76" y="141"/>
                    <a:pt x="76" y="141"/>
                  </a:cubicBezTo>
                  <a:cubicBezTo>
                    <a:pt x="76" y="141"/>
                    <a:pt x="76" y="141"/>
                    <a:pt x="76" y="141"/>
                  </a:cubicBezTo>
                  <a:cubicBezTo>
                    <a:pt x="76" y="141"/>
                    <a:pt x="76" y="141"/>
                    <a:pt x="76" y="141"/>
                  </a:cubicBezTo>
                  <a:cubicBezTo>
                    <a:pt x="76" y="141"/>
                    <a:pt x="76" y="141"/>
                    <a:pt x="76" y="141"/>
                  </a:cubicBezTo>
                  <a:cubicBezTo>
                    <a:pt x="76" y="141"/>
                    <a:pt x="76" y="141"/>
                    <a:pt x="76" y="141"/>
                  </a:cubicBezTo>
                  <a:cubicBezTo>
                    <a:pt x="76" y="141"/>
                    <a:pt x="76" y="141"/>
                    <a:pt x="76" y="140"/>
                  </a:cubicBezTo>
                  <a:cubicBezTo>
                    <a:pt x="76" y="140"/>
                    <a:pt x="76" y="140"/>
                    <a:pt x="76" y="140"/>
                  </a:cubicBezTo>
                  <a:cubicBezTo>
                    <a:pt x="76" y="140"/>
                    <a:pt x="76" y="140"/>
                    <a:pt x="76" y="140"/>
                  </a:cubicBezTo>
                  <a:cubicBezTo>
                    <a:pt x="76" y="140"/>
                    <a:pt x="76" y="140"/>
                    <a:pt x="76" y="140"/>
                  </a:cubicBezTo>
                  <a:cubicBezTo>
                    <a:pt x="76" y="140"/>
                    <a:pt x="76" y="140"/>
                    <a:pt x="76" y="140"/>
                  </a:cubicBezTo>
                  <a:cubicBezTo>
                    <a:pt x="76" y="140"/>
                    <a:pt x="76" y="140"/>
                    <a:pt x="76" y="140"/>
                  </a:cubicBezTo>
                  <a:cubicBezTo>
                    <a:pt x="76" y="140"/>
                    <a:pt x="76" y="140"/>
                    <a:pt x="76" y="140"/>
                  </a:cubicBezTo>
                  <a:cubicBezTo>
                    <a:pt x="76" y="140"/>
                    <a:pt x="76" y="140"/>
                    <a:pt x="76" y="139"/>
                  </a:cubicBezTo>
                  <a:cubicBezTo>
                    <a:pt x="76" y="139"/>
                    <a:pt x="76" y="139"/>
                    <a:pt x="76" y="139"/>
                  </a:cubicBezTo>
                  <a:cubicBezTo>
                    <a:pt x="76" y="139"/>
                    <a:pt x="76" y="139"/>
                    <a:pt x="76" y="139"/>
                  </a:cubicBezTo>
                  <a:cubicBezTo>
                    <a:pt x="76" y="139"/>
                    <a:pt x="76" y="139"/>
                    <a:pt x="76" y="139"/>
                  </a:cubicBezTo>
                  <a:cubicBezTo>
                    <a:pt x="76" y="139"/>
                    <a:pt x="76" y="139"/>
                    <a:pt x="76" y="139"/>
                  </a:cubicBezTo>
                  <a:cubicBezTo>
                    <a:pt x="76" y="139"/>
                    <a:pt x="76" y="139"/>
                    <a:pt x="76" y="139"/>
                  </a:cubicBezTo>
                  <a:cubicBezTo>
                    <a:pt x="76" y="139"/>
                    <a:pt x="76" y="139"/>
                    <a:pt x="76" y="139"/>
                  </a:cubicBezTo>
                  <a:cubicBezTo>
                    <a:pt x="76" y="139"/>
                    <a:pt x="76" y="139"/>
                    <a:pt x="76" y="139"/>
                  </a:cubicBezTo>
                  <a:cubicBezTo>
                    <a:pt x="76" y="139"/>
                    <a:pt x="76" y="139"/>
                    <a:pt x="76" y="139"/>
                  </a:cubicBezTo>
                  <a:cubicBezTo>
                    <a:pt x="76" y="139"/>
                    <a:pt x="76" y="139"/>
                    <a:pt x="76" y="138"/>
                  </a:cubicBezTo>
                  <a:cubicBezTo>
                    <a:pt x="76" y="138"/>
                    <a:pt x="76" y="138"/>
                    <a:pt x="76" y="138"/>
                  </a:cubicBezTo>
                  <a:cubicBezTo>
                    <a:pt x="76" y="138"/>
                    <a:pt x="76" y="138"/>
                    <a:pt x="76" y="138"/>
                  </a:cubicBezTo>
                  <a:cubicBezTo>
                    <a:pt x="76" y="138"/>
                    <a:pt x="76" y="138"/>
                    <a:pt x="76" y="138"/>
                  </a:cubicBezTo>
                  <a:cubicBezTo>
                    <a:pt x="76" y="138"/>
                    <a:pt x="76" y="138"/>
                    <a:pt x="76" y="138"/>
                  </a:cubicBezTo>
                  <a:cubicBezTo>
                    <a:pt x="76" y="138"/>
                    <a:pt x="76" y="138"/>
                    <a:pt x="76" y="138"/>
                  </a:cubicBezTo>
                  <a:cubicBezTo>
                    <a:pt x="76" y="138"/>
                    <a:pt x="76" y="138"/>
                    <a:pt x="76" y="138"/>
                  </a:cubicBezTo>
                  <a:cubicBezTo>
                    <a:pt x="76" y="138"/>
                    <a:pt x="76" y="138"/>
                    <a:pt x="76" y="138"/>
                  </a:cubicBezTo>
                  <a:cubicBezTo>
                    <a:pt x="76" y="138"/>
                    <a:pt x="76" y="138"/>
                    <a:pt x="76" y="138"/>
                  </a:cubicBezTo>
                  <a:cubicBezTo>
                    <a:pt x="76" y="138"/>
                    <a:pt x="76" y="138"/>
                    <a:pt x="76" y="138"/>
                  </a:cubicBezTo>
                  <a:cubicBezTo>
                    <a:pt x="76" y="137"/>
                    <a:pt x="76" y="137"/>
                    <a:pt x="76" y="137"/>
                  </a:cubicBezTo>
                  <a:cubicBezTo>
                    <a:pt x="76" y="137"/>
                    <a:pt x="76" y="137"/>
                    <a:pt x="76" y="137"/>
                  </a:cubicBezTo>
                  <a:cubicBezTo>
                    <a:pt x="76" y="137"/>
                    <a:pt x="76" y="137"/>
                    <a:pt x="76" y="137"/>
                  </a:cubicBezTo>
                  <a:cubicBezTo>
                    <a:pt x="76" y="137"/>
                    <a:pt x="76" y="137"/>
                    <a:pt x="76" y="137"/>
                  </a:cubicBezTo>
                  <a:cubicBezTo>
                    <a:pt x="76" y="61"/>
                    <a:pt x="43" y="0"/>
                    <a:pt x="2"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Rectangle 104">
              <a:extLst>
                <a:ext uri="{FF2B5EF4-FFF2-40B4-BE49-F238E27FC236}">
                  <a16:creationId xmlns:a16="http://schemas.microsoft.com/office/drawing/2014/main" id="{D0079CD6-6B3D-BDAF-08DF-9B6114B9ADD2}"/>
                </a:ext>
              </a:extLst>
            </p:cNvPr>
            <p:cNvSpPr>
              <a:spLocks noChangeArrowheads="1"/>
            </p:cNvSpPr>
            <p:nvPr/>
          </p:nvSpPr>
          <p:spPr bwMode="auto">
            <a:xfrm>
              <a:off x="5755465" y="6532005"/>
              <a:ext cx="54548" cy="9487"/>
            </a:xfrm>
            <a:prstGeom prst="rect">
              <a:avLst/>
            </a:prstGeom>
            <a:solidFill>
              <a:srgbClr val="4F71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Rectangle 105">
              <a:extLst>
                <a:ext uri="{FF2B5EF4-FFF2-40B4-BE49-F238E27FC236}">
                  <a16:creationId xmlns:a16="http://schemas.microsoft.com/office/drawing/2014/main" id="{F0BE6F89-0723-43AC-3B5E-37883506D294}"/>
                </a:ext>
              </a:extLst>
            </p:cNvPr>
            <p:cNvSpPr>
              <a:spLocks noChangeArrowheads="1"/>
            </p:cNvSpPr>
            <p:nvPr/>
          </p:nvSpPr>
          <p:spPr bwMode="auto">
            <a:xfrm>
              <a:off x="5755465" y="6532005"/>
              <a:ext cx="54548" cy="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106">
              <a:extLst>
                <a:ext uri="{FF2B5EF4-FFF2-40B4-BE49-F238E27FC236}">
                  <a16:creationId xmlns:a16="http://schemas.microsoft.com/office/drawing/2014/main" id="{9D40A91B-4F37-F627-B71D-91885121789F}"/>
                </a:ext>
              </a:extLst>
            </p:cNvPr>
            <p:cNvSpPr>
              <a:spLocks/>
            </p:cNvSpPr>
            <p:nvPr/>
          </p:nvSpPr>
          <p:spPr bwMode="auto">
            <a:xfrm>
              <a:off x="5755465" y="5331959"/>
              <a:ext cx="54548" cy="1200046"/>
            </a:xfrm>
            <a:custGeom>
              <a:avLst/>
              <a:gdLst>
                <a:gd name="T0" fmla="*/ 3 w 23"/>
                <a:gd name="T1" fmla="*/ 0 h 506"/>
                <a:gd name="T2" fmla="*/ 0 w 23"/>
                <a:gd name="T3" fmla="*/ 95 h 506"/>
                <a:gd name="T4" fmla="*/ 0 w 23"/>
                <a:gd name="T5" fmla="*/ 506 h 506"/>
                <a:gd name="T6" fmla="*/ 23 w 23"/>
                <a:gd name="T7" fmla="*/ 506 h 506"/>
                <a:gd name="T8" fmla="*/ 23 w 23"/>
                <a:gd name="T9" fmla="*/ 504 h 506"/>
                <a:gd name="T10" fmla="*/ 19 w 23"/>
                <a:gd name="T11" fmla="*/ 398 h 506"/>
                <a:gd name="T12" fmla="*/ 19 w 23"/>
                <a:gd name="T13" fmla="*/ 384 h 506"/>
                <a:gd name="T14" fmla="*/ 16 w 23"/>
                <a:gd name="T15" fmla="*/ 302 h 506"/>
                <a:gd name="T16" fmla="*/ 16 w 23"/>
                <a:gd name="T17" fmla="*/ 292 h 506"/>
                <a:gd name="T18" fmla="*/ 12 w 23"/>
                <a:gd name="T19" fmla="*/ 234 h 506"/>
                <a:gd name="T20" fmla="*/ 3 w 23"/>
                <a:gd name="T21" fmla="*/ 0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506">
                  <a:moveTo>
                    <a:pt x="3" y="0"/>
                  </a:moveTo>
                  <a:lnTo>
                    <a:pt x="0" y="95"/>
                  </a:lnTo>
                  <a:lnTo>
                    <a:pt x="0" y="506"/>
                  </a:lnTo>
                  <a:lnTo>
                    <a:pt x="23" y="506"/>
                  </a:lnTo>
                  <a:lnTo>
                    <a:pt x="23" y="504"/>
                  </a:lnTo>
                  <a:lnTo>
                    <a:pt x="19" y="398"/>
                  </a:lnTo>
                  <a:lnTo>
                    <a:pt x="19" y="384"/>
                  </a:lnTo>
                  <a:lnTo>
                    <a:pt x="16" y="302"/>
                  </a:lnTo>
                  <a:lnTo>
                    <a:pt x="16" y="292"/>
                  </a:lnTo>
                  <a:lnTo>
                    <a:pt x="12" y="234"/>
                  </a:lnTo>
                  <a:lnTo>
                    <a:pt x="3"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107">
              <a:extLst>
                <a:ext uri="{FF2B5EF4-FFF2-40B4-BE49-F238E27FC236}">
                  <a16:creationId xmlns:a16="http://schemas.microsoft.com/office/drawing/2014/main" id="{38FEB2D9-2763-841B-3C1A-86C2263C5D70}"/>
                </a:ext>
              </a:extLst>
            </p:cNvPr>
            <p:cNvSpPr>
              <a:spLocks/>
            </p:cNvSpPr>
            <p:nvPr/>
          </p:nvSpPr>
          <p:spPr bwMode="auto">
            <a:xfrm>
              <a:off x="5755465" y="5331959"/>
              <a:ext cx="54548" cy="1200046"/>
            </a:xfrm>
            <a:custGeom>
              <a:avLst/>
              <a:gdLst>
                <a:gd name="T0" fmla="*/ 3 w 23"/>
                <a:gd name="T1" fmla="*/ 0 h 506"/>
                <a:gd name="T2" fmla="*/ 0 w 23"/>
                <a:gd name="T3" fmla="*/ 95 h 506"/>
                <a:gd name="T4" fmla="*/ 0 w 23"/>
                <a:gd name="T5" fmla="*/ 506 h 506"/>
                <a:gd name="T6" fmla="*/ 23 w 23"/>
                <a:gd name="T7" fmla="*/ 506 h 506"/>
                <a:gd name="T8" fmla="*/ 23 w 23"/>
                <a:gd name="T9" fmla="*/ 504 h 506"/>
                <a:gd name="T10" fmla="*/ 19 w 23"/>
                <a:gd name="T11" fmla="*/ 398 h 506"/>
                <a:gd name="T12" fmla="*/ 19 w 23"/>
                <a:gd name="T13" fmla="*/ 384 h 506"/>
                <a:gd name="T14" fmla="*/ 16 w 23"/>
                <a:gd name="T15" fmla="*/ 302 h 506"/>
                <a:gd name="T16" fmla="*/ 16 w 23"/>
                <a:gd name="T17" fmla="*/ 292 h 506"/>
                <a:gd name="T18" fmla="*/ 12 w 23"/>
                <a:gd name="T19" fmla="*/ 234 h 506"/>
                <a:gd name="T20" fmla="*/ 3 w 23"/>
                <a:gd name="T21" fmla="*/ 0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506">
                  <a:moveTo>
                    <a:pt x="3" y="0"/>
                  </a:moveTo>
                  <a:lnTo>
                    <a:pt x="0" y="95"/>
                  </a:lnTo>
                  <a:lnTo>
                    <a:pt x="0" y="506"/>
                  </a:lnTo>
                  <a:lnTo>
                    <a:pt x="23" y="506"/>
                  </a:lnTo>
                  <a:lnTo>
                    <a:pt x="23" y="504"/>
                  </a:lnTo>
                  <a:lnTo>
                    <a:pt x="19" y="398"/>
                  </a:lnTo>
                  <a:lnTo>
                    <a:pt x="19" y="384"/>
                  </a:lnTo>
                  <a:lnTo>
                    <a:pt x="16" y="302"/>
                  </a:lnTo>
                  <a:lnTo>
                    <a:pt x="16" y="292"/>
                  </a:lnTo>
                  <a:lnTo>
                    <a:pt x="12" y="234"/>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108">
              <a:extLst>
                <a:ext uri="{FF2B5EF4-FFF2-40B4-BE49-F238E27FC236}">
                  <a16:creationId xmlns:a16="http://schemas.microsoft.com/office/drawing/2014/main" id="{CF132D2B-EF78-6476-1A0F-C824B6D1D8C9}"/>
                </a:ext>
              </a:extLst>
            </p:cNvPr>
            <p:cNvSpPr>
              <a:spLocks/>
            </p:cNvSpPr>
            <p:nvPr/>
          </p:nvSpPr>
          <p:spPr bwMode="auto">
            <a:xfrm>
              <a:off x="10837872" y="4110569"/>
              <a:ext cx="1261708" cy="1852245"/>
            </a:xfrm>
            <a:custGeom>
              <a:avLst/>
              <a:gdLst>
                <a:gd name="T0" fmla="*/ 266 w 532"/>
                <a:gd name="T1" fmla="*/ 0 h 781"/>
                <a:gd name="T2" fmla="*/ 0 w 532"/>
                <a:gd name="T3" fmla="*/ 781 h 781"/>
                <a:gd name="T4" fmla="*/ 261 w 532"/>
                <a:gd name="T5" fmla="*/ 781 h 781"/>
                <a:gd name="T6" fmla="*/ 273 w 532"/>
                <a:gd name="T7" fmla="*/ 781 h 781"/>
                <a:gd name="T8" fmla="*/ 532 w 532"/>
                <a:gd name="T9" fmla="*/ 781 h 781"/>
                <a:gd name="T10" fmla="*/ 266 w 532"/>
                <a:gd name="T11" fmla="*/ 0 h 781"/>
              </a:gdLst>
              <a:ahLst/>
              <a:cxnLst>
                <a:cxn ang="0">
                  <a:pos x="T0" y="T1"/>
                </a:cxn>
                <a:cxn ang="0">
                  <a:pos x="T2" y="T3"/>
                </a:cxn>
                <a:cxn ang="0">
                  <a:pos x="T4" y="T5"/>
                </a:cxn>
                <a:cxn ang="0">
                  <a:pos x="T6" y="T7"/>
                </a:cxn>
                <a:cxn ang="0">
                  <a:pos x="T8" y="T9"/>
                </a:cxn>
                <a:cxn ang="0">
                  <a:pos x="T10" y="T11"/>
                </a:cxn>
              </a:cxnLst>
              <a:rect l="0" t="0" r="r" b="b"/>
              <a:pathLst>
                <a:path w="532" h="781">
                  <a:moveTo>
                    <a:pt x="266" y="0"/>
                  </a:moveTo>
                  <a:lnTo>
                    <a:pt x="0" y="781"/>
                  </a:lnTo>
                  <a:lnTo>
                    <a:pt x="261" y="781"/>
                  </a:lnTo>
                  <a:lnTo>
                    <a:pt x="273" y="781"/>
                  </a:lnTo>
                  <a:lnTo>
                    <a:pt x="532" y="781"/>
                  </a:lnTo>
                  <a:lnTo>
                    <a:pt x="266" y="0"/>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109">
              <a:extLst>
                <a:ext uri="{FF2B5EF4-FFF2-40B4-BE49-F238E27FC236}">
                  <a16:creationId xmlns:a16="http://schemas.microsoft.com/office/drawing/2014/main" id="{32478729-3E16-CE9A-DE21-A42D7E6D80B7}"/>
                </a:ext>
              </a:extLst>
            </p:cNvPr>
            <p:cNvSpPr>
              <a:spLocks/>
            </p:cNvSpPr>
            <p:nvPr/>
          </p:nvSpPr>
          <p:spPr bwMode="auto">
            <a:xfrm>
              <a:off x="10837872" y="4110569"/>
              <a:ext cx="1261708" cy="1852245"/>
            </a:xfrm>
            <a:custGeom>
              <a:avLst/>
              <a:gdLst>
                <a:gd name="T0" fmla="*/ 266 w 532"/>
                <a:gd name="T1" fmla="*/ 0 h 781"/>
                <a:gd name="T2" fmla="*/ 0 w 532"/>
                <a:gd name="T3" fmla="*/ 781 h 781"/>
                <a:gd name="T4" fmla="*/ 261 w 532"/>
                <a:gd name="T5" fmla="*/ 781 h 781"/>
                <a:gd name="T6" fmla="*/ 273 w 532"/>
                <a:gd name="T7" fmla="*/ 781 h 781"/>
                <a:gd name="T8" fmla="*/ 532 w 532"/>
                <a:gd name="T9" fmla="*/ 781 h 781"/>
                <a:gd name="T10" fmla="*/ 266 w 532"/>
                <a:gd name="T11" fmla="*/ 0 h 781"/>
              </a:gdLst>
              <a:ahLst/>
              <a:cxnLst>
                <a:cxn ang="0">
                  <a:pos x="T0" y="T1"/>
                </a:cxn>
                <a:cxn ang="0">
                  <a:pos x="T2" y="T3"/>
                </a:cxn>
                <a:cxn ang="0">
                  <a:pos x="T4" y="T5"/>
                </a:cxn>
                <a:cxn ang="0">
                  <a:pos x="T6" y="T7"/>
                </a:cxn>
                <a:cxn ang="0">
                  <a:pos x="T8" y="T9"/>
                </a:cxn>
                <a:cxn ang="0">
                  <a:pos x="T10" y="T11"/>
                </a:cxn>
              </a:cxnLst>
              <a:rect l="0" t="0" r="r" b="b"/>
              <a:pathLst>
                <a:path w="532" h="781">
                  <a:moveTo>
                    <a:pt x="266" y="0"/>
                  </a:moveTo>
                  <a:lnTo>
                    <a:pt x="0" y="781"/>
                  </a:lnTo>
                  <a:lnTo>
                    <a:pt x="261" y="781"/>
                  </a:lnTo>
                  <a:lnTo>
                    <a:pt x="273" y="781"/>
                  </a:lnTo>
                  <a:lnTo>
                    <a:pt x="532" y="781"/>
                  </a:lnTo>
                  <a:lnTo>
                    <a:pt x="26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110">
              <a:extLst>
                <a:ext uri="{FF2B5EF4-FFF2-40B4-BE49-F238E27FC236}">
                  <a16:creationId xmlns:a16="http://schemas.microsoft.com/office/drawing/2014/main" id="{DB8C5954-E0FF-330A-7A20-5D6ABF7B3B66}"/>
                </a:ext>
              </a:extLst>
            </p:cNvPr>
            <p:cNvSpPr>
              <a:spLocks/>
            </p:cNvSpPr>
            <p:nvPr/>
          </p:nvSpPr>
          <p:spPr bwMode="auto">
            <a:xfrm>
              <a:off x="10837872" y="4169859"/>
              <a:ext cx="1261708" cy="1508358"/>
            </a:xfrm>
            <a:custGeom>
              <a:avLst/>
              <a:gdLst>
                <a:gd name="T0" fmla="*/ 266 w 532"/>
                <a:gd name="T1" fmla="*/ 0 h 636"/>
                <a:gd name="T2" fmla="*/ 0 w 532"/>
                <a:gd name="T3" fmla="*/ 636 h 636"/>
                <a:gd name="T4" fmla="*/ 261 w 532"/>
                <a:gd name="T5" fmla="*/ 636 h 636"/>
                <a:gd name="T6" fmla="*/ 273 w 532"/>
                <a:gd name="T7" fmla="*/ 636 h 636"/>
                <a:gd name="T8" fmla="*/ 532 w 532"/>
                <a:gd name="T9" fmla="*/ 636 h 636"/>
                <a:gd name="T10" fmla="*/ 266 w 532"/>
                <a:gd name="T11" fmla="*/ 0 h 636"/>
              </a:gdLst>
              <a:ahLst/>
              <a:cxnLst>
                <a:cxn ang="0">
                  <a:pos x="T0" y="T1"/>
                </a:cxn>
                <a:cxn ang="0">
                  <a:pos x="T2" y="T3"/>
                </a:cxn>
                <a:cxn ang="0">
                  <a:pos x="T4" y="T5"/>
                </a:cxn>
                <a:cxn ang="0">
                  <a:pos x="T6" y="T7"/>
                </a:cxn>
                <a:cxn ang="0">
                  <a:pos x="T8" y="T9"/>
                </a:cxn>
                <a:cxn ang="0">
                  <a:pos x="T10" y="T11"/>
                </a:cxn>
              </a:cxnLst>
              <a:rect l="0" t="0" r="r" b="b"/>
              <a:pathLst>
                <a:path w="532" h="636">
                  <a:moveTo>
                    <a:pt x="266" y="0"/>
                  </a:moveTo>
                  <a:lnTo>
                    <a:pt x="0" y="636"/>
                  </a:lnTo>
                  <a:lnTo>
                    <a:pt x="261" y="636"/>
                  </a:lnTo>
                  <a:lnTo>
                    <a:pt x="273" y="636"/>
                  </a:lnTo>
                  <a:lnTo>
                    <a:pt x="532" y="636"/>
                  </a:lnTo>
                  <a:lnTo>
                    <a:pt x="266" y="0"/>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111">
              <a:extLst>
                <a:ext uri="{FF2B5EF4-FFF2-40B4-BE49-F238E27FC236}">
                  <a16:creationId xmlns:a16="http://schemas.microsoft.com/office/drawing/2014/main" id="{32F5AE2A-00EF-5C26-9FA4-42E1ABCC4B6D}"/>
                </a:ext>
              </a:extLst>
            </p:cNvPr>
            <p:cNvSpPr>
              <a:spLocks/>
            </p:cNvSpPr>
            <p:nvPr/>
          </p:nvSpPr>
          <p:spPr bwMode="auto">
            <a:xfrm>
              <a:off x="10837872" y="4169859"/>
              <a:ext cx="1261708" cy="1508358"/>
            </a:xfrm>
            <a:custGeom>
              <a:avLst/>
              <a:gdLst>
                <a:gd name="T0" fmla="*/ 266 w 532"/>
                <a:gd name="T1" fmla="*/ 0 h 636"/>
                <a:gd name="T2" fmla="*/ 0 w 532"/>
                <a:gd name="T3" fmla="*/ 636 h 636"/>
                <a:gd name="T4" fmla="*/ 261 w 532"/>
                <a:gd name="T5" fmla="*/ 636 h 636"/>
                <a:gd name="T6" fmla="*/ 273 w 532"/>
                <a:gd name="T7" fmla="*/ 636 h 636"/>
                <a:gd name="T8" fmla="*/ 532 w 532"/>
                <a:gd name="T9" fmla="*/ 636 h 636"/>
                <a:gd name="T10" fmla="*/ 266 w 532"/>
                <a:gd name="T11" fmla="*/ 0 h 636"/>
              </a:gdLst>
              <a:ahLst/>
              <a:cxnLst>
                <a:cxn ang="0">
                  <a:pos x="T0" y="T1"/>
                </a:cxn>
                <a:cxn ang="0">
                  <a:pos x="T2" y="T3"/>
                </a:cxn>
                <a:cxn ang="0">
                  <a:pos x="T4" y="T5"/>
                </a:cxn>
                <a:cxn ang="0">
                  <a:pos x="T6" y="T7"/>
                </a:cxn>
                <a:cxn ang="0">
                  <a:pos x="T8" y="T9"/>
                </a:cxn>
                <a:cxn ang="0">
                  <a:pos x="T10" y="T11"/>
                </a:cxn>
              </a:cxnLst>
              <a:rect l="0" t="0" r="r" b="b"/>
              <a:pathLst>
                <a:path w="532" h="636">
                  <a:moveTo>
                    <a:pt x="266" y="0"/>
                  </a:moveTo>
                  <a:lnTo>
                    <a:pt x="0" y="636"/>
                  </a:lnTo>
                  <a:lnTo>
                    <a:pt x="261" y="636"/>
                  </a:lnTo>
                  <a:lnTo>
                    <a:pt x="273" y="636"/>
                  </a:lnTo>
                  <a:lnTo>
                    <a:pt x="532" y="636"/>
                  </a:lnTo>
                  <a:lnTo>
                    <a:pt x="26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112">
              <a:extLst>
                <a:ext uri="{FF2B5EF4-FFF2-40B4-BE49-F238E27FC236}">
                  <a16:creationId xmlns:a16="http://schemas.microsoft.com/office/drawing/2014/main" id="{3A8F4308-2715-70D7-5EA2-616E11687FB9}"/>
                </a:ext>
              </a:extLst>
            </p:cNvPr>
            <p:cNvSpPr>
              <a:spLocks/>
            </p:cNvSpPr>
            <p:nvPr/>
          </p:nvSpPr>
          <p:spPr bwMode="auto">
            <a:xfrm>
              <a:off x="11127211" y="5384135"/>
              <a:ext cx="683030" cy="1181073"/>
            </a:xfrm>
            <a:custGeom>
              <a:avLst/>
              <a:gdLst>
                <a:gd name="T0" fmla="*/ 103 w 288"/>
                <a:gd name="T1" fmla="*/ 498 h 498"/>
                <a:gd name="T2" fmla="*/ 185 w 288"/>
                <a:gd name="T3" fmla="*/ 498 h 498"/>
                <a:gd name="T4" fmla="*/ 172 w 288"/>
                <a:gd name="T5" fmla="*/ 214 h 498"/>
                <a:gd name="T6" fmla="*/ 288 w 288"/>
                <a:gd name="T7" fmla="*/ 109 h 498"/>
                <a:gd name="T8" fmla="*/ 163 w 288"/>
                <a:gd name="T9" fmla="*/ 148 h 498"/>
                <a:gd name="T10" fmla="*/ 144 w 288"/>
                <a:gd name="T11" fmla="*/ 0 h 498"/>
                <a:gd name="T12" fmla="*/ 124 w 288"/>
                <a:gd name="T13" fmla="*/ 148 h 498"/>
                <a:gd name="T14" fmla="*/ 0 w 288"/>
                <a:gd name="T15" fmla="*/ 109 h 498"/>
                <a:gd name="T16" fmla="*/ 116 w 288"/>
                <a:gd name="T17" fmla="*/ 214 h 498"/>
                <a:gd name="T18" fmla="*/ 103 w 288"/>
                <a:gd name="T19"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 h="498">
                  <a:moveTo>
                    <a:pt x="103" y="498"/>
                  </a:moveTo>
                  <a:lnTo>
                    <a:pt x="185" y="498"/>
                  </a:lnTo>
                  <a:lnTo>
                    <a:pt x="172" y="214"/>
                  </a:lnTo>
                  <a:lnTo>
                    <a:pt x="288" y="109"/>
                  </a:lnTo>
                  <a:lnTo>
                    <a:pt x="163" y="148"/>
                  </a:lnTo>
                  <a:lnTo>
                    <a:pt x="144" y="0"/>
                  </a:lnTo>
                  <a:lnTo>
                    <a:pt x="124" y="148"/>
                  </a:lnTo>
                  <a:lnTo>
                    <a:pt x="0" y="109"/>
                  </a:lnTo>
                  <a:lnTo>
                    <a:pt x="116" y="214"/>
                  </a:lnTo>
                  <a:lnTo>
                    <a:pt x="103" y="498"/>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113">
              <a:extLst>
                <a:ext uri="{FF2B5EF4-FFF2-40B4-BE49-F238E27FC236}">
                  <a16:creationId xmlns:a16="http://schemas.microsoft.com/office/drawing/2014/main" id="{7D784008-ABFB-CB79-4AF2-FF31D02C4553}"/>
                </a:ext>
              </a:extLst>
            </p:cNvPr>
            <p:cNvSpPr>
              <a:spLocks/>
            </p:cNvSpPr>
            <p:nvPr/>
          </p:nvSpPr>
          <p:spPr bwMode="auto">
            <a:xfrm>
              <a:off x="11127211" y="5384135"/>
              <a:ext cx="683030" cy="1181073"/>
            </a:xfrm>
            <a:custGeom>
              <a:avLst/>
              <a:gdLst>
                <a:gd name="T0" fmla="*/ 103 w 288"/>
                <a:gd name="T1" fmla="*/ 498 h 498"/>
                <a:gd name="T2" fmla="*/ 185 w 288"/>
                <a:gd name="T3" fmla="*/ 498 h 498"/>
                <a:gd name="T4" fmla="*/ 172 w 288"/>
                <a:gd name="T5" fmla="*/ 214 h 498"/>
                <a:gd name="T6" fmla="*/ 288 w 288"/>
                <a:gd name="T7" fmla="*/ 109 h 498"/>
                <a:gd name="T8" fmla="*/ 163 w 288"/>
                <a:gd name="T9" fmla="*/ 148 h 498"/>
                <a:gd name="T10" fmla="*/ 144 w 288"/>
                <a:gd name="T11" fmla="*/ 0 h 498"/>
                <a:gd name="T12" fmla="*/ 124 w 288"/>
                <a:gd name="T13" fmla="*/ 148 h 498"/>
                <a:gd name="T14" fmla="*/ 0 w 288"/>
                <a:gd name="T15" fmla="*/ 109 h 498"/>
                <a:gd name="T16" fmla="*/ 116 w 288"/>
                <a:gd name="T17" fmla="*/ 214 h 498"/>
                <a:gd name="T18" fmla="*/ 103 w 288"/>
                <a:gd name="T19"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 h="498">
                  <a:moveTo>
                    <a:pt x="103" y="498"/>
                  </a:moveTo>
                  <a:lnTo>
                    <a:pt x="185" y="498"/>
                  </a:lnTo>
                  <a:lnTo>
                    <a:pt x="172" y="214"/>
                  </a:lnTo>
                  <a:lnTo>
                    <a:pt x="288" y="109"/>
                  </a:lnTo>
                  <a:lnTo>
                    <a:pt x="163" y="148"/>
                  </a:lnTo>
                  <a:lnTo>
                    <a:pt x="144" y="0"/>
                  </a:lnTo>
                  <a:lnTo>
                    <a:pt x="124" y="148"/>
                  </a:lnTo>
                  <a:lnTo>
                    <a:pt x="0" y="109"/>
                  </a:lnTo>
                  <a:lnTo>
                    <a:pt x="116" y="214"/>
                  </a:lnTo>
                  <a:lnTo>
                    <a:pt x="103" y="49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114">
              <a:extLst>
                <a:ext uri="{FF2B5EF4-FFF2-40B4-BE49-F238E27FC236}">
                  <a16:creationId xmlns:a16="http://schemas.microsoft.com/office/drawing/2014/main" id="{7C0AD70E-B2B1-FD5C-A0DB-332B2A46FE26}"/>
                </a:ext>
              </a:extLst>
            </p:cNvPr>
            <p:cNvSpPr>
              <a:spLocks/>
            </p:cNvSpPr>
            <p:nvPr/>
          </p:nvSpPr>
          <p:spPr bwMode="auto">
            <a:xfrm>
              <a:off x="11551733" y="4364333"/>
              <a:ext cx="547847" cy="1304398"/>
            </a:xfrm>
            <a:custGeom>
              <a:avLst/>
              <a:gdLst>
                <a:gd name="T0" fmla="*/ 0 w 231"/>
                <a:gd name="T1" fmla="*/ 0 h 550"/>
                <a:gd name="T2" fmla="*/ 9 w 231"/>
                <a:gd name="T3" fmla="*/ 23 h 550"/>
                <a:gd name="T4" fmla="*/ 229 w 231"/>
                <a:gd name="T5" fmla="*/ 550 h 550"/>
                <a:gd name="T6" fmla="*/ 231 w 231"/>
                <a:gd name="T7" fmla="*/ 550 h 550"/>
                <a:gd name="T8" fmla="*/ 0 w 231"/>
                <a:gd name="T9" fmla="*/ 0 h 550"/>
              </a:gdLst>
              <a:ahLst/>
              <a:cxnLst>
                <a:cxn ang="0">
                  <a:pos x="T0" y="T1"/>
                </a:cxn>
                <a:cxn ang="0">
                  <a:pos x="T2" y="T3"/>
                </a:cxn>
                <a:cxn ang="0">
                  <a:pos x="T4" y="T5"/>
                </a:cxn>
                <a:cxn ang="0">
                  <a:pos x="T6" y="T7"/>
                </a:cxn>
                <a:cxn ang="0">
                  <a:pos x="T8" y="T9"/>
                </a:cxn>
              </a:cxnLst>
              <a:rect l="0" t="0" r="r" b="b"/>
              <a:pathLst>
                <a:path w="231" h="550">
                  <a:moveTo>
                    <a:pt x="0" y="0"/>
                  </a:moveTo>
                  <a:lnTo>
                    <a:pt x="9" y="23"/>
                  </a:lnTo>
                  <a:lnTo>
                    <a:pt x="229" y="550"/>
                  </a:lnTo>
                  <a:lnTo>
                    <a:pt x="231" y="550"/>
                  </a:lnTo>
                  <a:lnTo>
                    <a:pt x="0" y="0"/>
                  </a:lnTo>
                  <a:close/>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115">
              <a:extLst>
                <a:ext uri="{FF2B5EF4-FFF2-40B4-BE49-F238E27FC236}">
                  <a16:creationId xmlns:a16="http://schemas.microsoft.com/office/drawing/2014/main" id="{648E63CE-0A6A-5982-1262-B0A9339EE20C}"/>
                </a:ext>
              </a:extLst>
            </p:cNvPr>
            <p:cNvSpPr>
              <a:spLocks/>
            </p:cNvSpPr>
            <p:nvPr/>
          </p:nvSpPr>
          <p:spPr bwMode="auto">
            <a:xfrm>
              <a:off x="11551733" y="4364333"/>
              <a:ext cx="547847" cy="1304398"/>
            </a:xfrm>
            <a:custGeom>
              <a:avLst/>
              <a:gdLst>
                <a:gd name="T0" fmla="*/ 0 w 231"/>
                <a:gd name="T1" fmla="*/ 0 h 550"/>
                <a:gd name="T2" fmla="*/ 9 w 231"/>
                <a:gd name="T3" fmla="*/ 23 h 550"/>
                <a:gd name="T4" fmla="*/ 229 w 231"/>
                <a:gd name="T5" fmla="*/ 550 h 550"/>
                <a:gd name="T6" fmla="*/ 231 w 231"/>
                <a:gd name="T7" fmla="*/ 550 h 550"/>
                <a:gd name="T8" fmla="*/ 0 w 231"/>
                <a:gd name="T9" fmla="*/ 0 h 550"/>
              </a:gdLst>
              <a:ahLst/>
              <a:cxnLst>
                <a:cxn ang="0">
                  <a:pos x="T0" y="T1"/>
                </a:cxn>
                <a:cxn ang="0">
                  <a:pos x="T2" y="T3"/>
                </a:cxn>
                <a:cxn ang="0">
                  <a:pos x="T4" y="T5"/>
                </a:cxn>
                <a:cxn ang="0">
                  <a:pos x="T6" y="T7"/>
                </a:cxn>
                <a:cxn ang="0">
                  <a:pos x="T8" y="T9"/>
                </a:cxn>
              </a:cxnLst>
              <a:rect l="0" t="0" r="r" b="b"/>
              <a:pathLst>
                <a:path w="231" h="550">
                  <a:moveTo>
                    <a:pt x="0" y="0"/>
                  </a:moveTo>
                  <a:lnTo>
                    <a:pt x="9" y="23"/>
                  </a:lnTo>
                  <a:lnTo>
                    <a:pt x="229" y="550"/>
                  </a:lnTo>
                  <a:lnTo>
                    <a:pt x="231" y="55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118">
              <a:extLst>
                <a:ext uri="{FF2B5EF4-FFF2-40B4-BE49-F238E27FC236}">
                  <a16:creationId xmlns:a16="http://schemas.microsoft.com/office/drawing/2014/main" id="{7E8F9FCF-B58D-AF26-AA71-C1BD3B68C361}"/>
                </a:ext>
              </a:extLst>
            </p:cNvPr>
            <p:cNvSpPr>
              <a:spLocks noEditPoints="1"/>
            </p:cNvSpPr>
            <p:nvPr/>
          </p:nvSpPr>
          <p:spPr bwMode="auto">
            <a:xfrm>
              <a:off x="11539875" y="5962813"/>
              <a:ext cx="559705" cy="602395"/>
            </a:xfrm>
            <a:custGeom>
              <a:avLst/>
              <a:gdLst>
                <a:gd name="T0" fmla="*/ 4 w 133"/>
                <a:gd name="T1" fmla="*/ 84 h 135"/>
                <a:gd name="T2" fmla="*/ 6 w 133"/>
                <a:gd name="T3" fmla="*/ 135 h 135"/>
                <a:gd name="T4" fmla="*/ 6 w 133"/>
                <a:gd name="T5" fmla="*/ 135 h 135"/>
                <a:gd name="T6" fmla="*/ 4 w 133"/>
                <a:gd name="T7" fmla="*/ 85 h 135"/>
                <a:gd name="T8" fmla="*/ 4 w 133"/>
                <a:gd name="T9" fmla="*/ 84 h 135"/>
                <a:gd name="T10" fmla="*/ 2 w 133"/>
                <a:gd name="T11" fmla="*/ 33 h 135"/>
                <a:gd name="T12" fmla="*/ 3 w 133"/>
                <a:gd name="T13" fmla="*/ 65 h 135"/>
                <a:gd name="T14" fmla="*/ 3 w 133"/>
                <a:gd name="T15" fmla="*/ 66 h 135"/>
                <a:gd name="T16" fmla="*/ 2 w 133"/>
                <a:gd name="T17" fmla="*/ 34 h 135"/>
                <a:gd name="T18" fmla="*/ 2 w 133"/>
                <a:gd name="T19" fmla="*/ 33 h 135"/>
                <a:gd name="T20" fmla="*/ 63 w 133"/>
                <a:gd name="T21" fmla="*/ 0 h 135"/>
                <a:gd name="T22" fmla="*/ 0 w 133"/>
                <a:gd name="T23" fmla="*/ 0 h 135"/>
                <a:gd name="T24" fmla="*/ 1 w 133"/>
                <a:gd name="T25" fmla="*/ 21 h 135"/>
                <a:gd name="T26" fmla="*/ 2 w 133"/>
                <a:gd name="T27" fmla="*/ 21 h 135"/>
                <a:gd name="T28" fmla="*/ 1 w 133"/>
                <a:gd name="T29" fmla="*/ 3 h 135"/>
                <a:gd name="T30" fmla="*/ 60 w 133"/>
                <a:gd name="T31" fmla="*/ 3 h 135"/>
                <a:gd name="T32" fmla="*/ 61 w 133"/>
                <a:gd name="T33" fmla="*/ 2 h 135"/>
                <a:gd name="T34" fmla="*/ 63 w 133"/>
                <a:gd name="T35" fmla="*/ 0 h 135"/>
                <a:gd name="T36" fmla="*/ 132 w 133"/>
                <a:gd name="T37" fmla="*/ 0 h 135"/>
                <a:gd name="T38" fmla="*/ 64 w 133"/>
                <a:gd name="T39" fmla="*/ 0 h 135"/>
                <a:gd name="T40" fmla="*/ 62 w 133"/>
                <a:gd name="T41" fmla="*/ 3 h 135"/>
                <a:gd name="T42" fmla="*/ 133 w 133"/>
                <a:gd name="T43" fmla="*/ 3 h 135"/>
                <a:gd name="T44" fmla="*/ 132 w 133"/>
                <a:gd name="T45" fmla="*/ 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3" h="135">
                  <a:moveTo>
                    <a:pt x="4" y="84"/>
                  </a:moveTo>
                  <a:cubicBezTo>
                    <a:pt x="6" y="135"/>
                    <a:pt x="6" y="135"/>
                    <a:pt x="6" y="135"/>
                  </a:cubicBezTo>
                  <a:cubicBezTo>
                    <a:pt x="6" y="135"/>
                    <a:pt x="6" y="135"/>
                    <a:pt x="6" y="135"/>
                  </a:cubicBezTo>
                  <a:cubicBezTo>
                    <a:pt x="4" y="85"/>
                    <a:pt x="4" y="85"/>
                    <a:pt x="4" y="85"/>
                  </a:cubicBezTo>
                  <a:cubicBezTo>
                    <a:pt x="4" y="84"/>
                    <a:pt x="4" y="84"/>
                    <a:pt x="4" y="84"/>
                  </a:cubicBezTo>
                  <a:moveTo>
                    <a:pt x="2" y="33"/>
                  </a:moveTo>
                  <a:cubicBezTo>
                    <a:pt x="3" y="65"/>
                    <a:pt x="3" y="65"/>
                    <a:pt x="3" y="65"/>
                  </a:cubicBezTo>
                  <a:cubicBezTo>
                    <a:pt x="3" y="65"/>
                    <a:pt x="3" y="66"/>
                    <a:pt x="3" y="66"/>
                  </a:cubicBezTo>
                  <a:cubicBezTo>
                    <a:pt x="2" y="34"/>
                    <a:pt x="2" y="34"/>
                    <a:pt x="2" y="34"/>
                  </a:cubicBezTo>
                  <a:cubicBezTo>
                    <a:pt x="2" y="34"/>
                    <a:pt x="2" y="33"/>
                    <a:pt x="2" y="33"/>
                  </a:cubicBezTo>
                  <a:moveTo>
                    <a:pt x="63" y="0"/>
                  </a:moveTo>
                  <a:cubicBezTo>
                    <a:pt x="0" y="0"/>
                    <a:pt x="0" y="0"/>
                    <a:pt x="0" y="0"/>
                  </a:cubicBezTo>
                  <a:cubicBezTo>
                    <a:pt x="1" y="21"/>
                    <a:pt x="1" y="21"/>
                    <a:pt x="1" y="21"/>
                  </a:cubicBezTo>
                  <a:cubicBezTo>
                    <a:pt x="1" y="21"/>
                    <a:pt x="1" y="21"/>
                    <a:pt x="2" y="21"/>
                  </a:cubicBezTo>
                  <a:cubicBezTo>
                    <a:pt x="1" y="3"/>
                    <a:pt x="1" y="3"/>
                    <a:pt x="1" y="3"/>
                  </a:cubicBezTo>
                  <a:cubicBezTo>
                    <a:pt x="60" y="3"/>
                    <a:pt x="60" y="3"/>
                    <a:pt x="60" y="3"/>
                  </a:cubicBezTo>
                  <a:cubicBezTo>
                    <a:pt x="60" y="2"/>
                    <a:pt x="61" y="2"/>
                    <a:pt x="61" y="2"/>
                  </a:cubicBezTo>
                  <a:cubicBezTo>
                    <a:pt x="62" y="1"/>
                    <a:pt x="63" y="0"/>
                    <a:pt x="63" y="0"/>
                  </a:cubicBezTo>
                  <a:moveTo>
                    <a:pt x="132" y="0"/>
                  </a:moveTo>
                  <a:cubicBezTo>
                    <a:pt x="64" y="0"/>
                    <a:pt x="64" y="0"/>
                    <a:pt x="64" y="0"/>
                  </a:cubicBezTo>
                  <a:cubicBezTo>
                    <a:pt x="64" y="1"/>
                    <a:pt x="63" y="1"/>
                    <a:pt x="62" y="3"/>
                  </a:cubicBezTo>
                  <a:cubicBezTo>
                    <a:pt x="133" y="3"/>
                    <a:pt x="133" y="3"/>
                    <a:pt x="133" y="3"/>
                  </a:cubicBezTo>
                  <a:cubicBezTo>
                    <a:pt x="132" y="0"/>
                    <a:pt x="132" y="0"/>
                    <a:pt x="132" y="0"/>
                  </a:cubicBezTo>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119">
              <a:extLst>
                <a:ext uri="{FF2B5EF4-FFF2-40B4-BE49-F238E27FC236}">
                  <a16:creationId xmlns:a16="http://schemas.microsoft.com/office/drawing/2014/main" id="{8E6A283F-27F4-822F-0D42-94AFFC360871}"/>
                </a:ext>
              </a:extLst>
            </p:cNvPr>
            <p:cNvSpPr>
              <a:spLocks/>
            </p:cNvSpPr>
            <p:nvPr/>
          </p:nvSpPr>
          <p:spPr bwMode="auto">
            <a:xfrm>
              <a:off x="11544618" y="6057679"/>
              <a:ext cx="4743" cy="56919"/>
            </a:xfrm>
            <a:custGeom>
              <a:avLst/>
              <a:gdLst>
                <a:gd name="T0" fmla="*/ 0 w 1"/>
                <a:gd name="T1" fmla="*/ 0 h 13"/>
                <a:gd name="T2" fmla="*/ 1 w 1"/>
                <a:gd name="T3" fmla="*/ 12 h 13"/>
                <a:gd name="T4" fmla="*/ 1 w 1"/>
                <a:gd name="T5" fmla="*/ 13 h 13"/>
                <a:gd name="T6" fmla="*/ 1 w 1"/>
                <a:gd name="T7" fmla="*/ 0 h 13"/>
                <a:gd name="T8" fmla="*/ 0 w 1"/>
                <a:gd name="T9" fmla="*/ 0 h 13"/>
              </a:gdLst>
              <a:ahLst/>
              <a:cxnLst>
                <a:cxn ang="0">
                  <a:pos x="T0" y="T1"/>
                </a:cxn>
                <a:cxn ang="0">
                  <a:pos x="T2" y="T3"/>
                </a:cxn>
                <a:cxn ang="0">
                  <a:pos x="T4" y="T5"/>
                </a:cxn>
                <a:cxn ang="0">
                  <a:pos x="T6" y="T7"/>
                </a:cxn>
                <a:cxn ang="0">
                  <a:pos x="T8" y="T9"/>
                </a:cxn>
              </a:cxnLst>
              <a:rect l="0" t="0" r="r" b="b"/>
              <a:pathLst>
                <a:path w="1" h="13">
                  <a:moveTo>
                    <a:pt x="0" y="0"/>
                  </a:moveTo>
                  <a:cubicBezTo>
                    <a:pt x="1" y="12"/>
                    <a:pt x="1" y="12"/>
                    <a:pt x="1" y="12"/>
                  </a:cubicBezTo>
                  <a:cubicBezTo>
                    <a:pt x="1" y="12"/>
                    <a:pt x="1" y="13"/>
                    <a:pt x="1" y="13"/>
                  </a:cubicBezTo>
                  <a:cubicBezTo>
                    <a:pt x="1" y="0"/>
                    <a:pt x="1" y="0"/>
                    <a:pt x="1" y="0"/>
                  </a:cubicBezTo>
                  <a:cubicBezTo>
                    <a:pt x="0" y="0"/>
                    <a:pt x="0" y="0"/>
                    <a:pt x="0" y="0"/>
                  </a:cubicBezTo>
                </a:path>
              </a:pathLst>
            </a:custGeom>
            <a:solidFill>
              <a:srgbClr val="6995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120">
              <a:extLst>
                <a:ext uri="{FF2B5EF4-FFF2-40B4-BE49-F238E27FC236}">
                  <a16:creationId xmlns:a16="http://schemas.microsoft.com/office/drawing/2014/main" id="{2D3B20CE-DA21-76D9-B04E-9645340180CE}"/>
                </a:ext>
              </a:extLst>
            </p:cNvPr>
            <p:cNvSpPr>
              <a:spLocks/>
            </p:cNvSpPr>
            <p:nvPr/>
          </p:nvSpPr>
          <p:spPr bwMode="auto">
            <a:xfrm>
              <a:off x="11551733" y="6252152"/>
              <a:ext cx="4743" cy="90122"/>
            </a:xfrm>
            <a:custGeom>
              <a:avLst/>
              <a:gdLst>
                <a:gd name="T0" fmla="*/ 0 w 1"/>
                <a:gd name="T1" fmla="*/ 0 h 20"/>
                <a:gd name="T2" fmla="*/ 1 w 1"/>
                <a:gd name="T3" fmla="*/ 19 h 20"/>
                <a:gd name="T4" fmla="*/ 1 w 1"/>
                <a:gd name="T5" fmla="*/ 20 h 20"/>
                <a:gd name="T6" fmla="*/ 0 w 1"/>
                <a:gd name="T7" fmla="*/ 1 h 20"/>
                <a:gd name="T8" fmla="*/ 0 w 1"/>
                <a:gd name="T9" fmla="*/ 0 h 20"/>
              </a:gdLst>
              <a:ahLst/>
              <a:cxnLst>
                <a:cxn ang="0">
                  <a:pos x="T0" y="T1"/>
                </a:cxn>
                <a:cxn ang="0">
                  <a:pos x="T2" y="T3"/>
                </a:cxn>
                <a:cxn ang="0">
                  <a:pos x="T4" y="T5"/>
                </a:cxn>
                <a:cxn ang="0">
                  <a:pos x="T6" y="T7"/>
                </a:cxn>
                <a:cxn ang="0">
                  <a:pos x="T8" y="T9"/>
                </a:cxn>
              </a:cxnLst>
              <a:rect l="0" t="0" r="r" b="b"/>
              <a:pathLst>
                <a:path w="1" h="20">
                  <a:moveTo>
                    <a:pt x="0" y="0"/>
                  </a:moveTo>
                  <a:cubicBezTo>
                    <a:pt x="1" y="19"/>
                    <a:pt x="1" y="19"/>
                    <a:pt x="1" y="19"/>
                  </a:cubicBezTo>
                  <a:cubicBezTo>
                    <a:pt x="1" y="19"/>
                    <a:pt x="1" y="19"/>
                    <a:pt x="1" y="20"/>
                  </a:cubicBezTo>
                  <a:cubicBezTo>
                    <a:pt x="0" y="1"/>
                    <a:pt x="0" y="1"/>
                    <a:pt x="0" y="1"/>
                  </a:cubicBezTo>
                  <a:cubicBezTo>
                    <a:pt x="0" y="1"/>
                    <a:pt x="0" y="0"/>
                    <a:pt x="0" y="0"/>
                  </a:cubicBezTo>
                </a:path>
              </a:pathLst>
            </a:custGeom>
            <a:solidFill>
              <a:srgbClr val="6995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121">
              <a:extLst>
                <a:ext uri="{FF2B5EF4-FFF2-40B4-BE49-F238E27FC236}">
                  <a16:creationId xmlns:a16="http://schemas.microsoft.com/office/drawing/2014/main" id="{EC76EB7D-AA7D-B616-65DC-1B3D5B27D697}"/>
                </a:ext>
              </a:extLst>
            </p:cNvPr>
            <p:cNvSpPr>
              <a:spLocks/>
            </p:cNvSpPr>
            <p:nvPr/>
          </p:nvSpPr>
          <p:spPr bwMode="auto">
            <a:xfrm>
              <a:off x="11791268" y="5962813"/>
              <a:ext cx="18973" cy="14230"/>
            </a:xfrm>
            <a:custGeom>
              <a:avLst/>
              <a:gdLst>
                <a:gd name="T0" fmla="*/ 4 w 4"/>
                <a:gd name="T1" fmla="*/ 0 h 3"/>
                <a:gd name="T2" fmla="*/ 3 w 4"/>
                <a:gd name="T3" fmla="*/ 0 h 3"/>
                <a:gd name="T4" fmla="*/ 1 w 4"/>
                <a:gd name="T5" fmla="*/ 2 h 3"/>
                <a:gd name="T6" fmla="*/ 0 w 4"/>
                <a:gd name="T7" fmla="*/ 3 h 3"/>
                <a:gd name="T8" fmla="*/ 2 w 4"/>
                <a:gd name="T9" fmla="*/ 3 h 3"/>
                <a:gd name="T10" fmla="*/ 4 w 4"/>
                <a:gd name="T11" fmla="*/ 0 h 3"/>
              </a:gdLst>
              <a:ahLst/>
              <a:cxnLst>
                <a:cxn ang="0">
                  <a:pos x="T0" y="T1"/>
                </a:cxn>
                <a:cxn ang="0">
                  <a:pos x="T2" y="T3"/>
                </a:cxn>
                <a:cxn ang="0">
                  <a:pos x="T4" y="T5"/>
                </a:cxn>
                <a:cxn ang="0">
                  <a:pos x="T6" y="T7"/>
                </a:cxn>
                <a:cxn ang="0">
                  <a:pos x="T8" y="T9"/>
                </a:cxn>
                <a:cxn ang="0">
                  <a:pos x="T10" y="T11"/>
                </a:cxn>
              </a:cxnLst>
              <a:rect l="0" t="0" r="r" b="b"/>
              <a:pathLst>
                <a:path w="4" h="3">
                  <a:moveTo>
                    <a:pt x="4" y="0"/>
                  </a:moveTo>
                  <a:cubicBezTo>
                    <a:pt x="3" y="0"/>
                    <a:pt x="3" y="0"/>
                    <a:pt x="3" y="0"/>
                  </a:cubicBezTo>
                  <a:cubicBezTo>
                    <a:pt x="3" y="0"/>
                    <a:pt x="2" y="1"/>
                    <a:pt x="1" y="2"/>
                  </a:cubicBezTo>
                  <a:cubicBezTo>
                    <a:pt x="1" y="2"/>
                    <a:pt x="0" y="2"/>
                    <a:pt x="0" y="3"/>
                  </a:cubicBezTo>
                  <a:cubicBezTo>
                    <a:pt x="2" y="3"/>
                    <a:pt x="2" y="3"/>
                    <a:pt x="2" y="3"/>
                  </a:cubicBezTo>
                  <a:cubicBezTo>
                    <a:pt x="3" y="1"/>
                    <a:pt x="4" y="1"/>
                    <a:pt x="4" y="0"/>
                  </a:cubicBezTo>
                </a:path>
              </a:pathLst>
            </a:custGeom>
            <a:solidFill>
              <a:srgbClr val="6995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122">
              <a:extLst>
                <a:ext uri="{FF2B5EF4-FFF2-40B4-BE49-F238E27FC236}">
                  <a16:creationId xmlns:a16="http://schemas.microsoft.com/office/drawing/2014/main" id="{F241D4A6-8827-6FCD-F3DC-B71A4828A22B}"/>
                </a:ext>
              </a:extLst>
            </p:cNvPr>
            <p:cNvSpPr>
              <a:spLocks noEditPoints="1"/>
            </p:cNvSpPr>
            <p:nvPr/>
          </p:nvSpPr>
          <p:spPr bwMode="auto">
            <a:xfrm>
              <a:off x="11506672" y="5678217"/>
              <a:ext cx="588165" cy="284596"/>
            </a:xfrm>
            <a:custGeom>
              <a:avLst/>
              <a:gdLst>
                <a:gd name="T0" fmla="*/ 81 w 248"/>
                <a:gd name="T1" fmla="*/ 0 h 120"/>
                <a:gd name="T2" fmla="*/ 0 w 248"/>
                <a:gd name="T3" fmla="*/ 0 h 120"/>
                <a:gd name="T4" fmla="*/ 3 w 248"/>
                <a:gd name="T5" fmla="*/ 24 h 120"/>
                <a:gd name="T6" fmla="*/ 81 w 248"/>
                <a:gd name="T7" fmla="*/ 0 h 120"/>
                <a:gd name="T8" fmla="*/ 207 w 248"/>
                <a:gd name="T9" fmla="*/ 0 h 120"/>
                <a:gd name="T10" fmla="*/ 112 w 248"/>
                <a:gd name="T11" fmla="*/ 0 h 120"/>
                <a:gd name="T12" fmla="*/ 12 w 248"/>
                <a:gd name="T13" fmla="*/ 90 h 120"/>
                <a:gd name="T14" fmla="*/ 14 w 248"/>
                <a:gd name="T15" fmla="*/ 120 h 120"/>
                <a:gd name="T16" fmla="*/ 126 w 248"/>
                <a:gd name="T17" fmla="*/ 120 h 120"/>
                <a:gd name="T18" fmla="*/ 128 w 248"/>
                <a:gd name="T19" fmla="*/ 120 h 120"/>
                <a:gd name="T20" fmla="*/ 248 w 248"/>
                <a:gd name="T21" fmla="*/ 120 h 120"/>
                <a:gd name="T22" fmla="*/ 207 w 248"/>
                <a:gd name="T23"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8" h="120">
                  <a:moveTo>
                    <a:pt x="81" y="0"/>
                  </a:moveTo>
                  <a:lnTo>
                    <a:pt x="0" y="0"/>
                  </a:lnTo>
                  <a:lnTo>
                    <a:pt x="3" y="24"/>
                  </a:lnTo>
                  <a:lnTo>
                    <a:pt x="81" y="0"/>
                  </a:lnTo>
                  <a:close/>
                  <a:moveTo>
                    <a:pt x="207" y="0"/>
                  </a:moveTo>
                  <a:lnTo>
                    <a:pt x="112" y="0"/>
                  </a:lnTo>
                  <a:lnTo>
                    <a:pt x="12" y="90"/>
                  </a:lnTo>
                  <a:lnTo>
                    <a:pt x="14" y="120"/>
                  </a:lnTo>
                  <a:lnTo>
                    <a:pt x="126" y="120"/>
                  </a:lnTo>
                  <a:lnTo>
                    <a:pt x="128" y="120"/>
                  </a:lnTo>
                  <a:lnTo>
                    <a:pt x="248" y="120"/>
                  </a:lnTo>
                  <a:lnTo>
                    <a:pt x="207"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123">
              <a:extLst>
                <a:ext uri="{FF2B5EF4-FFF2-40B4-BE49-F238E27FC236}">
                  <a16:creationId xmlns:a16="http://schemas.microsoft.com/office/drawing/2014/main" id="{7F78D69B-E5E6-3904-D4DB-1627144F39A0}"/>
                </a:ext>
              </a:extLst>
            </p:cNvPr>
            <p:cNvSpPr>
              <a:spLocks noEditPoints="1"/>
            </p:cNvSpPr>
            <p:nvPr/>
          </p:nvSpPr>
          <p:spPr bwMode="auto">
            <a:xfrm>
              <a:off x="11506672" y="5678217"/>
              <a:ext cx="588165" cy="284596"/>
            </a:xfrm>
            <a:custGeom>
              <a:avLst/>
              <a:gdLst>
                <a:gd name="T0" fmla="*/ 81 w 248"/>
                <a:gd name="T1" fmla="*/ 0 h 120"/>
                <a:gd name="T2" fmla="*/ 0 w 248"/>
                <a:gd name="T3" fmla="*/ 0 h 120"/>
                <a:gd name="T4" fmla="*/ 3 w 248"/>
                <a:gd name="T5" fmla="*/ 24 h 120"/>
                <a:gd name="T6" fmla="*/ 81 w 248"/>
                <a:gd name="T7" fmla="*/ 0 h 120"/>
                <a:gd name="T8" fmla="*/ 207 w 248"/>
                <a:gd name="T9" fmla="*/ 0 h 120"/>
                <a:gd name="T10" fmla="*/ 112 w 248"/>
                <a:gd name="T11" fmla="*/ 0 h 120"/>
                <a:gd name="T12" fmla="*/ 12 w 248"/>
                <a:gd name="T13" fmla="*/ 90 h 120"/>
                <a:gd name="T14" fmla="*/ 14 w 248"/>
                <a:gd name="T15" fmla="*/ 120 h 120"/>
                <a:gd name="T16" fmla="*/ 126 w 248"/>
                <a:gd name="T17" fmla="*/ 120 h 120"/>
                <a:gd name="T18" fmla="*/ 128 w 248"/>
                <a:gd name="T19" fmla="*/ 120 h 120"/>
                <a:gd name="T20" fmla="*/ 248 w 248"/>
                <a:gd name="T21" fmla="*/ 120 h 120"/>
                <a:gd name="T22" fmla="*/ 207 w 248"/>
                <a:gd name="T23"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8" h="120">
                  <a:moveTo>
                    <a:pt x="81" y="0"/>
                  </a:moveTo>
                  <a:lnTo>
                    <a:pt x="0" y="0"/>
                  </a:lnTo>
                  <a:lnTo>
                    <a:pt x="3" y="24"/>
                  </a:lnTo>
                  <a:lnTo>
                    <a:pt x="81" y="0"/>
                  </a:lnTo>
                  <a:moveTo>
                    <a:pt x="207" y="0"/>
                  </a:moveTo>
                  <a:lnTo>
                    <a:pt x="112" y="0"/>
                  </a:lnTo>
                  <a:lnTo>
                    <a:pt x="12" y="90"/>
                  </a:lnTo>
                  <a:lnTo>
                    <a:pt x="14" y="120"/>
                  </a:lnTo>
                  <a:lnTo>
                    <a:pt x="126" y="120"/>
                  </a:lnTo>
                  <a:lnTo>
                    <a:pt x="128" y="120"/>
                  </a:lnTo>
                  <a:lnTo>
                    <a:pt x="248" y="120"/>
                  </a:lnTo>
                  <a:lnTo>
                    <a:pt x="2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124">
              <a:extLst>
                <a:ext uri="{FF2B5EF4-FFF2-40B4-BE49-F238E27FC236}">
                  <a16:creationId xmlns:a16="http://schemas.microsoft.com/office/drawing/2014/main" id="{28D20985-5591-628A-0269-DBB3F6E5C8E1}"/>
                </a:ext>
              </a:extLst>
            </p:cNvPr>
            <p:cNvSpPr>
              <a:spLocks/>
            </p:cNvSpPr>
            <p:nvPr/>
          </p:nvSpPr>
          <p:spPr bwMode="auto">
            <a:xfrm>
              <a:off x="11485328" y="4210177"/>
              <a:ext cx="609509" cy="1468040"/>
            </a:xfrm>
            <a:custGeom>
              <a:avLst/>
              <a:gdLst>
                <a:gd name="T0" fmla="*/ 0 w 257"/>
                <a:gd name="T1" fmla="*/ 0 h 619"/>
                <a:gd name="T2" fmla="*/ 0 w 257"/>
                <a:gd name="T3" fmla="*/ 546 h 619"/>
                <a:gd name="T4" fmla="*/ 9 w 257"/>
                <a:gd name="T5" fmla="*/ 619 h 619"/>
                <a:gd name="T6" fmla="*/ 90 w 257"/>
                <a:gd name="T7" fmla="*/ 619 h 619"/>
                <a:gd name="T8" fmla="*/ 137 w 257"/>
                <a:gd name="T9" fmla="*/ 604 h 619"/>
                <a:gd name="T10" fmla="*/ 121 w 257"/>
                <a:gd name="T11" fmla="*/ 619 h 619"/>
                <a:gd name="T12" fmla="*/ 216 w 257"/>
                <a:gd name="T13" fmla="*/ 619 h 619"/>
                <a:gd name="T14" fmla="*/ 215 w 257"/>
                <a:gd name="T15" fmla="*/ 615 h 619"/>
                <a:gd name="T16" fmla="*/ 257 w 257"/>
                <a:gd name="T17" fmla="*/ 615 h 619"/>
                <a:gd name="T18" fmla="*/ 37 w 257"/>
                <a:gd name="T19" fmla="*/ 88 h 619"/>
                <a:gd name="T20" fmla="*/ 0 w 257"/>
                <a:gd name="T21" fmla="*/ 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7" h="619">
                  <a:moveTo>
                    <a:pt x="0" y="0"/>
                  </a:moveTo>
                  <a:lnTo>
                    <a:pt x="0" y="546"/>
                  </a:lnTo>
                  <a:lnTo>
                    <a:pt x="9" y="619"/>
                  </a:lnTo>
                  <a:lnTo>
                    <a:pt x="90" y="619"/>
                  </a:lnTo>
                  <a:lnTo>
                    <a:pt x="137" y="604"/>
                  </a:lnTo>
                  <a:lnTo>
                    <a:pt x="121" y="619"/>
                  </a:lnTo>
                  <a:lnTo>
                    <a:pt x="216" y="619"/>
                  </a:lnTo>
                  <a:lnTo>
                    <a:pt x="215" y="615"/>
                  </a:lnTo>
                  <a:lnTo>
                    <a:pt x="257" y="615"/>
                  </a:lnTo>
                  <a:lnTo>
                    <a:pt x="37" y="88"/>
                  </a:lnTo>
                  <a:lnTo>
                    <a:pt x="0"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125">
              <a:extLst>
                <a:ext uri="{FF2B5EF4-FFF2-40B4-BE49-F238E27FC236}">
                  <a16:creationId xmlns:a16="http://schemas.microsoft.com/office/drawing/2014/main" id="{521C5F89-E1E1-CC7A-8369-9672F9CB716C}"/>
                </a:ext>
              </a:extLst>
            </p:cNvPr>
            <p:cNvSpPr>
              <a:spLocks/>
            </p:cNvSpPr>
            <p:nvPr/>
          </p:nvSpPr>
          <p:spPr bwMode="auto">
            <a:xfrm>
              <a:off x="11485328" y="4210177"/>
              <a:ext cx="609509" cy="1468040"/>
            </a:xfrm>
            <a:custGeom>
              <a:avLst/>
              <a:gdLst>
                <a:gd name="T0" fmla="*/ 0 w 257"/>
                <a:gd name="T1" fmla="*/ 0 h 619"/>
                <a:gd name="T2" fmla="*/ 0 w 257"/>
                <a:gd name="T3" fmla="*/ 546 h 619"/>
                <a:gd name="T4" fmla="*/ 9 w 257"/>
                <a:gd name="T5" fmla="*/ 619 h 619"/>
                <a:gd name="T6" fmla="*/ 90 w 257"/>
                <a:gd name="T7" fmla="*/ 619 h 619"/>
                <a:gd name="T8" fmla="*/ 137 w 257"/>
                <a:gd name="T9" fmla="*/ 604 h 619"/>
                <a:gd name="T10" fmla="*/ 121 w 257"/>
                <a:gd name="T11" fmla="*/ 619 h 619"/>
                <a:gd name="T12" fmla="*/ 216 w 257"/>
                <a:gd name="T13" fmla="*/ 619 h 619"/>
                <a:gd name="T14" fmla="*/ 215 w 257"/>
                <a:gd name="T15" fmla="*/ 615 h 619"/>
                <a:gd name="T16" fmla="*/ 257 w 257"/>
                <a:gd name="T17" fmla="*/ 615 h 619"/>
                <a:gd name="T18" fmla="*/ 37 w 257"/>
                <a:gd name="T19" fmla="*/ 88 h 619"/>
                <a:gd name="T20" fmla="*/ 0 w 257"/>
                <a:gd name="T21" fmla="*/ 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7" h="619">
                  <a:moveTo>
                    <a:pt x="0" y="0"/>
                  </a:moveTo>
                  <a:lnTo>
                    <a:pt x="0" y="546"/>
                  </a:lnTo>
                  <a:lnTo>
                    <a:pt x="9" y="619"/>
                  </a:lnTo>
                  <a:lnTo>
                    <a:pt x="90" y="619"/>
                  </a:lnTo>
                  <a:lnTo>
                    <a:pt x="137" y="604"/>
                  </a:lnTo>
                  <a:lnTo>
                    <a:pt x="121" y="619"/>
                  </a:lnTo>
                  <a:lnTo>
                    <a:pt x="216" y="619"/>
                  </a:lnTo>
                  <a:lnTo>
                    <a:pt x="215" y="615"/>
                  </a:lnTo>
                  <a:lnTo>
                    <a:pt x="257" y="615"/>
                  </a:lnTo>
                  <a:lnTo>
                    <a:pt x="37" y="88"/>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126">
              <a:extLst>
                <a:ext uri="{FF2B5EF4-FFF2-40B4-BE49-F238E27FC236}">
                  <a16:creationId xmlns:a16="http://schemas.microsoft.com/office/drawing/2014/main" id="{D630DAFA-7CB4-1858-4573-8166EB1C5268}"/>
                </a:ext>
              </a:extLst>
            </p:cNvPr>
            <p:cNvSpPr>
              <a:spLocks/>
            </p:cNvSpPr>
            <p:nvPr/>
          </p:nvSpPr>
          <p:spPr bwMode="auto">
            <a:xfrm>
              <a:off x="11485328" y="5505088"/>
              <a:ext cx="324914" cy="1060120"/>
            </a:xfrm>
            <a:custGeom>
              <a:avLst/>
              <a:gdLst>
                <a:gd name="T0" fmla="*/ 0 w 137"/>
                <a:gd name="T1" fmla="*/ 0 h 447"/>
                <a:gd name="T2" fmla="*/ 0 w 137"/>
                <a:gd name="T3" fmla="*/ 447 h 447"/>
                <a:gd name="T4" fmla="*/ 34 w 137"/>
                <a:gd name="T5" fmla="*/ 447 h 447"/>
                <a:gd name="T6" fmla="*/ 30 w 137"/>
                <a:gd name="T7" fmla="*/ 351 h 447"/>
                <a:gd name="T8" fmla="*/ 28 w 137"/>
                <a:gd name="T9" fmla="*/ 315 h 447"/>
                <a:gd name="T10" fmla="*/ 27 w 137"/>
                <a:gd name="T11" fmla="*/ 255 h 447"/>
                <a:gd name="T12" fmla="*/ 25 w 137"/>
                <a:gd name="T13" fmla="*/ 233 h 447"/>
                <a:gd name="T14" fmla="*/ 23 w 137"/>
                <a:gd name="T15" fmla="*/ 193 h 447"/>
                <a:gd name="T16" fmla="*/ 21 w 137"/>
                <a:gd name="T17" fmla="*/ 163 h 447"/>
                <a:gd name="T18" fmla="*/ 121 w 137"/>
                <a:gd name="T19" fmla="*/ 73 h 447"/>
                <a:gd name="T20" fmla="*/ 137 w 137"/>
                <a:gd name="T21" fmla="*/ 58 h 447"/>
                <a:gd name="T22" fmla="*/ 90 w 137"/>
                <a:gd name="T23" fmla="*/ 73 h 447"/>
                <a:gd name="T24" fmla="*/ 12 w 137"/>
                <a:gd name="T25" fmla="*/ 97 h 447"/>
                <a:gd name="T26" fmla="*/ 9 w 137"/>
                <a:gd name="T27" fmla="*/ 73 h 447"/>
                <a:gd name="T28" fmla="*/ 0 w 137"/>
                <a:gd name="T29" fmla="*/ 0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7" h="447">
                  <a:moveTo>
                    <a:pt x="0" y="0"/>
                  </a:moveTo>
                  <a:lnTo>
                    <a:pt x="0" y="447"/>
                  </a:lnTo>
                  <a:lnTo>
                    <a:pt x="34" y="447"/>
                  </a:lnTo>
                  <a:lnTo>
                    <a:pt x="30" y="351"/>
                  </a:lnTo>
                  <a:lnTo>
                    <a:pt x="28" y="315"/>
                  </a:lnTo>
                  <a:lnTo>
                    <a:pt x="27" y="255"/>
                  </a:lnTo>
                  <a:lnTo>
                    <a:pt x="25" y="233"/>
                  </a:lnTo>
                  <a:lnTo>
                    <a:pt x="23" y="193"/>
                  </a:lnTo>
                  <a:lnTo>
                    <a:pt x="21" y="163"/>
                  </a:lnTo>
                  <a:lnTo>
                    <a:pt x="121" y="73"/>
                  </a:lnTo>
                  <a:lnTo>
                    <a:pt x="137" y="58"/>
                  </a:lnTo>
                  <a:lnTo>
                    <a:pt x="90" y="73"/>
                  </a:lnTo>
                  <a:lnTo>
                    <a:pt x="12" y="97"/>
                  </a:lnTo>
                  <a:lnTo>
                    <a:pt x="9" y="73"/>
                  </a:lnTo>
                  <a:lnTo>
                    <a:pt x="0"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127">
              <a:extLst>
                <a:ext uri="{FF2B5EF4-FFF2-40B4-BE49-F238E27FC236}">
                  <a16:creationId xmlns:a16="http://schemas.microsoft.com/office/drawing/2014/main" id="{361E5B8D-C9EF-8C5C-9C30-514249B6A373}"/>
                </a:ext>
              </a:extLst>
            </p:cNvPr>
            <p:cNvSpPr>
              <a:spLocks/>
            </p:cNvSpPr>
            <p:nvPr/>
          </p:nvSpPr>
          <p:spPr bwMode="auto">
            <a:xfrm>
              <a:off x="11485328" y="5505088"/>
              <a:ext cx="324914" cy="1060120"/>
            </a:xfrm>
            <a:custGeom>
              <a:avLst/>
              <a:gdLst>
                <a:gd name="T0" fmla="*/ 0 w 137"/>
                <a:gd name="T1" fmla="*/ 0 h 447"/>
                <a:gd name="T2" fmla="*/ 0 w 137"/>
                <a:gd name="T3" fmla="*/ 447 h 447"/>
                <a:gd name="T4" fmla="*/ 34 w 137"/>
                <a:gd name="T5" fmla="*/ 447 h 447"/>
                <a:gd name="T6" fmla="*/ 30 w 137"/>
                <a:gd name="T7" fmla="*/ 351 h 447"/>
                <a:gd name="T8" fmla="*/ 28 w 137"/>
                <a:gd name="T9" fmla="*/ 315 h 447"/>
                <a:gd name="T10" fmla="*/ 27 w 137"/>
                <a:gd name="T11" fmla="*/ 255 h 447"/>
                <a:gd name="T12" fmla="*/ 25 w 137"/>
                <a:gd name="T13" fmla="*/ 233 h 447"/>
                <a:gd name="T14" fmla="*/ 23 w 137"/>
                <a:gd name="T15" fmla="*/ 193 h 447"/>
                <a:gd name="T16" fmla="*/ 21 w 137"/>
                <a:gd name="T17" fmla="*/ 163 h 447"/>
                <a:gd name="T18" fmla="*/ 121 w 137"/>
                <a:gd name="T19" fmla="*/ 73 h 447"/>
                <a:gd name="T20" fmla="*/ 137 w 137"/>
                <a:gd name="T21" fmla="*/ 58 h 447"/>
                <a:gd name="T22" fmla="*/ 90 w 137"/>
                <a:gd name="T23" fmla="*/ 73 h 447"/>
                <a:gd name="T24" fmla="*/ 12 w 137"/>
                <a:gd name="T25" fmla="*/ 97 h 447"/>
                <a:gd name="T26" fmla="*/ 9 w 137"/>
                <a:gd name="T27" fmla="*/ 73 h 447"/>
                <a:gd name="T28" fmla="*/ 0 w 137"/>
                <a:gd name="T29" fmla="*/ 0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7" h="447">
                  <a:moveTo>
                    <a:pt x="0" y="0"/>
                  </a:moveTo>
                  <a:lnTo>
                    <a:pt x="0" y="447"/>
                  </a:lnTo>
                  <a:lnTo>
                    <a:pt x="34" y="447"/>
                  </a:lnTo>
                  <a:lnTo>
                    <a:pt x="30" y="351"/>
                  </a:lnTo>
                  <a:lnTo>
                    <a:pt x="28" y="315"/>
                  </a:lnTo>
                  <a:lnTo>
                    <a:pt x="27" y="255"/>
                  </a:lnTo>
                  <a:lnTo>
                    <a:pt x="25" y="233"/>
                  </a:lnTo>
                  <a:lnTo>
                    <a:pt x="23" y="193"/>
                  </a:lnTo>
                  <a:lnTo>
                    <a:pt x="21" y="163"/>
                  </a:lnTo>
                  <a:lnTo>
                    <a:pt x="121" y="73"/>
                  </a:lnTo>
                  <a:lnTo>
                    <a:pt x="137" y="58"/>
                  </a:lnTo>
                  <a:lnTo>
                    <a:pt x="90" y="73"/>
                  </a:lnTo>
                  <a:lnTo>
                    <a:pt x="12" y="97"/>
                  </a:lnTo>
                  <a:lnTo>
                    <a:pt x="9" y="7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128">
              <a:extLst>
                <a:ext uri="{FF2B5EF4-FFF2-40B4-BE49-F238E27FC236}">
                  <a16:creationId xmlns:a16="http://schemas.microsoft.com/office/drawing/2014/main" id="{C8084BF5-9224-5AD8-298D-BADB4E6219B6}"/>
                </a:ext>
              </a:extLst>
            </p:cNvPr>
            <p:cNvSpPr>
              <a:spLocks/>
            </p:cNvSpPr>
            <p:nvPr/>
          </p:nvSpPr>
          <p:spPr bwMode="auto">
            <a:xfrm>
              <a:off x="2556134" y="4525604"/>
              <a:ext cx="1105180" cy="1472784"/>
            </a:xfrm>
            <a:custGeom>
              <a:avLst/>
              <a:gdLst>
                <a:gd name="T0" fmla="*/ 466 w 466"/>
                <a:gd name="T1" fmla="*/ 621 h 621"/>
                <a:gd name="T2" fmla="*/ 347 w 466"/>
                <a:gd name="T3" fmla="*/ 381 h 621"/>
                <a:gd name="T4" fmla="*/ 423 w 466"/>
                <a:gd name="T5" fmla="*/ 381 h 621"/>
                <a:gd name="T6" fmla="*/ 297 w 466"/>
                <a:gd name="T7" fmla="*/ 171 h 621"/>
                <a:gd name="T8" fmla="*/ 365 w 466"/>
                <a:gd name="T9" fmla="*/ 171 h 621"/>
                <a:gd name="T10" fmla="*/ 239 w 466"/>
                <a:gd name="T11" fmla="*/ 7 h 621"/>
                <a:gd name="T12" fmla="*/ 232 w 466"/>
                <a:gd name="T13" fmla="*/ 0 h 621"/>
                <a:gd name="T14" fmla="*/ 227 w 466"/>
                <a:gd name="T15" fmla="*/ 7 h 621"/>
                <a:gd name="T16" fmla="*/ 101 w 466"/>
                <a:gd name="T17" fmla="*/ 171 h 621"/>
                <a:gd name="T18" fmla="*/ 168 w 466"/>
                <a:gd name="T19" fmla="*/ 171 h 621"/>
                <a:gd name="T20" fmla="*/ 42 w 466"/>
                <a:gd name="T21" fmla="*/ 381 h 621"/>
                <a:gd name="T22" fmla="*/ 118 w 466"/>
                <a:gd name="T23" fmla="*/ 381 h 621"/>
                <a:gd name="T24" fmla="*/ 0 w 466"/>
                <a:gd name="T25" fmla="*/ 621 h 621"/>
                <a:gd name="T26" fmla="*/ 232 w 466"/>
                <a:gd name="T27" fmla="*/ 621 h 621"/>
                <a:gd name="T28" fmla="*/ 232 w 466"/>
                <a:gd name="T29" fmla="*/ 604 h 621"/>
                <a:gd name="T30" fmla="*/ 232 w 466"/>
                <a:gd name="T31" fmla="*/ 621 h 621"/>
                <a:gd name="T32" fmla="*/ 466 w 466"/>
                <a:gd name="T33"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6" h="621">
                  <a:moveTo>
                    <a:pt x="466" y="621"/>
                  </a:moveTo>
                  <a:lnTo>
                    <a:pt x="347" y="381"/>
                  </a:lnTo>
                  <a:lnTo>
                    <a:pt x="423" y="381"/>
                  </a:lnTo>
                  <a:lnTo>
                    <a:pt x="297" y="171"/>
                  </a:lnTo>
                  <a:lnTo>
                    <a:pt x="365" y="171"/>
                  </a:lnTo>
                  <a:lnTo>
                    <a:pt x="239" y="7"/>
                  </a:lnTo>
                  <a:lnTo>
                    <a:pt x="232" y="0"/>
                  </a:lnTo>
                  <a:lnTo>
                    <a:pt x="227" y="7"/>
                  </a:lnTo>
                  <a:lnTo>
                    <a:pt x="101" y="171"/>
                  </a:lnTo>
                  <a:lnTo>
                    <a:pt x="168" y="171"/>
                  </a:lnTo>
                  <a:lnTo>
                    <a:pt x="42" y="381"/>
                  </a:lnTo>
                  <a:lnTo>
                    <a:pt x="118" y="381"/>
                  </a:lnTo>
                  <a:lnTo>
                    <a:pt x="0" y="621"/>
                  </a:lnTo>
                  <a:lnTo>
                    <a:pt x="232" y="621"/>
                  </a:lnTo>
                  <a:lnTo>
                    <a:pt x="232" y="604"/>
                  </a:lnTo>
                  <a:lnTo>
                    <a:pt x="232" y="621"/>
                  </a:lnTo>
                  <a:lnTo>
                    <a:pt x="466" y="62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129">
              <a:extLst>
                <a:ext uri="{FF2B5EF4-FFF2-40B4-BE49-F238E27FC236}">
                  <a16:creationId xmlns:a16="http://schemas.microsoft.com/office/drawing/2014/main" id="{2A7AF38C-08D1-0DAD-14D5-E101FD2A7293}"/>
                </a:ext>
              </a:extLst>
            </p:cNvPr>
            <p:cNvSpPr>
              <a:spLocks/>
            </p:cNvSpPr>
            <p:nvPr/>
          </p:nvSpPr>
          <p:spPr bwMode="auto">
            <a:xfrm>
              <a:off x="2556134" y="4525604"/>
              <a:ext cx="1105180" cy="1472784"/>
            </a:xfrm>
            <a:custGeom>
              <a:avLst/>
              <a:gdLst>
                <a:gd name="T0" fmla="*/ 466 w 466"/>
                <a:gd name="T1" fmla="*/ 621 h 621"/>
                <a:gd name="T2" fmla="*/ 347 w 466"/>
                <a:gd name="T3" fmla="*/ 381 h 621"/>
                <a:gd name="T4" fmla="*/ 423 w 466"/>
                <a:gd name="T5" fmla="*/ 381 h 621"/>
                <a:gd name="T6" fmla="*/ 297 w 466"/>
                <a:gd name="T7" fmla="*/ 171 h 621"/>
                <a:gd name="T8" fmla="*/ 365 w 466"/>
                <a:gd name="T9" fmla="*/ 171 h 621"/>
                <a:gd name="T10" fmla="*/ 239 w 466"/>
                <a:gd name="T11" fmla="*/ 7 h 621"/>
                <a:gd name="T12" fmla="*/ 232 w 466"/>
                <a:gd name="T13" fmla="*/ 0 h 621"/>
                <a:gd name="T14" fmla="*/ 227 w 466"/>
                <a:gd name="T15" fmla="*/ 7 h 621"/>
                <a:gd name="T16" fmla="*/ 101 w 466"/>
                <a:gd name="T17" fmla="*/ 171 h 621"/>
                <a:gd name="T18" fmla="*/ 168 w 466"/>
                <a:gd name="T19" fmla="*/ 171 h 621"/>
                <a:gd name="T20" fmla="*/ 42 w 466"/>
                <a:gd name="T21" fmla="*/ 381 h 621"/>
                <a:gd name="T22" fmla="*/ 118 w 466"/>
                <a:gd name="T23" fmla="*/ 381 h 621"/>
                <a:gd name="T24" fmla="*/ 0 w 466"/>
                <a:gd name="T25" fmla="*/ 621 h 621"/>
                <a:gd name="T26" fmla="*/ 232 w 466"/>
                <a:gd name="T27" fmla="*/ 621 h 621"/>
                <a:gd name="T28" fmla="*/ 232 w 466"/>
                <a:gd name="T29" fmla="*/ 604 h 621"/>
                <a:gd name="T30" fmla="*/ 232 w 466"/>
                <a:gd name="T31" fmla="*/ 621 h 621"/>
                <a:gd name="T32" fmla="*/ 466 w 466"/>
                <a:gd name="T33"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6" h="621">
                  <a:moveTo>
                    <a:pt x="466" y="621"/>
                  </a:moveTo>
                  <a:lnTo>
                    <a:pt x="347" y="381"/>
                  </a:lnTo>
                  <a:lnTo>
                    <a:pt x="423" y="381"/>
                  </a:lnTo>
                  <a:lnTo>
                    <a:pt x="297" y="171"/>
                  </a:lnTo>
                  <a:lnTo>
                    <a:pt x="365" y="171"/>
                  </a:lnTo>
                  <a:lnTo>
                    <a:pt x="239" y="7"/>
                  </a:lnTo>
                  <a:lnTo>
                    <a:pt x="232" y="0"/>
                  </a:lnTo>
                  <a:lnTo>
                    <a:pt x="227" y="7"/>
                  </a:lnTo>
                  <a:lnTo>
                    <a:pt x="101" y="171"/>
                  </a:lnTo>
                  <a:lnTo>
                    <a:pt x="168" y="171"/>
                  </a:lnTo>
                  <a:lnTo>
                    <a:pt x="42" y="381"/>
                  </a:lnTo>
                  <a:lnTo>
                    <a:pt x="118" y="381"/>
                  </a:lnTo>
                  <a:lnTo>
                    <a:pt x="0" y="621"/>
                  </a:lnTo>
                  <a:lnTo>
                    <a:pt x="232" y="621"/>
                  </a:lnTo>
                  <a:lnTo>
                    <a:pt x="232" y="604"/>
                  </a:lnTo>
                  <a:lnTo>
                    <a:pt x="232" y="621"/>
                  </a:lnTo>
                  <a:lnTo>
                    <a:pt x="466" y="62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130">
              <a:extLst>
                <a:ext uri="{FF2B5EF4-FFF2-40B4-BE49-F238E27FC236}">
                  <a16:creationId xmlns:a16="http://schemas.microsoft.com/office/drawing/2014/main" id="{462E3B03-E912-529A-C5A6-C8FAF08BB63B}"/>
                </a:ext>
              </a:extLst>
            </p:cNvPr>
            <p:cNvSpPr>
              <a:spLocks/>
            </p:cNvSpPr>
            <p:nvPr/>
          </p:nvSpPr>
          <p:spPr bwMode="auto">
            <a:xfrm>
              <a:off x="2883419" y="5626042"/>
              <a:ext cx="450610" cy="941538"/>
            </a:xfrm>
            <a:custGeom>
              <a:avLst/>
              <a:gdLst>
                <a:gd name="T0" fmla="*/ 44 w 190"/>
                <a:gd name="T1" fmla="*/ 397 h 397"/>
                <a:gd name="T2" fmla="*/ 142 w 190"/>
                <a:gd name="T3" fmla="*/ 397 h 397"/>
                <a:gd name="T4" fmla="*/ 126 w 190"/>
                <a:gd name="T5" fmla="*/ 150 h 397"/>
                <a:gd name="T6" fmla="*/ 190 w 190"/>
                <a:gd name="T7" fmla="*/ 69 h 397"/>
                <a:gd name="T8" fmla="*/ 119 w 190"/>
                <a:gd name="T9" fmla="*/ 116 h 397"/>
                <a:gd name="T10" fmla="*/ 96 w 190"/>
                <a:gd name="T11" fmla="*/ 0 h 397"/>
                <a:gd name="T12" fmla="*/ 71 w 190"/>
                <a:gd name="T13" fmla="*/ 116 h 397"/>
                <a:gd name="T14" fmla="*/ 0 w 190"/>
                <a:gd name="T15" fmla="*/ 69 h 397"/>
                <a:gd name="T16" fmla="*/ 62 w 190"/>
                <a:gd name="T17" fmla="*/ 150 h 397"/>
                <a:gd name="T18" fmla="*/ 44 w 190"/>
                <a:gd name="T19" fmla="*/ 397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0" h="397">
                  <a:moveTo>
                    <a:pt x="44" y="397"/>
                  </a:moveTo>
                  <a:lnTo>
                    <a:pt x="142" y="397"/>
                  </a:lnTo>
                  <a:lnTo>
                    <a:pt x="126" y="150"/>
                  </a:lnTo>
                  <a:lnTo>
                    <a:pt x="190" y="69"/>
                  </a:lnTo>
                  <a:lnTo>
                    <a:pt x="119" y="116"/>
                  </a:lnTo>
                  <a:lnTo>
                    <a:pt x="96" y="0"/>
                  </a:lnTo>
                  <a:lnTo>
                    <a:pt x="71" y="116"/>
                  </a:lnTo>
                  <a:lnTo>
                    <a:pt x="0" y="69"/>
                  </a:lnTo>
                  <a:lnTo>
                    <a:pt x="62" y="150"/>
                  </a:lnTo>
                  <a:lnTo>
                    <a:pt x="44" y="397"/>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131">
              <a:extLst>
                <a:ext uri="{FF2B5EF4-FFF2-40B4-BE49-F238E27FC236}">
                  <a16:creationId xmlns:a16="http://schemas.microsoft.com/office/drawing/2014/main" id="{B2B0B852-DD3F-461A-4163-4C2BCB06389E}"/>
                </a:ext>
              </a:extLst>
            </p:cNvPr>
            <p:cNvSpPr>
              <a:spLocks/>
            </p:cNvSpPr>
            <p:nvPr/>
          </p:nvSpPr>
          <p:spPr bwMode="auto">
            <a:xfrm>
              <a:off x="2883419" y="5626042"/>
              <a:ext cx="450610" cy="941538"/>
            </a:xfrm>
            <a:custGeom>
              <a:avLst/>
              <a:gdLst>
                <a:gd name="T0" fmla="*/ 44 w 190"/>
                <a:gd name="T1" fmla="*/ 397 h 397"/>
                <a:gd name="T2" fmla="*/ 142 w 190"/>
                <a:gd name="T3" fmla="*/ 397 h 397"/>
                <a:gd name="T4" fmla="*/ 126 w 190"/>
                <a:gd name="T5" fmla="*/ 150 h 397"/>
                <a:gd name="T6" fmla="*/ 190 w 190"/>
                <a:gd name="T7" fmla="*/ 69 h 397"/>
                <a:gd name="T8" fmla="*/ 119 w 190"/>
                <a:gd name="T9" fmla="*/ 116 h 397"/>
                <a:gd name="T10" fmla="*/ 96 w 190"/>
                <a:gd name="T11" fmla="*/ 0 h 397"/>
                <a:gd name="T12" fmla="*/ 71 w 190"/>
                <a:gd name="T13" fmla="*/ 116 h 397"/>
                <a:gd name="T14" fmla="*/ 0 w 190"/>
                <a:gd name="T15" fmla="*/ 69 h 397"/>
                <a:gd name="T16" fmla="*/ 62 w 190"/>
                <a:gd name="T17" fmla="*/ 150 h 397"/>
                <a:gd name="T18" fmla="*/ 44 w 190"/>
                <a:gd name="T19" fmla="*/ 397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0" h="397">
                  <a:moveTo>
                    <a:pt x="44" y="397"/>
                  </a:moveTo>
                  <a:lnTo>
                    <a:pt x="142" y="397"/>
                  </a:lnTo>
                  <a:lnTo>
                    <a:pt x="126" y="150"/>
                  </a:lnTo>
                  <a:lnTo>
                    <a:pt x="190" y="69"/>
                  </a:lnTo>
                  <a:lnTo>
                    <a:pt x="119" y="116"/>
                  </a:lnTo>
                  <a:lnTo>
                    <a:pt x="96" y="0"/>
                  </a:lnTo>
                  <a:lnTo>
                    <a:pt x="71" y="116"/>
                  </a:lnTo>
                  <a:lnTo>
                    <a:pt x="0" y="69"/>
                  </a:lnTo>
                  <a:lnTo>
                    <a:pt x="62" y="150"/>
                  </a:lnTo>
                  <a:lnTo>
                    <a:pt x="44" y="39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132">
              <a:extLst>
                <a:ext uri="{FF2B5EF4-FFF2-40B4-BE49-F238E27FC236}">
                  <a16:creationId xmlns:a16="http://schemas.microsoft.com/office/drawing/2014/main" id="{1DBB6D62-1E86-A46E-3DAE-33A20363648A}"/>
                </a:ext>
              </a:extLst>
            </p:cNvPr>
            <p:cNvSpPr>
              <a:spLocks noEditPoints="1"/>
            </p:cNvSpPr>
            <p:nvPr/>
          </p:nvSpPr>
          <p:spPr bwMode="auto">
            <a:xfrm>
              <a:off x="3113468" y="4530348"/>
              <a:ext cx="308312" cy="600023"/>
            </a:xfrm>
            <a:custGeom>
              <a:avLst/>
              <a:gdLst>
                <a:gd name="T0" fmla="*/ 36 w 73"/>
                <a:gd name="T1" fmla="*/ 90 h 135"/>
                <a:gd name="T2" fmla="*/ 35 w 73"/>
                <a:gd name="T3" fmla="*/ 90 h 135"/>
                <a:gd name="T4" fmla="*/ 64 w 73"/>
                <a:gd name="T5" fmla="*/ 135 h 135"/>
                <a:gd name="T6" fmla="*/ 64 w 73"/>
                <a:gd name="T7" fmla="*/ 135 h 135"/>
                <a:gd name="T8" fmla="*/ 36 w 73"/>
                <a:gd name="T9" fmla="*/ 90 h 135"/>
                <a:gd name="T10" fmla="*/ 0 w 73"/>
                <a:gd name="T11" fmla="*/ 0 h 135"/>
                <a:gd name="T12" fmla="*/ 0 w 73"/>
                <a:gd name="T13" fmla="*/ 1 h 135"/>
                <a:gd name="T14" fmla="*/ 2 w 73"/>
                <a:gd name="T15" fmla="*/ 3 h 135"/>
                <a:gd name="T16" fmla="*/ 73 w 73"/>
                <a:gd name="T17" fmla="*/ 90 h 135"/>
                <a:gd name="T18" fmla="*/ 57 w 73"/>
                <a:gd name="T19" fmla="*/ 90 h 135"/>
                <a:gd name="T20" fmla="*/ 73 w 73"/>
                <a:gd name="T21" fmla="*/ 90 h 135"/>
                <a:gd name="T22" fmla="*/ 2 w 73"/>
                <a:gd name="T23" fmla="*/ 3 h 135"/>
                <a:gd name="T24" fmla="*/ 0 w 73"/>
                <a:gd name="T25" fmla="*/ 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3" h="135">
                  <a:moveTo>
                    <a:pt x="36" y="90"/>
                  </a:moveTo>
                  <a:cubicBezTo>
                    <a:pt x="35" y="90"/>
                    <a:pt x="35" y="90"/>
                    <a:pt x="35" y="90"/>
                  </a:cubicBezTo>
                  <a:cubicBezTo>
                    <a:pt x="64" y="135"/>
                    <a:pt x="64" y="135"/>
                    <a:pt x="64" y="135"/>
                  </a:cubicBezTo>
                  <a:cubicBezTo>
                    <a:pt x="64" y="135"/>
                    <a:pt x="64" y="135"/>
                    <a:pt x="64" y="135"/>
                  </a:cubicBezTo>
                  <a:cubicBezTo>
                    <a:pt x="36" y="90"/>
                    <a:pt x="36" y="90"/>
                    <a:pt x="36" y="90"/>
                  </a:cubicBezTo>
                  <a:moveTo>
                    <a:pt x="0" y="0"/>
                  </a:moveTo>
                  <a:cubicBezTo>
                    <a:pt x="0" y="1"/>
                    <a:pt x="0" y="1"/>
                    <a:pt x="0" y="1"/>
                  </a:cubicBezTo>
                  <a:cubicBezTo>
                    <a:pt x="2" y="3"/>
                    <a:pt x="2" y="3"/>
                    <a:pt x="2" y="3"/>
                  </a:cubicBezTo>
                  <a:cubicBezTo>
                    <a:pt x="73" y="90"/>
                    <a:pt x="73" y="90"/>
                    <a:pt x="73" y="90"/>
                  </a:cubicBezTo>
                  <a:cubicBezTo>
                    <a:pt x="57" y="90"/>
                    <a:pt x="57" y="90"/>
                    <a:pt x="57" y="90"/>
                  </a:cubicBezTo>
                  <a:cubicBezTo>
                    <a:pt x="73" y="90"/>
                    <a:pt x="73" y="90"/>
                    <a:pt x="73" y="90"/>
                  </a:cubicBezTo>
                  <a:cubicBezTo>
                    <a:pt x="2" y="3"/>
                    <a:pt x="2" y="3"/>
                    <a:pt x="2" y="3"/>
                  </a:cubicBezTo>
                  <a:cubicBezTo>
                    <a:pt x="0" y="0"/>
                    <a:pt x="0" y="0"/>
                    <a:pt x="0" y="0"/>
                  </a:cubicBezTo>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133">
              <a:extLst>
                <a:ext uri="{FF2B5EF4-FFF2-40B4-BE49-F238E27FC236}">
                  <a16:creationId xmlns:a16="http://schemas.microsoft.com/office/drawing/2014/main" id="{47A29BBB-C4F0-DF15-92D9-18E2DD76E707}"/>
                </a:ext>
              </a:extLst>
            </p:cNvPr>
            <p:cNvSpPr>
              <a:spLocks noEditPoints="1"/>
            </p:cNvSpPr>
            <p:nvPr/>
          </p:nvSpPr>
          <p:spPr bwMode="auto">
            <a:xfrm>
              <a:off x="3383834" y="5130370"/>
              <a:ext cx="151784" cy="253765"/>
            </a:xfrm>
            <a:custGeom>
              <a:avLst/>
              <a:gdLst>
                <a:gd name="T0" fmla="*/ 22 w 36"/>
                <a:gd name="T1" fmla="*/ 35 h 57"/>
                <a:gd name="T2" fmla="*/ 22 w 36"/>
                <a:gd name="T3" fmla="*/ 35 h 57"/>
                <a:gd name="T4" fmla="*/ 35 w 36"/>
                <a:gd name="T5" fmla="*/ 57 h 57"/>
                <a:gd name="T6" fmla="*/ 36 w 36"/>
                <a:gd name="T7" fmla="*/ 56 h 57"/>
                <a:gd name="T8" fmla="*/ 22 w 36"/>
                <a:gd name="T9" fmla="*/ 35 h 57"/>
                <a:gd name="T10" fmla="*/ 0 w 36"/>
                <a:gd name="T11" fmla="*/ 0 h 57"/>
                <a:gd name="T12" fmla="*/ 0 w 36"/>
                <a:gd name="T13" fmla="*/ 0 h 57"/>
                <a:gd name="T14" fmla="*/ 21 w 36"/>
                <a:gd name="T15" fmla="*/ 34 h 57"/>
                <a:gd name="T16" fmla="*/ 21 w 36"/>
                <a:gd name="T17" fmla="*/ 33 h 57"/>
                <a:gd name="T18" fmla="*/ 0 w 36"/>
                <a:gd name="T1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57">
                  <a:moveTo>
                    <a:pt x="22" y="35"/>
                  </a:moveTo>
                  <a:cubicBezTo>
                    <a:pt x="22" y="35"/>
                    <a:pt x="22" y="35"/>
                    <a:pt x="22" y="35"/>
                  </a:cubicBezTo>
                  <a:cubicBezTo>
                    <a:pt x="35" y="57"/>
                    <a:pt x="35" y="57"/>
                    <a:pt x="35" y="57"/>
                  </a:cubicBezTo>
                  <a:cubicBezTo>
                    <a:pt x="36" y="56"/>
                    <a:pt x="36" y="56"/>
                    <a:pt x="36" y="56"/>
                  </a:cubicBezTo>
                  <a:cubicBezTo>
                    <a:pt x="22" y="35"/>
                    <a:pt x="22" y="35"/>
                    <a:pt x="22" y="35"/>
                  </a:cubicBezTo>
                  <a:moveTo>
                    <a:pt x="0" y="0"/>
                  </a:moveTo>
                  <a:cubicBezTo>
                    <a:pt x="0" y="0"/>
                    <a:pt x="0" y="0"/>
                    <a:pt x="0" y="0"/>
                  </a:cubicBezTo>
                  <a:cubicBezTo>
                    <a:pt x="21" y="34"/>
                    <a:pt x="21" y="34"/>
                    <a:pt x="21" y="34"/>
                  </a:cubicBezTo>
                  <a:cubicBezTo>
                    <a:pt x="21" y="33"/>
                    <a:pt x="21" y="33"/>
                    <a:pt x="21" y="33"/>
                  </a:cubicBezTo>
                  <a:cubicBezTo>
                    <a:pt x="0" y="0"/>
                    <a:pt x="0" y="0"/>
                    <a:pt x="0" y="0"/>
                  </a:cubicBezTo>
                </a:path>
              </a:pathLst>
            </a:custGeom>
            <a:solidFill>
              <a:srgbClr val="5D95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134">
              <a:extLst>
                <a:ext uri="{FF2B5EF4-FFF2-40B4-BE49-F238E27FC236}">
                  <a16:creationId xmlns:a16="http://schemas.microsoft.com/office/drawing/2014/main" id="{D9811476-7A7D-3191-1DE3-EED596C8CE33}"/>
                </a:ext>
              </a:extLst>
            </p:cNvPr>
            <p:cNvSpPr>
              <a:spLocks noEditPoints="1"/>
            </p:cNvSpPr>
            <p:nvPr/>
          </p:nvSpPr>
          <p:spPr bwMode="auto">
            <a:xfrm>
              <a:off x="3471584" y="5277412"/>
              <a:ext cx="87750" cy="147041"/>
            </a:xfrm>
            <a:custGeom>
              <a:avLst/>
              <a:gdLst>
                <a:gd name="T0" fmla="*/ 27 w 37"/>
                <a:gd name="T1" fmla="*/ 43 h 62"/>
                <a:gd name="T2" fmla="*/ 25 w 37"/>
                <a:gd name="T3" fmla="*/ 45 h 62"/>
                <a:gd name="T4" fmla="*/ 36 w 37"/>
                <a:gd name="T5" fmla="*/ 62 h 62"/>
                <a:gd name="T6" fmla="*/ 37 w 37"/>
                <a:gd name="T7" fmla="*/ 62 h 62"/>
                <a:gd name="T8" fmla="*/ 27 w 37"/>
                <a:gd name="T9" fmla="*/ 43 h 62"/>
                <a:gd name="T10" fmla="*/ 0 w 37"/>
                <a:gd name="T11" fmla="*/ 0 h 62"/>
                <a:gd name="T12" fmla="*/ 0 w 37"/>
                <a:gd name="T13" fmla="*/ 2 h 62"/>
                <a:gd name="T14" fmla="*/ 2 w 37"/>
                <a:gd name="T15" fmla="*/ 4 h 62"/>
                <a:gd name="T16" fmla="*/ 2 w 37"/>
                <a:gd name="T17" fmla="*/ 4 h 62"/>
                <a:gd name="T18" fmla="*/ 0 w 37"/>
                <a:gd name="T1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62">
                  <a:moveTo>
                    <a:pt x="27" y="43"/>
                  </a:moveTo>
                  <a:lnTo>
                    <a:pt x="25" y="45"/>
                  </a:lnTo>
                  <a:lnTo>
                    <a:pt x="36" y="62"/>
                  </a:lnTo>
                  <a:lnTo>
                    <a:pt x="37" y="62"/>
                  </a:lnTo>
                  <a:lnTo>
                    <a:pt x="27" y="43"/>
                  </a:lnTo>
                  <a:close/>
                  <a:moveTo>
                    <a:pt x="0" y="0"/>
                  </a:moveTo>
                  <a:lnTo>
                    <a:pt x="0" y="2"/>
                  </a:lnTo>
                  <a:lnTo>
                    <a:pt x="2" y="4"/>
                  </a:lnTo>
                  <a:lnTo>
                    <a:pt x="2" y="4"/>
                  </a:lnTo>
                  <a:lnTo>
                    <a:pt x="0" y="0"/>
                  </a:lnTo>
                  <a:close/>
                </a:path>
              </a:pathLst>
            </a:custGeom>
            <a:solidFill>
              <a:srgbClr val="5D95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135">
              <a:extLst>
                <a:ext uri="{FF2B5EF4-FFF2-40B4-BE49-F238E27FC236}">
                  <a16:creationId xmlns:a16="http://schemas.microsoft.com/office/drawing/2014/main" id="{A18C630A-4FBB-6E30-D918-34AAF06C4ED9}"/>
                </a:ext>
              </a:extLst>
            </p:cNvPr>
            <p:cNvSpPr>
              <a:spLocks noEditPoints="1"/>
            </p:cNvSpPr>
            <p:nvPr/>
          </p:nvSpPr>
          <p:spPr bwMode="auto">
            <a:xfrm>
              <a:off x="3471584" y="5277412"/>
              <a:ext cx="87750" cy="147041"/>
            </a:xfrm>
            <a:custGeom>
              <a:avLst/>
              <a:gdLst>
                <a:gd name="T0" fmla="*/ 27 w 37"/>
                <a:gd name="T1" fmla="*/ 43 h 62"/>
                <a:gd name="T2" fmla="*/ 25 w 37"/>
                <a:gd name="T3" fmla="*/ 45 h 62"/>
                <a:gd name="T4" fmla="*/ 36 w 37"/>
                <a:gd name="T5" fmla="*/ 62 h 62"/>
                <a:gd name="T6" fmla="*/ 37 w 37"/>
                <a:gd name="T7" fmla="*/ 62 h 62"/>
                <a:gd name="T8" fmla="*/ 27 w 37"/>
                <a:gd name="T9" fmla="*/ 43 h 62"/>
                <a:gd name="T10" fmla="*/ 0 w 37"/>
                <a:gd name="T11" fmla="*/ 0 h 62"/>
                <a:gd name="T12" fmla="*/ 0 w 37"/>
                <a:gd name="T13" fmla="*/ 2 h 62"/>
                <a:gd name="T14" fmla="*/ 2 w 37"/>
                <a:gd name="T15" fmla="*/ 4 h 62"/>
                <a:gd name="T16" fmla="*/ 2 w 37"/>
                <a:gd name="T17" fmla="*/ 4 h 62"/>
                <a:gd name="T18" fmla="*/ 0 w 37"/>
                <a:gd name="T1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62">
                  <a:moveTo>
                    <a:pt x="27" y="43"/>
                  </a:moveTo>
                  <a:lnTo>
                    <a:pt x="25" y="45"/>
                  </a:lnTo>
                  <a:lnTo>
                    <a:pt x="36" y="62"/>
                  </a:lnTo>
                  <a:lnTo>
                    <a:pt x="37" y="62"/>
                  </a:lnTo>
                  <a:lnTo>
                    <a:pt x="27" y="43"/>
                  </a:lnTo>
                  <a:moveTo>
                    <a:pt x="0" y="0"/>
                  </a:moveTo>
                  <a:lnTo>
                    <a:pt x="0" y="2"/>
                  </a:lnTo>
                  <a:lnTo>
                    <a:pt x="2" y="4"/>
                  </a:lnTo>
                  <a:lnTo>
                    <a:pt x="2" y="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136">
              <a:extLst>
                <a:ext uri="{FF2B5EF4-FFF2-40B4-BE49-F238E27FC236}">
                  <a16:creationId xmlns:a16="http://schemas.microsoft.com/office/drawing/2014/main" id="{1D6533AB-13B1-822F-A946-F76B47BCD57B}"/>
                </a:ext>
              </a:extLst>
            </p:cNvPr>
            <p:cNvSpPr>
              <a:spLocks/>
            </p:cNvSpPr>
            <p:nvPr/>
          </p:nvSpPr>
          <p:spPr bwMode="auto">
            <a:xfrm>
              <a:off x="3383834" y="5443426"/>
              <a:ext cx="54548" cy="101980"/>
            </a:xfrm>
            <a:custGeom>
              <a:avLst/>
              <a:gdLst>
                <a:gd name="T0" fmla="*/ 2 w 23"/>
                <a:gd name="T1" fmla="*/ 0 h 43"/>
                <a:gd name="T2" fmla="*/ 0 w 23"/>
                <a:gd name="T3" fmla="*/ 0 h 43"/>
                <a:gd name="T4" fmla="*/ 21 w 23"/>
                <a:gd name="T5" fmla="*/ 43 h 43"/>
                <a:gd name="T6" fmla="*/ 23 w 23"/>
                <a:gd name="T7" fmla="*/ 43 h 43"/>
                <a:gd name="T8" fmla="*/ 2 w 23"/>
                <a:gd name="T9" fmla="*/ 0 h 43"/>
              </a:gdLst>
              <a:ahLst/>
              <a:cxnLst>
                <a:cxn ang="0">
                  <a:pos x="T0" y="T1"/>
                </a:cxn>
                <a:cxn ang="0">
                  <a:pos x="T2" y="T3"/>
                </a:cxn>
                <a:cxn ang="0">
                  <a:pos x="T4" y="T5"/>
                </a:cxn>
                <a:cxn ang="0">
                  <a:pos x="T6" y="T7"/>
                </a:cxn>
                <a:cxn ang="0">
                  <a:pos x="T8" y="T9"/>
                </a:cxn>
              </a:cxnLst>
              <a:rect l="0" t="0" r="r" b="b"/>
              <a:pathLst>
                <a:path w="23" h="43">
                  <a:moveTo>
                    <a:pt x="2" y="0"/>
                  </a:moveTo>
                  <a:lnTo>
                    <a:pt x="0" y="0"/>
                  </a:lnTo>
                  <a:lnTo>
                    <a:pt x="21" y="43"/>
                  </a:lnTo>
                  <a:lnTo>
                    <a:pt x="23" y="43"/>
                  </a:lnTo>
                  <a:lnTo>
                    <a:pt x="2" y="0"/>
                  </a:lnTo>
                  <a:close/>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137">
              <a:extLst>
                <a:ext uri="{FF2B5EF4-FFF2-40B4-BE49-F238E27FC236}">
                  <a16:creationId xmlns:a16="http://schemas.microsoft.com/office/drawing/2014/main" id="{51089962-866C-D747-D7FD-415CD8DC98A1}"/>
                </a:ext>
              </a:extLst>
            </p:cNvPr>
            <p:cNvSpPr>
              <a:spLocks/>
            </p:cNvSpPr>
            <p:nvPr/>
          </p:nvSpPr>
          <p:spPr bwMode="auto">
            <a:xfrm>
              <a:off x="3383834" y="5443426"/>
              <a:ext cx="54548" cy="101980"/>
            </a:xfrm>
            <a:custGeom>
              <a:avLst/>
              <a:gdLst>
                <a:gd name="T0" fmla="*/ 2 w 23"/>
                <a:gd name="T1" fmla="*/ 0 h 43"/>
                <a:gd name="T2" fmla="*/ 0 w 23"/>
                <a:gd name="T3" fmla="*/ 0 h 43"/>
                <a:gd name="T4" fmla="*/ 21 w 23"/>
                <a:gd name="T5" fmla="*/ 43 h 43"/>
                <a:gd name="T6" fmla="*/ 23 w 23"/>
                <a:gd name="T7" fmla="*/ 43 h 43"/>
                <a:gd name="T8" fmla="*/ 2 w 23"/>
                <a:gd name="T9" fmla="*/ 0 h 43"/>
              </a:gdLst>
              <a:ahLst/>
              <a:cxnLst>
                <a:cxn ang="0">
                  <a:pos x="T0" y="T1"/>
                </a:cxn>
                <a:cxn ang="0">
                  <a:pos x="T2" y="T3"/>
                </a:cxn>
                <a:cxn ang="0">
                  <a:pos x="T4" y="T5"/>
                </a:cxn>
                <a:cxn ang="0">
                  <a:pos x="T6" y="T7"/>
                </a:cxn>
                <a:cxn ang="0">
                  <a:pos x="T8" y="T9"/>
                </a:cxn>
              </a:cxnLst>
              <a:rect l="0" t="0" r="r" b="b"/>
              <a:pathLst>
                <a:path w="23" h="43">
                  <a:moveTo>
                    <a:pt x="2" y="0"/>
                  </a:moveTo>
                  <a:lnTo>
                    <a:pt x="0" y="0"/>
                  </a:lnTo>
                  <a:lnTo>
                    <a:pt x="21" y="43"/>
                  </a:lnTo>
                  <a:lnTo>
                    <a:pt x="23" y="43"/>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138">
              <a:extLst>
                <a:ext uri="{FF2B5EF4-FFF2-40B4-BE49-F238E27FC236}">
                  <a16:creationId xmlns:a16="http://schemas.microsoft.com/office/drawing/2014/main" id="{F16DA589-E13C-7CB9-2A05-036A555CA012}"/>
                </a:ext>
              </a:extLst>
            </p:cNvPr>
            <p:cNvSpPr>
              <a:spLocks/>
            </p:cNvSpPr>
            <p:nvPr/>
          </p:nvSpPr>
          <p:spPr bwMode="auto">
            <a:xfrm>
              <a:off x="3379090" y="5429196"/>
              <a:ext cx="9487" cy="14230"/>
            </a:xfrm>
            <a:custGeom>
              <a:avLst/>
              <a:gdLst>
                <a:gd name="T0" fmla="*/ 0 w 4"/>
                <a:gd name="T1" fmla="*/ 0 h 6"/>
                <a:gd name="T2" fmla="*/ 0 w 4"/>
                <a:gd name="T3" fmla="*/ 0 h 6"/>
                <a:gd name="T4" fmla="*/ 2 w 4"/>
                <a:gd name="T5" fmla="*/ 6 h 6"/>
                <a:gd name="T6" fmla="*/ 4 w 4"/>
                <a:gd name="T7" fmla="*/ 6 h 6"/>
                <a:gd name="T8" fmla="*/ 0 w 4"/>
                <a:gd name="T9" fmla="*/ 0 h 6"/>
              </a:gdLst>
              <a:ahLst/>
              <a:cxnLst>
                <a:cxn ang="0">
                  <a:pos x="T0" y="T1"/>
                </a:cxn>
                <a:cxn ang="0">
                  <a:pos x="T2" y="T3"/>
                </a:cxn>
                <a:cxn ang="0">
                  <a:pos x="T4" y="T5"/>
                </a:cxn>
                <a:cxn ang="0">
                  <a:pos x="T6" y="T7"/>
                </a:cxn>
                <a:cxn ang="0">
                  <a:pos x="T8" y="T9"/>
                </a:cxn>
              </a:cxnLst>
              <a:rect l="0" t="0" r="r" b="b"/>
              <a:pathLst>
                <a:path w="4" h="6">
                  <a:moveTo>
                    <a:pt x="0" y="0"/>
                  </a:moveTo>
                  <a:lnTo>
                    <a:pt x="0" y="0"/>
                  </a:lnTo>
                  <a:lnTo>
                    <a:pt x="2" y="6"/>
                  </a:lnTo>
                  <a:lnTo>
                    <a:pt x="4" y="6"/>
                  </a:lnTo>
                  <a:lnTo>
                    <a:pt x="0" y="0"/>
                  </a:lnTo>
                  <a:close/>
                </a:path>
              </a:pathLst>
            </a:custGeom>
            <a:solidFill>
              <a:srgbClr val="5D95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 name="Freeform 139">
              <a:extLst>
                <a:ext uri="{FF2B5EF4-FFF2-40B4-BE49-F238E27FC236}">
                  <a16:creationId xmlns:a16="http://schemas.microsoft.com/office/drawing/2014/main" id="{847AE80A-D4AA-020C-2D93-813CEAE35CC6}"/>
                </a:ext>
              </a:extLst>
            </p:cNvPr>
            <p:cNvSpPr>
              <a:spLocks/>
            </p:cNvSpPr>
            <p:nvPr/>
          </p:nvSpPr>
          <p:spPr bwMode="auto">
            <a:xfrm>
              <a:off x="3379090" y="5429196"/>
              <a:ext cx="9487" cy="14230"/>
            </a:xfrm>
            <a:custGeom>
              <a:avLst/>
              <a:gdLst>
                <a:gd name="T0" fmla="*/ 0 w 4"/>
                <a:gd name="T1" fmla="*/ 0 h 6"/>
                <a:gd name="T2" fmla="*/ 0 w 4"/>
                <a:gd name="T3" fmla="*/ 0 h 6"/>
                <a:gd name="T4" fmla="*/ 2 w 4"/>
                <a:gd name="T5" fmla="*/ 6 h 6"/>
                <a:gd name="T6" fmla="*/ 4 w 4"/>
                <a:gd name="T7" fmla="*/ 6 h 6"/>
                <a:gd name="T8" fmla="*/ 0 w 4"/>
                <a:gd name="T9" fmla="*/ 0 h 6"/>
              </a:gdLst>
              <a:ahLst/>
              <a:cxnLst>
                <a:cxn ang="0">
                  <a:pos x="T0" y="T1"/>
                </a:cxn>
                <a:cxn ang="0">
                  <a:pos x="T2" y="T3"/>
                </a:cxn>
                <a:cxn ang="0">
                  <a:pos x="T4" y="T5"/>
                </a:cxn>
                <a:cxn ang="0">
                  <a:pos x="T6" y="T7"/>
                </a:cxn>
                <a:cxn ang="0">
                  <a:pos x="T8" y="T9"/>
                </a:cxn>
              </a:cxnLst>
              <a:rect l="0" t="0" r="r" b="b"/>
              <a:pathLst>
                <a:path w="4" h="6">
                  <a:moveTo>
                    <a:pt x="0" y="0"/>
                  </a:moveTo>
                  <a:lnTo>
                    <a:pt x="0" y="0"/>
                  </a:lnTo>
                  <a:lnTo>
                    <a:pt x="2" y="6"/>
                  </a:lnTo>
                  <a:lnTo>
                    <a:pt x="4" y="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140">
              <a:extLst>
                <a:ext uri="{FF2B5EF4-FFF2-40B4-BE49-F238E27FC236}">
                  <a16:creationId xmlns:a16="http://schemas.microsoft.com/office/drawing/2014/main" id="{C3A15FAF-A763-1E2C-2F45-C5508E3C91B5}"/>
                </a:ext>
              </a:extLst>
            </p:cNvPr>
            <p:cNvSpPr>
              <a:spLocks/>
            </p:cNvSpPr>
            <p:nvPr/>
          </p:nvSpPr>
          <p:spPr bwMode="auto">
            <a:xfrm>
              <a:off x="3433638" y="5545406"/>
              <a:ext cx="222933" cy="448238"/>
            </a:xfrm>
            <a:custGeom>
              <a:avLst/>
              <a:gdLst>
                <a:gd name="T0" fmla="*/ 2 w 94"/>
                <a:gd name="T1" fmla="*/ 0 h 189"/>
                <a:gd name="T2" fmla="*/ 0 w 94"/>
                <a:gd name="T3" fmla="*/ 0 h 189"/>
                <a:gd name="T4" fmla="*/ 94 w 94"/>
                <a:gd name="T5" fmla="*/ 189 h 189"/>
                <a:gd name="T6" fmla="*/ 94 w 94"/>
                <a:gd name="T7" fmla="*/ 189 h 189"/>
                <a:gd name="T8" fmla="*/ 2 w 94"/>
                <a:gd name="T9" fmla="*/ 0 h 189"/>
              </a:gdLst>
              <a:ahLst/>
              <a:cxnLst>
                <a:cxn ang="0">
                  <a:pos x="T0" y="T1"/>
                </a:cxn>
                <a:cxn ang="0">
                  <a:pos x="T2" y="T3"/>
                </a:cxn>
                <a:cxn ang="0">
                  <a:pos x="T4" y="T5"/>
                </a:cxn>
                <a:cxn ang="0">
                  <a:pos x="T6" y="T7"/>
                </a:cxn>
                <a:cxn ang="0">
                  <a:pos x="T8" y="T9"/>
                </a:cxn>
              </a:cxnLst>
              <a:rect l="0" t="0" r="r" b="b"/>
              <a:pathLst>
                <a:path w="94" h="189">
                  <a:moveTo>
                    <a:pt x="2" y="0"/>
                  </a:moveTo>
                  <a:lnTo>
                    <a:pt x="0" y="0"/>
                  </a:lnTo>
                  <a:lnTo>
                    <a:pt x="94" y="189"/>
                  </a:lnTo>
                  <a:lnTo>
                    <a:pt x="94" y="189"/>
                  </a:lnTo>
                  <a:lnTo>
                    <a:pt x="2" y="0"/>
                  </a:lnTo>
                  <a:close/>
                </a:path>
              </a:pathLst>
            </a:custGeom>
            <a:solidFill>
              <a:srgbClr val="537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Freeform 141">
              <a:extLst>
                <a:ext uri="{FF2B5EF4-FFF2-40B4-BE49-F238E27FC236}">
                  <a16:creationId xmlns:a16="http://schemas.microsoft.com/office/drawing/2014/main" id="{856222F0-A88C-989A-E3CC-D84724398EF4}"/>
                </a:ext>
              </a:extLst>
            </p:cNvPr>
            <p:cNvSpPr>
              <a:spLocks/>
            </p:cNvSpPr>
            <p:nvPr/>
          </p:nvSpPr>
          <p:spPr bwMode="auto">
            <a:xfrm>
              <a:off x="3433638" y="5545406"/>
              <a:ext cx="222933" cy="448238"/>
            </a:xfrm>
            <a:custGeom>
              <a:avLst/>
              <a:gdLst>
                <a:gd name="T0" fmla="*/ 2 w 94"/>
                <a:gd name="T1" fmla="*/ 0 h 189"/>
                <a:gd name="T2" fmla="*/ 0 w 94"/>
                <a:gd name="T3" fmla="*/ 0 h 189"/>
                <a:gd name="T4" fmla="*/ 94 w 94"/>
                <a:gd name="T5" fmla="*/ 189 h 189"/>
                <a:gd name="T6" fmla="*/ 94 w 94"/>
                <a:gd name="T7" fmla="*/ 189 h 189"/>
                <a:gd name="T8" fmla="*/ 2 w 94"/>
                <a:gd name="T9" fmla="*/ 0 h 189"/>
              </a:gdLst>
              <a:ahLst/>
              <a:cxnLst>
                <a:cxn ang="0">
                  <a:pos x="T0" y="T1"/>
                </a:cxn>
                <a:cxn ang="0">
                  <a:pos x="T2" y="T3"/>
                </a:cxn>
                <a:cxn ang="0">
                  <a:pos x="T4" y="T5"/>
                </a:cxn>
                <a:cxn ang="0">
                  <a:pos x="T6" y="T7"/>
                </a:cxn>
                <a:cxn ang="0">
                  <a:pos x="T8" y="T9"/>
                </a:cxn>
              </a:cxnLst>
              <a:rect l="0" t="0" r="r" b="b"/>
              <a:pathLst>
                <a:path w="94" h="189">
                  <a:moveTo>
                    <a:pt x="2" y="0"/>
                  </a:moveTo>
                  <a:lnTo>
                    <a:pt x="0" y="0"/>
                  </a:lnTo>
                  <a:lnTo>
                    <a:pt x="94" y="189"/>
                  </a:lnTo>
                  <a:lnTo>
                    <a:pt x="94" y="189"/>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142">
              <a:extLst>
                <a:ext uri="{FF2B5EF4-FFF2-40B4-BE49-F238E27FC236}">
                  <a16:creationId xmlns:a16="http://schemas.microsoft.com/office/drawing/2014/main" id="{13549D78-64FF-6255-0838-47F9DFA1E431}"/>
                </a:ext>
              </a:extLst>
            </p:cNvPr>
            <p:cNvSpPr>
              <a:spLocks/>
            </p:cNvSpPr>
            <p:nvPr/>
          </p:nvSpPr>
          <p:spPr bwMode="auto">
            <a:xfrm>
              <a:off x="3186988" y="5998388"/>
              <a:ext cx="33203" cy="569192"/>
            </a:xfrm>
            <a:custGeom>
              <a:avLst/>
              <a:gdLst>
                <a:gd name="T0" fmla="*/ 0 w 14"/>
                <a:gd name="T1" fmla="*/ 0 h 240"/>
                <a:gd name="T2" fmla="*/ 0 w 14"/>
                <a:gd name="T3" fmla="*/ 0 h 240"/>
                <a:gd name="T4" fmla="*/ 14 w 14"/>
                <a:gd name="T5" fmla="*/ 240 h 240"/>
                <a:gd name="T6" fmla="*/ 14 w 14"/>
                <a:gd name="T7" fmla="*/ 240 h 240"/>
                <a:gd name="T8" fmla="*/ 0 w 14"/>
                <a:gd name="T9" fmla="*/ 0 h 240"/>
              </a:gdLst>
              <a:ahLst/>
              <a:cxnLst>
                <a:cxn ang="0">
                  <a:pos x="T0" y="T1"/>
                </a:cxn>
                <a:cxn ang="0">
                  <a:pos x="T2" y="T3"/>
                </a:cxn>
                <a:cxn ang="0">
                  <a:pos x="T4" y="T5"/>
                </a:cxn>
                <a:cxn ang="0">
                  <a:pos x="T6" y="T7"/>
                </a:cxn>
                <a:cxn ang="0">
                  <a:pos x="T8" y="T9"/>
                </a:cxn>
              </a:cxnLst>
              <a:rect l="0" t="0" r="r" b="b"/>
              <a:pathLst>
                <a:path w="14" h="240">
                  <a:moveTo>
                    <a:pt x="0" y="0"/>
                  </a:moveTo>
                  <a:lnTo>
                    <a:pt x="0" y="0"/>
                  </a:lnTo>
                  <a:lnTo>
                    <a:pt x="14" y="240"/>
                  </a:lnTo>
                  <a:lnTo>
                    <a:pt x="14" y="240"/>
                  </a:lnTo>
                  <a:lnTo>
                    <a:pt x="0" y="0"/>
                  </a:lnTo>
                  <a:close/>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143">
              <a:extLst>
                <a:ext uri="{FF2B5EF4-FFF2-40B4-BE49-F238E27FC236}">
                  <a16:creationId xmlns:a16="http://schemas.microsoft.com/office/drawing/2014/main" id="{82B68E81-A45A-0D89-5011-89D25E72B7C2}"/>
                </a:ext>
              </a:extLst>
            </p:cNvPr>
            <p:cNvSpPr>
              <a:spLocks/>
            </p:cNvSpPr>
            <p:nvPr/>
          </p:nvSpPr>
          <p:spPr bwMode="auto">
            <a:xfrm>
              <a:off x="3186988" y="5998388"/>
              <a:ext cx="33203" cy="569192"/>
            </a:xfrm>
            <a:custGeom>
              <a:avLst/>
              <a:gdLst>
                <a:gd name="T0" fmla="*/ 0 w 14"/>
                <a:gd name="T1" fmla="*/ 0 h 240"/>
                <a:gd name="T2" fmla="*/ 0 w 14"/>
                <a:gd name="T3" fmla="*/ 0 h 240"/>
                <a:gd name="T4" fmla="*/ 14 w 14"/>
                <a:gd name="T5" fmla="*/ 240 h 240"/>
                <a:gd name="T6" fmla="*/ 14 w 14"/>
                <a:gd name="T7" fmla="*/ 240 h 240"/>
                <a:gd name="T8" fmla="*/ 0 w 14"/>
                <a:gd name="T9" fmla="*/ 0 h 240"/>
              </a:gdLst>
              <a:ahLst/>
              <a:cxnLst>
                <a:cxn ang="0">
                  <a:pos x="T0" y="T1"/>
                </a:cxn>
                <a:cxn ang="0">
                  <a:pos x="T2" y="T3"/>
                </a:cxn>
                <a:cxn ang="0">
                  <a:pos x="T4" y="T5"/>
                </a:cxn>
                <a:cxn ang="0">
                  <a:pos x="T6" y="T7"/>
                </a:cxn>
                <a:cxn ang="0">
                  <a:pos x="T8" y="T9"/>
                </a:cxn>
              </a:cxnLst>
              <a:rect l="0" t="0" r="r" b="b"/>
              <a:pathLst>
                <a:path w="14" h="240">
                  <a:moveTo>
                    <a:pt x="0" y="0"/>
                  </a:moveTo>
                  <a:lnTo>
                    <a:pt x="0" y="0"/>
                  </a:lnTo>
                  <a:lnTo>
                    <a:pt x="14" y="240"/>
                  </a:lnTo>
                  <a:lnTo>
                    <a:pt x="14" y="24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144">
              <a:extLst>
                <a:ext uri="{FF2B5EF4-FFF2-40B4-BE49-F238E27FC236}">
                  <a16:creationId xmlns:a16="http://schemas.microsoft.com/office/drawing/2014/main" id="{7706A2F2-315F-B941-8393-A2AD2F944E75}"/>
                </a:ext>
              </a:extLst>
            </p:cNvPr>
            <p:cNvSpPr>
              <a:spLocks/>
            </p:cNvSpPr>
            <p:nvPr/>
          </p:nvSpPr>
          <p:spPr bwMode="auto">
            <a:xfrm>
              <a:off x="3111096" y="4535091"/>
              <a:ext cx="545475" cy="1463297"/>
            </a:xfrm>
            <a:custGeom>
              <a:avLst/>
              <a:gdLst>
                <a:gd name="T0" fmla="*/ 1 w 230"/>
                <a:gd name="T1" fmla="*/ 0 h 617"/>
                <a:gd name="T2" fmla="*/ 0 w 230"/>
                <a:gd name="T3" fmla="*/ 463 h 617"/>
                <a:gd name="T4" fmla="*/ 23 w 230"/>
                <a:gd name="T5" fmla="*/ 576 h 617"/>
                <a:gd name="T6" fmla="*/ 94 w 230"/>
                <a:gd name="T7" fmla="*/ 529 h 617"/>
                <a:gd name="T8" fmla="*/ 30 w 230"/>
                <a:gd name="T9" fmla="*/ 610 h 617"/>
                <a:gd name="T10" fmla="*/ 32 w 230"/>
                <a:gd name="T11" fmla="*/ 617 h 617"/>
                <a:gd name="T12" fmla="*/ 32 w 230"/>
                <a:gd name="T13" fmla="*/ 617 h 617"/>
                <a:gd name="T14" fmla="*/ 32 w 230"/>
                <a:gd name="T15" fmla="*/ 615 h 617"/>
                <a:gd name="T16" fmla="*/ 230 w 230"/>
                <a:gd name="T17" fmla="*/ 615 h 617"/>
                <a:gd name="T18" fmla="*/ 136 w 230"/>
                <a:gd name="T19" fmla="*/ 426 h 617"/>
                <a:gd name="T20" fmla="*/ 115 w 230"/>
                <a:gd name="T21" fmla="*/ 383 h 617"/>
                <a:gd name="T22" fmla="*/ 113 w 230"/>
                <a:gd name="T23" fmla="*/ 377 h 617"/>
                <a:gd name="T24" fmla="*/ 113 w 230"/>
                <a:gd name="T25" fmla="*/ 377 h 617"/>
                <a:gd name="T26" fmla="*/ 113 w 230"/>
                <a:gd name="T27" fmla="*/ 375 h 617"/>
                <a:gd name="T28" fmla="*/ 188 w 230"/>
                <a:gd name="T29" fmla="*/ 375 h 617"/>
                <a:gd name="T30" fmla="*/ 177 w 230"/>
                <a:gd name="T31" fmla="*/ 358 h 617"/>
                <a:gd name="T32" fmla="*/ 154 w 230"/>
                <a:gd name="T33" fmla="*/ 317 h 617"/>
                <a:gd name="T34" fmla="*/ 152 w 230"/>
                <a:gd name="T35" fmla="*/ 315 h 617"/>
                <a:gd name="T36" fmla="*/ 115 w 230"/>
                <a:gd name="T37" fmla="*/ 251 h 617"/>
                <a:gd name="T38" fmla="*/ 63 w 230"/>
                <a:gd name="T39" fmla="*/ 167 h 617"/>
                <a:gd name="T40" fmla="*/ 65 w 230"/>
                <a:gd name="T41" fmla="*/ 167 h 617"/>
                <a:gd name="T42" fmla="*/ 65 w 230"/>
                <a:gd name="T43" fmla="*/ 167 h 617"/>
                <a:gd name="T44" fmla="*/ 102 w 230"/>
                <a:gd name="T45" fmla="*/ 167 h 617"/>
                <a:gd name="T46" fmla="*/ 131 w 230"/>
                <a:gd name="T47" fmla="*/ 167 h 617"/>
                <a:gd name="T48" fmla="*/ 5 w 230"/>
                <a:gd name="T49" fmla="*/ 3 h 617"/>
                <a:gd name="T50" fmla="*/ 1 w 230"/>
                <a:gd name="T51" fmla="*/ 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0" h="617">
                  <a:moveTo>
                    <a:pt x="1" y="0"/>
                  </a:moveTo>
                  <a:lnTo>
                    <a:pt x="0" y="463"/>
                  </a:lnTo>
                  <a:lnTo>
                    <a:pt x="23" y="576"/>
                  </a:lnTo>
                  <a:lnTo>
                    <a:pt x="94" y="529"/>
                  </a:lnTo>
                  <a:lnTo>
                    <a:pt x="30" y="610"/>
                  </a:lnTo>
                  <a:lnTo>
                    <a:pt x="32" y="617"/>
                  </a:lnTo>
                  <a:lnTo>
                    <a:pt x="32" y="617"/>
                  </a:lnTo>
                  <a:lnTo>
                    <a:pt x="32" y="615"/>
                  </a:lnTo>
                  <a:lnTo>
                    <a:pt x="230" y="615"/>
                  </a:lnTo>
                  <a:lnTo>
                    <a:pt x="136" y="426"/>
                  </a:lnTo>
                  <a:lnTo>
                    <a:pt x="115" y="383"/>
                  </a:lnTo>
                  <a:lnTo>
                    <a:pt x="113" y="377"/>
                  </a:lnTo>
                  <a:lnTo>
                    <a:pt x="113" y="377"/>
                  </a:lnTo>
                  <a:lnTo>
                    <a:pt x="113" y="375"/>
                  </a:lnTo>
                  <a:lnTo>
                    <a:pt x="188" y="375"/>
                  </a:lnTo>
                  <a:lnTo>
                    <a:pt x="177" y="358"/>
                  </a:lnTo>
                  <a:lnTo>
                    <a:pt x="154" y="317"/>
                  </a:lnTo>
                  <a:lnTo>
                    <a:pt x="152" y="315"/>
                  </a:lnTo>
                  <a:lnTo>
                    <a:pt x="115" y="251"/>
                  </a:lnTo>
                  <a:lnTo>
                    <a:pt x="63" y="167"/>
                  </a:lnTo>
                  <a:lnTo>
                    <a:pt x="65" y="167"/>
                  </a:lnTo>
                  <a:lnTo>
                    <a:pt x="65" y="167"/>
                  </a:lnTo>
                  <a:lnTo>
                    <a:pt x="102" y="167"/>
                  </a:lnTo>
                  <a:lnTo>
                    <a:pt x="131" y="167"/>
                  </a:lnTo>
                  <a:lnTo>
                    <a:pt x="5" y="3"/>
                  </a:lnTo>
                  <a:lnTo>
                    <a:pt x="1"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Freeform 145">
              <a:extLst>
                <a:ext uri="{FF2B5EF4-FFF2-40B4-BE49-F238E27FC236}">
                  <a16:creationId xmlns:a16="http://schemas.microsoft.com/office/drawing/2014/main" id="{48C9279B-2A13-AD48-A85F-5C546CC3A0BC}"/>
                </a:ext>
              </a:extLst>
            </p:cNvPr>
            <p:cNvSpPr>
              <a:spLocks/>
            </p:cNvSpPr>
            <p:nvPr/>
          </p:nvSpPr>
          <p:spPr bwMode="auto">
            <a:xfrm>
              <a:off x="3111096" y="4535091"/>
              <a:ext cx="545475" cy="1463297"/>
            </a:xfrm>
            <a:custGeom>
              <a:avLst/>
              <a:gdLst>
                <a:gd name="T0" fmla="*/ 1 w 230"/>
                <a:gd name="T1" fmla="*/ 0 h 617"/>
                <a:gd name="T2" fmla="*/ 0 w 230"/>
                <a:gd name="T3" fmla="*/ 463 h 617"/>
                <a:gd name="T4" fmla="*/ 23 w 230"/>
                <a:gd name="T5" fmla="*/ 576 h 617"/>
                <a:gd name="T6" fmla="*/ 94 w 230"/>
                <a:gd name="T7" fmla="*/ 529 h 617"/>
                <a:gd name="T8" fmla="*/ 30 w 230"/>
                <a:gd name="T9" fmla="*/ 610 h 617"/>
                <a:gd name="T10" fmla="*/ 32 w 230"/>
                <a:gd name="T11" fmla="*/ 617 h 617"/>
                <a:gd name="T12" fmla="*/ 32 w 230"/>
                <a:gd name="T13" fmla="*/ 617 h 617"/>
                <a:gd name="T14" fmla="*/ 32 w 230"/>
                <a:gd name="T15" fmla="*/ 615 h 617"/>
                <a:gd name="T16" fmla="*/ 230 w 230"/>
                <a:gd name="T17" fmla="*/ 615 h 617"/>
                <a:gd name="T18" fmla="*/ 136 w 230"/>
                <a:gd name="T19" fmla="*/ 426 h 617"/>
                <a:gd name="T20" fmla="*/ 115 w 230"/>
                <a:gd name="T21" fmla="*/ 383 h 617"/>
                <a:gd name="T22" fmla="*/ 113 w 230"/>
                <a:gd name="T23" fmla="*/ 377 h 617"/>
                <a:gd name="T24" fmla="*/ 113 w 230"/>
                <a:gd name="T25" fmla="*/ 377 h 617"/>
                <a:gd name="T26" fmla="*/ 113 w 230"/>
                <a:gd name="T27" fmla="*/ 375 h 617"/>
                <a:gd name="T28" fmla="*/ 188 w 230"/>
                <a:gd name="T29" fmla="*/ 375 h 617"/>
                <a:gd name="T30" fmla="*/ 177 w 230"/>
                <a:gd name="T31" fmla="*/ 358 h 617"/>
                <a:gd name="T32" fmla="*/ 154 w 230"/>
                <a:gd name="T33" fmla="*/ 317 h 617"/>
                <a:gd name="T34" fmla="*/ 152 w 230"/>
                <a:gd name="T35" fmla="*/ 315 h 617"/>
                <a:gd name="T36" fmla="*/ 115 w 230"/>
                <a:gd name="T37" fmla="*/ 251 h 617"/>
                <a:gd name="T38" fmla="*/ 63 w 230"/>
                <a:gd name="T39" fmla="*/ 167 h 617"/>
                <a:gd name="T40" fmla="*/ 65 w 230"/>
                <a:gd name="T41" fmla="*/ 167 h 617"/>
                <a:gd name="T42" fmla="*/ 65 w 230"/>
                <a:gd name="T43" fmla="*/ 167 h 617"/>
                <a:gd name="T44" fmla="*/ 102 w 230"/>
                <a:gd name="T45" fmla="*/ 167 h 617"/>
                <a:gd name="T46" fmla="*/ 131 w 230"/>
                <a:gd name="T47" fmla="*/ 167 h 617"/>
                <a:gd name="T48" fmla="*/ 5 w 230"/>
                <a:gd name="T49" fmla="*/ 3 h 617"/>
                <a:gd name="T50" fmla="*/ 1 w 230"/>
                <a:gd name="T51" fmla="*/ 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0" h="617">
                  <a:moveTo>
                    <a:pt x="1" y="0"/>
                  </a:moveTo>
                  <a:lnTo>
                    <a:pt x="0" y="463"/>
                  </a:lnTo>
                  <a:lnTo>
                    <a:pt x="23" y="576"/>
                  </a:lnTo>
                  <a:lnTo>
                    <a:pt x="94" y="529"/>
                  </a:lnTo>
                  <a:lnTo>
                    <a:pt x="30" y="610"/>
                  </a:lnTo>
                  <a:lnTo>
                    <a:pt x="32" y="617"/>
                  </a:lnTo>
                  <a:lnTo>
                    <a:pt x="32" y="617"/>
                  </a:lnTo>
                  <a:lnTo>
                    <a:pt x="32" y="615"/>
                  </a:lnTo>
                  <a:lnTo>
                    <a:pt x="230" y="615"/>
                  </a:lnTo>
                  <a:lnTo>
                    <a:pt x="136" y="426"/>
                  </a:lnTo>
                  <a:lnTo>
                    <a:pt x="115" y="383"/>
                  </a:lnTo>
                  <a:lnTo>
                    <a:pt x="113" y="377"/>
                  </a:lnTo>
                  <a:lnTo>
                    <a:pt x="113" y="377"/>
                  </a:lnTo>
                  <a:lnTo>
                    <a:pt x="113" y="375"/>
                  </a:lnTo>
                  <a:lnTo>
                    <a:pt x="188" y="375"/>
                  </a:lnTo>
                  <a:lnTo>
                    <a:pt x="177" y="358"/>
                  </a:lnTo>
                  <a:lnTo>
                    <a:pt x="154" y="317"/>
                  </a:lnTo>
                  <a:lnTo>
                    <a:pt x="152" y="315"/>
                  </a:lnTo>
                  <a:lnTo>
                    <a:pt x="115" y="251"/>
                  </a:lnTo>
                  <a:lnTo>
                    <a:pt x="63" y="167"/>
                  </a:lnTo>
                  <a:lnTo>
                    <a:pt x="65" y="167"/>
                  </a:lnTo>
                  <a:lnTo>
                    <a:pt x="65" y="167"/>
                  </a:lnTo>
                  <a:lnTo>
                    <a:pt x="102" y="167"/>
                  </a:lnTo>
                  <a:lnTo>
                    <a:pt x="131" y="167"/>
                  </a:lnTo>
                  <a:lnTo>
                    <a:pt x="5" y="3"/>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146">
              <a:extLst>
                <a:ext uri="{FF2B5EF4-FFF2-40B4-BE49-F238E27FC236}">
                  <a16:creationId xmlns:a16="http://schemas.microsoft.com/office/drawing/2014/main" id="{8934DE53-9986-D1BB-234B-A67243A1633E}"/>
                </a:ext>
              </a:extLst>
            </p:cNvPr>
            <p:cNvSpPr>
              <a:spLocks/>
            </p:cNvSpPr>
            <p:nvPr/>
          </p:nvSpPr>
          <p:spPr bwMode="auto">
            <a:xfrm>
              <a:off x="3111096" y="5633156"/>
              <a:ext cx="222933" cy="934423"/>
            </a:xfrm>
            <a:custGeom>
              <a:avLst/>
              <a:gdLst>
                <a:gd name="T0" fmla="*/ 0 w 94"/>
                <a:gd name="T1" fmla="*/ 0 h 394"/>
                <a:gd name="T2" fmla="*/ 0 w 94"/>
                <a:gd name="T3" fmla="*/ 394 h 394"/>
                <a:gd name="T4" fmla="*/ 46 w 94"/>
                <a:gd name="T5" fmla="*/ 394 h 394"/>
                <a:gd name="T6" fmla="*/ 32 w 94"/>
                <a:gd name="T7" fmla="*/ 154 h 394"/>
                <a:gd name="T8" fmla="*/ 30 w 94"/>
                <a:gd name="T9" fmla="*/ 147 h 394"/>
                <a:gd name="T10" fmla="*/ 94 w 94"/>
                <a:gd name="T11" fmla="*/ 66 h 394"/>
                <a:gd name="T12" fmla="*/ 23 w 94"/>
                <a:gd name="T13" fmla="*/ 113 h 394"/>
                <a:gd name="T14" fmla="*/ 0 w 94"/>
                <a:gd name="T15" fmla="*/ 0 h 3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394">
                  <a:moveTo>
                    <a:pt x="0" y="0"/>
                  </a:moveTo>
                  <a:lnTo>
                    <a:pt x="0" y="394"/>
                  </a:lnTo>
                  <a:lnTo>
                    <a:pt x="46" y="394"/>
                  </a:lnTo>
                  <a:lnTo>
                    <a:pt x="32" y="154"/>
                  </a:lnTo>
                  <a:lnTo>
                    <a:pt x="30" y="147"/>
                  </a:lnTo>
                  <a:lnTo>
                    <a:pt x="94" y="66"/>
                  </a:lnTo>
                  <a:lnTo>
                    <a:pt x="23" y="113"/>
                  </a:lnTo>
                  <a:lnTo>
                    <a:pt x="0"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147">
              <a:extLst>
                <a:ext uri="{FF2B5EF4-FFF2-40B4-BE49-F238E27FC236}">
                  <a16:creationId xmlns:a16="http://schemas.microsoft.com/office/drawing/2014/main" id="{840B1993-E600-A3AC-7908-65936B0B6162}"/>
                </a:ext>
              </a:extLst>
            </p:cNvPr>
            <p:cNvSpPr>
              <a:spLocks/>
            </p:cNvSpPr>
            <p:nvPr/>
          </p:nvSpPr>
          <p:spPr bwMode="auto">
            <a:xfrm>
              <a:off x="3111096" y="5633156"/>
              <a:ext cx="222933" cy="934423"/>
            </a:xfrm>
            <a:custGeom>
              <a:avLst/>
              <a:gdLst>
                <a:gd name="T0" fmla="*/ 0 w 94"/>
                <a:gd name="T1" fmla="*/ 0 h 394"/>
                <a:gd name="T2" fmla="*/ 0 w 94"/>
                <a:gd name="T3" fmla="*/ 394 h 394"/>
                <a:gd name="T4" fmla="*/ 46 w 94"/>
                <a:gd name="T5" fmla="*/ 394 h 394"/>
                <a:gd name="T6" fmla="*/ 32 w 94"/>
                <a:gd name="T7" fmla="*/ 154 h 394"/>
                <a:gd name="T8" fmla="*/ 30 w 94"/>
                <a:gd name="T9" fmla="*/ 147 h 394"/>
                <a:gd name="T10" fmla="*/ 94 w 94"/>
                <a:gd name="T11" fmla="*/ 66 h 394"/>
                <a:gd name="T12" fmla="*/ 23 w 94"/>
                <a:gd name="T13" fmla="*/ 113 h 394"/>
                <a:gd name="T14" fmla="*/ 0 w 94"/>
                <a:gd name="T15" fmla="*/ 0 h 3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394">
                  <a:moveTo>
                    <a:pt x="0" y="0"/>
                  </a:moveTo>
                  <a:lnTo>
                    <a:pt x="0" y="394"/>
                  </a:lnTo>
                  <a:lnTo>
                    <a:pt x="46" y="394"/>
                  </a:lnTo>
                  <a:lnTo>
                    <a:pt x="32" y="154"/>
                  </a:lnTo>
                  <a:lnTo>
                    <a:pt x="30" y="147"/>
                  </a:lnTo>
                  <a:lnTo>
                    <a:pt x="94" y="66"/>
                  </a:lnTo>
                  <a:lnTo>
                    <a:pt x="23" y="11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148">
              <a:extLst>
                <a:ext uri="{FF2B5EF4-FFF2-40B4-BE49-F238E27FC236}">
                  <a16:creationId xmlns:a16="http://schemas.microsoft.com/office/drawing/2014/main" id="{5ABB4475-03F5-830C-5116-DD0333BA81DE}"/>
                </a:ext>
              </a:extLst>
            </p:cNvPr>
            <p:cNvSpPr>
              <a:spLocks/>
            </p:cNvSpPr>
            <p:nvPr/>
          </p:nvSpPr>
          <p:spPr bwMode="auto">
            <a:xfrm>
              <a:off x="1261223" y="4651301"/>
              <a:ext cx="1121782" cy="1560534"/>
            </a:xfrm>
            <a:custGeom>
              <a:avLst/>
              <a:gdLst>
                <a:gd name="T0" fmla="*/ 235 w 473"/>
                <a:gd name="T1" fmla="*/ 0 h 658"/>
                <a:gd name="T2" fmla="*/ 0 w 473"/>
                <a:gd name="T3" fmla="*/ 658 h 658"/>
                <a:gd name="T4" fmla="*/ 232 w 473"/>
                <a:gd name="T5" fmla="*/ 658 h 658"/>
                <a:gd name="T6" fmla="*/ 241 w 473"/>
                <a:gd name="T7" fmla="*/ 658 h 658"/>
                <a:gd name="T8" fmla="*/ 473 w 473"/>
                <a:gd name="T9" fmla="*/ 658 h 658"/>
                <a:gd name="T10" fmla="*/ 235 w 473"/>
                <a:gd name="T11" fmla="*/ 0 h 658"/>
              </a:gdLst>
              <a:ahLst/>
              <a:cxnLst>
                <a:cxn ang="0">
                  <a:pos x="T0" y="T1"/>
                </a:cxn>
                <a:cxn ang="0">
                  <a:pos x="T2" y="T3"/>
                </a:cxn>
                <a:cxn ang="0">
                  <a:pos x="T4" y="T5"/>
                </a:cxn>
                <a:cxn ang="0">
                  <a:pos x="T6" y="T7"/>
                </a:cxn>
                <a:cxn ang="0">
                  <a:pos x="T8" y="T9"/>
                </a:cxn>
                <a:cxn ang="0">
                  <a:pos x="T10" y="T11"/>
                </a:cxn>
              </a:cxnLst>
              <a:rect l="0" t="0" r="r" b="b"/>
              <a:pathLst>
                <a:path w="473" h="658">
                  <a:moveTo>
                    <a:pt x="235" y="0"/>
                  </a:moveTo>
                  <a:lnTo>
                    <a:pt x="0" y="658"/>
                  </a:lnTo>
                  <a:lnTo>
                    <a:pt x="232" y="658"/>
                  </a:lnTo>
                  <a:lnTo>
                    <a:pt x="241" y="658"/>
                  </a:lnTo>
                  <a:lnTo>
                    <a:pt x="473" y="658"/>
                  </a:lnTo>
                  <a:lnTo>
                    <a:pt x="235" y="0"/>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Freeform 149">
              <a:extLst>
                <a:ext uri="{FF2B5EF4-FFF2-40B4-BE49-F238E27FC236}">
                  <a16:creationId xmlns:a16="http://schemas.microsoft.com/office/drawing/2014/main" id="{78B97727-1367-F5E9-8B63-DE3368FF8C71}"/>
                </a:ext>
              </a:extLst>
            </p:cNvPr>
            <p:cNvSpPr>
              <a:spLocks/>
            </p:cNvSpPr>
            <p:nvPr/>
          </p:nvSpPr>
          <p:spPr bwMode="auto">
            <a:xfrm>
              <a:off x="1261223" y="4651301"/>
              <a:ext cx="1121782" cy="1560534"/>
            </a:xfrm>
            <a:custGeom>
              <a:avLst/>
              <a:gdLst>
                <a:gd name="T0" fmla="*/ 235 w 473"/>
                <a:gd name="T1" fmla="*/ 0 h 658"/>
                <a:gd name="T2" fmla="*/ 0 w 473"/>
                <a:gd name="T3" fmla="*/ 658 h 658"/>
                <a:gd name="T4" fmla="*/ 232 w 473"/>
                <a:gd name="T5" fmla="*/ 658 h 658"/>
                <a:gd name="T6" fmla="*/ 241 w 473"/>
                <a:gd name="T7" fmla="*/ 658 h 658"/>
                <a:gd name="T8" fmla="*/ 473 w 473"/>
                <a:gd name="T9" fmla="*/ 658 h 658"/>
                <a:gd name="T10" fmla="*/ 235 w 473"/>
                <a:gd name="T11" fmla="*/ 0 h 658"/>
              </a:gdLst>
              <a:ahLst/>
              <a:cxnLst>
                <a:cxn ang="0">
                  <a:pos x="T0" y="T1"/>
                </a:cxn>
                <a:cxn ang="0">
                  <a:pos x="T2" y="T3"/>
                </a:cxn>
                <a:cxn ang="0">
                  <a:pos x="T4" y="T5"/>
                </a:cxn>
                <a:cxn ang="0">
                  <a:pos x="T6" y="T7"/>
                </a:cxn>
                <a:cxn ang="0">
                  <a:pos x="T8" y="T9"/>
                </a:cxn>
                <a:cxn ang="0">
                  <a:pos x="T10" y="T11"/>
                </a:cxn>
              </a:cxnLst>
              <a:rect l="0" t="0" r="r" b="b"/>
              <a:pathLst>
                <a:path w="473" h="658">
                  <a:moveTo>
                    <a:pt x="235" y="0"/>
                  </a:moveTo>
                  <a:lnTo>
                    <a:pt x="0" y="658"/>
                  </a:lnTo>
                  <a:lnTo>
                    <a:pt x="232" y="658"/>
                  </a:lnTo>
                  <a:lnTo>
                    <a:pt x="241" y="658"/>
                  </a:lnTo>
                  <a:lnTo>
                    <a:pt x="473" y="658"/>
                  </a:lnTo>
                  <a:lnTo>
                    <a:pt x="2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150">
              <a:extLst>
                <a:ext uri="{FF2B5EF4-FFF2-40B4-BE49-F238E27FC236}">
                  <a16:creationId xmlns:a16="http://schemas.microsoft.com/office/drawing/2014/main" id="{7C6B404B-A45F-53FE-A9EF-85BC88B4C665}"/>
                </a:ext>
              </a:extLst>
            </p:cNvPr>
            <p:cNvSpPr>
              <a:spLocks/>
            </p:cNvSpPr>
            <p:nvPr/>
          </p:nvSpPr>
          <p:spPr bwMode="auto">
            <a:xfrm>
              <a:off x="1289683" y="4672645"/>
              <a:ext cx="1064863" cy="1273566"/>
            </a:xfrm>
            <a:custGeom>
              <a:avLst/>
              <a:gdLst>
                <a:gd name="T0" fmla="*/ 223 w 449"/>
                <a:gd name="T1" fmla="*/ 0 h 537"/>
                <a:gd name="T2" fmla="*/ 0 w 449"/>
                <a:gd name="T3" fmla="*/ 537 h 537"/>
                <a:gd name="T4" fmla="*/ 220 w 449"/>
                <a:gd name="T5" fmla="*/ 537 h 537"/>
                <a:gd name="T6" fmla="*/ 229 w 449"/>
                <a:gd name="T7" fmla="*/ 537 h 537"/>
                <a:gd name="T8" fmla="*/ 449 w 449"/>
                <a:gd name="T9" fmla="*/ 537 h 537"/>
                <a:gd name="T10" fmla="*/ 223 w 449"/>
                <a:gd name="T11" fmla="*/ 0 h 537"/>
              </a:gdLst>
              <a:ahLst/>
              <a:cxnLst>
                <a:cxn ang="0">
                  <a:pos x="T0" y="T1"/>
                </a:cxn>
                <a:cxn ang="0">
                  <a:pos x="T2" y="T3"/>
                </a:cxn>
                <a:cxn ang="0">
                  <a:pos x="T4" y="T5"/>
                </a:cxn>
                <a:cxn ang="0">
                  <a:pos x="T6" y="T7"/>
                </a:cxn>
                <a:cxn ang="0">
                  <a:pos x="T8" y="T9"/>
                </a:cxn>
                <a:cxn ang="0">
                  <a:pos x="T10" y="T11"/>
                </a:cxn>
              </a:cxnLst>
              <a:rect l="0" t="0" r="r" b="b"/>
              <a:pathLst>
                <a:path w="449" h="537">
                  <a:moveTo>
                    <a:pt x="223" y="0"/>
                  </a:moveTo>
                  <a:lnTo>
                    <a:pt x="0" y="537"/>
                  </a:lnTo>
                  <a:lnTo>
                    <a:pt x="220" y="537"/>
                  </a:lnTo>
                  <a:lnTo>
                    <a:pt x="229" y="537"/>
                  </a:lnTo>
                  <a:lnTo>
                    <a:pt x="449" y="537"/>
                  </a:lnTo>
                  <a:lnTo>
                    <a:pt x="223" y="0"/>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151">
              <a:extLst>
                <a:ext uri="{FF2B5EF4-FFF2-40B4-BE49-F238E27FC236}">
                  <a16:creationId xmlns:a16="http://schemas.microsoft.com/office/drawing/2014/main" id="{E8D671C6-8DA9-650C-5BF5-F41F1C56397D}"/>
                </a:ext>
              </a:extLst>
            </p:cNvPr>
            <p:cNvSpPr>
              <a:spLocks/>
            </p:cNvSpPr>
            <p:nvPr/>
          </p:nvSpPr>
          <p:spPr bwMode="auto">
            <a:xfrm>
              <a:off x="1289683" y="4672645"/>
              <a:ext cx="1064863" cy="1273566"/>
            </a:xfrm>
            <a:custGeom>
              <a:avLst/>
              <a:gdLst>
                <a:gd name="T0" fmla="*/ 223 w 449"/>
                <a:gd name="T1" fmla="*/ 0 h 537"/>
                <a:gd name="T2" fmla="*/ 0 w 449"/>
                <a:gd name="T3" fmla="*/ 537 h 537"/>
                <a:gd name="T4" fmla="*/ 220 w 449"/>
                <a:gd name="T5" fmla="*/ 537 h 537"/>
                <a:gd name="T6" fmla="*/ 229 w 449"/>
                <a:gd name="T7" fmla="*/ 537 h 537"/>
                <a:gd name="T8" fmla="*/ 449 w 449"/>
                <a:gd name="T9" fmla="*/ 537 h 537"/>
                <a:gd name="T10" fmla="*/ 223 w 449"/>
                <a:gd name="T11" fmla="*/ 0 h 537"/>
              </a:gdLst>
              <a:ahLst/>
              <a:cxnLst>
                <a:cxn ang="0">
                  <a:pos x="T0" y="T1"/>
                </a:cxn>
                <a:cxn ang="0">
                  <a:pos x="T2" y="T3"/>
                </a:cxn>
                <a:cxn ang="0">
                  <a:pos x="T4" y="T5"/>
                </a:cxn>
                <a:cxn ang="0">
                  <a:pos x="T6" y="T7"/>
                </a:cxn>
                <a:cxn ang="0">
                  <a:pos x="T8" y="T9"/>
                </a:cxn>
                <a:cxn ang="0">
                  <a:pos x="T10" y="T11"/>
                </a:cxn>
              </a:cxnLst>
              <a:rect l="0" t="0" r="r" b="b"/>
              <a:pathLst>
                <a:path w="449" h="537">
                  <a:moveTo>
                    <a:pt x="223" y="0"/>
                  </a:moveTo>
                  <a:lnTo>
                    <a:pt x="0" y="537"/>
                  </a:lnTo>
                  <a:lnTo>
                    <a:pt x="220" y="537"/>
                  </a:lnTo>
                  <a:lnTo>
                    <a:pt x="229" y="537"/>
                  </a:lnTo>
                  <a:lnTo>
                    <a:pt x="449" y="537"/>
                  </a:lnTo>
                  <a:lnTo>
                    <a:pt x="2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152">
              <a:extLst>
                <a:ext uri="{FF2B5EF4-FFF2-40B4-BE49-F238E27FC236}">
                  <a16:creationId xmlns:a16="http://schemas.microsoft.com/office/drawing/2014/main" id="{32D99497-CE2A-7BBE-4137-F8165475B581}"/>
                </a:ext>
              </a:extLst>
            </p:cNvPr>
            <p:cNvSpPr>
              <a:spLocks/>
            </p:cNvSpPr>
            <p:nvPr/>
          </p:nvSpPr>
          <p:spPr bwMode="auto">
            <a:xfrm>
              <a:off x="1344230" y="4677389"/>
              <a:ext cx="951024" cy="1000829"/>
            </a:xfrm>
            <a:custGeom>
              <a:avLst/>
              <a:gdLst>
                <a:gd name="T0" fmla="*/ 200 w 401"/>
                <a:gd name="T1" fmla="*/ 0 h 422"/>
                <a:gd name="T2" fmla="*/ 0 w 401"/>
                <a:gd name="T3" fmla="*/ 422 h 422"/>
                <a:gd name="T4" fmla="*/ 197 w 401"/>
                <a:gd name="T5" fmla="*/ 422 h 422"/>
                <a:gd name="T6" fmla="*/ 206 w 401"/>
                <a:gd name="T7" fmla="*/ 422 h 422"/>
                <a:gd name="T8" fmla="*/ 401 w 401"/>
                <a:gd name="T9" fmla="*/ 422 h 422"/>
                <a:gd name="T10" fmla="*/ 200 w 401"/>
                <a:gd name="T11" fmla="*/ 0 h 422"/>
              </a:gdLst>
              <a:ahLst/>
              <a:cxnLst>
                <a:cxn ang="0">
                  <a:pos x="T0" y="T1"/>
                </a:cxn>
                <a:cxn ang="0">
                  <a:pos x="T2" y="T3"/>
                </a:cxn>
                <a:cxn ang="0">
                  <a:pos x="T4" y="T5"/>
                </a:cxn>
                <a:cxn ang="0">
                  <a:pos x="T6" y="T7"/>
                </a:cxn>
                <a:cxn ang="0">
                  <a:pos x="T8" y="T9"/>
                </a:cxn>
                <a:cxn ang="0">
                  <a:pos x="T10" y="T11"/>
                </a:cxn>
              </a:cxnLst>
              <a:rect l="0" t="0" r="r" b="b"/>
              <a:pathLst>
                <a:path w="401" h="422">
                  <a:moveTo>
                    <a:pt x="200" y="0"/>
                  </a:moveTo>
                  <a:lnTo>
                    <a:pt x="0" y="422"/>
                  </a:lnTo>
                  <a:lnTo>
                    <a:pt x="197" y="422"/>
                  </a:lnTo>
                  <a:lnTo>
                    <a:pt x="206" y="422"/>
                  </a:lnTo>
                  <a:lnTo>
                    <a:pt x="401" y="422"/>
                  </a:lnTo>
                  <a:lnTo>
                    <a:pt x="200" y="0"/>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Freeform 153">
              <a:extLst>
                <a:ext uri="{FF2B5EF4-FFF2-40B4-BE49-F238E27FC236}">
                  <a16:creationId xmlns:a16="http://schemas.microsoft.com/office/drawing/2014/main" id="{6ACF61D2-25D1-3AB4-C32C-F1A186850B71}"/>
                </a:ext>
              </a:extLst>
            </p:cNvPr>
            <p:cNvSpPr>
              <a:spLocks/>
            </p:cNvSpPr>
            <p:nvPr/>
          </p:nvSpPr>
          <p:spPr bwMode="auto">
            <a:xfrm>
              <a:off x="1344230" y="4677389"/>
              <a:ext cx="951024" cy="1000829"/>
            </a:xfrm>
            <a:custGeom>
              <a:avLst/>
              <a:gdLst>
                <a:gd name="T0" fmla="*/ 200 w 401"/>
                <a:gd name="T1" fmla="*/ 0 h 422"/>
                <a:gd name="T2" fmla="*/ 0 w 401"/>
                <a:gd name="T3" fmla="*/ 422 h 422"/>
                <a:gd name="T4" fmla="*/ 197 w 401"/>
                <a:gd name="T5" fmla="*/ 422 h 422"/>
                <a:gd name="T6" fmla="*/ 206 w 401"/>
                <a:gd name="T7" fmla="*/ 422 h 422"/>
                <a:gd name="T8" fmla="*/ 401 w 401"/>
                <a:gd name="T9" fmla="*/ 422 h 422"/>
                <a:gd name="T10" fmla="*/ 200 w 401"/>
                <a:gd name="T11" fmla="*/ 0 h 422"/>
              </a:gdLst>
              <a:ahLst/>
              <a:cxnLst>
                <a:cxn ang="0">
                  <a:pos x="T0" y="T1"/>
                </a:cxn>
                <a:cxn ang="0">
                  <a:pos x="T2" y="T3"/>
                </a:cxn>
                <a:cxn ang="0">
                  <a:pos x="T4" y="T5"/>
                </a:cxn>
                <a:cxn ang="0">
                  <a:pos x="T6" y="T7"/>
                </a:cxn>
                <a:cxn ang="0">
                  <a:pos x="T8" y="T9"/>
                </a:cxn>
                <a:cxn ang="0">
                  <a:pos x="T10" y="T11"/>
                </a:cxn>
              </a:cxnLst>
              <a:rect l="0" t="0" r="r" b="b"/>
              <a:pathLst>
                <a:path w="401" h="422">
                  <a:moveTo>
                    <a:pt x="200" y="0"/>
                  </a:moveTo>
                  <a:lnTo>
                    <a:pt x="0" y="422"/>
                  </a:lnTo>
                  <a:lnTo>
                    <a:pt x="197" y="422"/>
                  </a:lnTo>
                  <a:lnTo>
                    <a:pt x="206" y="422"/>
                  </a:lnTo>
                  <a:lnTo>
                    <a:pt x="401" y="422"/>
                  </a:lnTo>
                  <a:lnTo>
                    <a:pt x="20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154">
              <a:extLst>
                <a:ext uri="{FF2B5EF4-FFF2-40B4-BE49-F238E27FC236}">
                  <a16:creationId xmlns:a16="http://schemas.microsoft.com/office/drawing/2014/main" id="{64988BF3-C931-E4FB-8F12-C52220AA5BC7}"/>
                </a:ext>
              </a:extLst>
            </p:cNvPr>
            <p:cNvSpPr>
              <a:spLocks/>
            </p:cNvSpPr>
            <p:nvPr/>
          </p:nvSpPr>
          <p:spPr bwMode="auto">
            <a:xfrm>
              <a:off x="1415379" y="4658416"/>
              <a:ext cx="808726" cy="680658"/>
            </a:xfrm>
            <a:custGeom>
              <a:avLst/>
              <a:gdLst>
                <a:gd name="T0" fmla="*/ 170 w 341"/>
                <a:gd name="T1" fmla="*/ 0 h 287"/>
                <a:gd name="T2" fmla="*/ 0 w 341"/>
                <a:gd name="T3" fmla="*/ 287 h 287"/>
                <a:gd name="T4" fmla="*/ 167 w 341"/>
                <a:gd name="T5" fmla="*/ 287 h 287"/>
                <a:gd name="T6" fmla="*/ 176 w 341"/>
                <a:gd name="T7" fmla="*/ 287 h 287"/>
                <a:gd name="T8" fmla="*/ 341 w 341"/>
                <a:gd name="T9" fmla="*/ 287 h 287"/>
                <a:gd name="T10" fmla="*/ 170 w 341"/>
                <a:gd name="T11" fmla="*/ 0 h 287"/>
              </a:gdLst>
              <a:ahLst/>
              <a:cxnLst>
                <a:cxn ang="0">
                  <a:pos x="T0" y="T1"/>
                </a:cxn>
                <a:cxn ang="0">
                  <a:pos x="T2" y="T3"/>
                </a:cxn>
                <a:cxn ang="0">
                  <a:pos x="T4" y="T5"/>
                </a:cxn>
                <a:cxn ang="0">
                  <a:pos x="T6" y="T7"/>
                </a:cxn>
                <a:cxn ang="0">
                  <a:pos x="T8" y="T9"/>
                </a:cxn>
                <a:cxn ang="0">
                  <a:pos x="T10" y="T11"/>
                </a:cxn>
              </a:cxnLst>
              <a:rect l="0" t="0" r="r" b="b"/>
              <a:pathLst>
                <a:path w="341" h="287">
                  <a:moveTo>
                    <a:pt x="170" y="0"/>
                  </a:moveTo>
                  <a:lnTo>
                    <a:pt x="0" y="287"/>
                  </a:lnTo>
                  <a:lnTo>
                    <a:pt x="167" y="287"/>
                  </a:lnTo>
                  <a:lnTo>
                    <a:pt x="176" y="287"/>
                  </a:lnTo>
                  <a:lnTo>
                    <a:pt x="341" y="287"/>
                  </a:lnTo>
                  <a:lnTo>
                    <a:pt x="170" y="0"/>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155">
              <a:extLst>
                <a:ext uri="{FF2B5EF4-FFF2-40B4-BE49-F238E27FC236}">
                  <a16:creationId xmlns:a16="http://schemas.microsoft.com/office/drawing/2014/main" id="{59158092-17CA-707E-1F3E-CE65AF0C996B}"/>
                </a:ext>
              </a:extLst>
            </p:cNvPr>
            <p:cNvSpPr>
              <a:spLocks/>
            </p:cNvSpPr>
            <p:nvPr/>
          </p:nvSpPr>
          <p:spPr bwMode="auto">
            <a:xfrm>
              <a:off x="1415379" y="4658416"/>
              <a:ext cx="808726" cy="680658"/>
            </a:xfrm>
            <a:custGeom>
              <a:avLst/>
              <a:gdLst>
                <a:gd name="T0" fmla="*/ 170 w 341"/>
                <a:gd name="T1" fmla="*/ 0 h 287"/>
                <a:gd name="T2" fmla="*/ 0 w 341"/>
                <a:gd name="T3" fmla="*/ 287 h 287"/>
                <a:gd name="T4" fmla="*/ 167 w 341"/>
                <a:gd name="T5" fmla="*/ 287 h 287"/>
                <a:gd name="T6" fmla="*/ 176 w 341"/>
                <a:gd name="T7" fmla="*/ 287 h 287"/>
                <a:gd name="T8" fmla="*/ 341 w 341"/>
                <a:gd name="T9" fmla="*/ 287 h 287"/>
                <a:gd name="T10" fmla="*/ 170 w 341"/>
                <a:gd name="T11" fmla="*/ 0 h 287"/>
              </a:gdLst>
              <a:ahLst/>
              <a:cxnLst>
                <a:cxn ang="0">
                  <a:pos x="T0" y="T1"/>
                </a:cxn>
                <a:cxn ang="0">
                  <a:pos x="T2" y="T3"/>
                </a:cxn>
                <a:cxn ang="0">
                  <a:pos x="T4" y="T5"/>
                </a:cxn>
                <a:cxn ang="0">
                  <a:pos x="T6" y="T7"/>
                </a:cxn>
                <a:cxn ang="0">
                  <a:pos x="T8" y="T9"/>
                </a:cxn>
                <a:cxn ang="0">
                  <a:pos x="T10" y="T11"/>
                </a:cxn>
              </a:cxnLst>
              <a:rect l="0" t="0" r="r" b="b"/>
              <a:pathLst>
                <a:path w="341" h="287">
                  <a:moveTo>
                    <a:pt x="170" y="0"/>
                  </a:moveTo>
                  <a:lnTo>
                    <a:pt x="0" y="287"/>
                  </a:lnTo>
                  <a:lnTo>
                    <a:pt x="167" y="287"/>
                  </a:lnTo>
                  <a:lnTo>
                    <a:pt x="176" y="287"/>
                  </a:lnTo>
                  <a:lnTo>
                    <a:pt x="341" y="287"/>
                  </a:lnTo>
                  <a:lnTo>
                    <a:pt x="17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156">
              <a:extLst>
                <a:ext uri="{FF2B5EF4-FFF2-40B4-BE49-F238E27FC236}">
                  <a16:creationId xmlns:a16="http://schemas.microsoft.com/office/drawing/2014/main" id="{0EF4421E-29F8-40AE-9A72-976AB41EB811}"/>
                </a:ext>
              </a:extLst>
            </p:cNvPr>
            <p:cNvSpPr>
              <a:spLocks/>
            </p:cNvSpPr>
            <p:nvPr/>
          </p:nvSpPr>
          <p:spPr bwMode="auto">
            <a:xfrm>
              <a:off x="1545819" y="5272668"/>
              <a:ext cx="550219" cy="1223762"/>
            </a:xfrm>
            <a:custGeom>
              <a:avLst/>
              <a:gdLst>
                <a:gd name="T0" fmla="*/ 232 w 232"/>
                <a:gd name="T1" fmla="*/ 317 h 516"/>
                <a:gd name="T2" fmla="*/ 140 w 232"/>
                <a:gd name="T3" fmla="*/ 349 h 516"/>
                <a:gd name="T4" fmla="*/ 135 w 232"/>
                <a:gd name="T5" fmla="*/ 280 h 516"/>
                <a:gd name="T6" fmla="*/ 202 w 232"/>
                <a:gd name="T7" fmla="*/ 227 h 516"/>
                <a:gd name="T8" fmla="*/ 133 w 232"/>
                <a:gd name="T9" fmla="*/ 252 h 516"/>
                <a:gd name="T10" fmla="*/ 130 w 232"/>
                <a:gd name="T11" fmla="*/ 184 h 516"/>
                <a:gd name="T12" fmla="*/ 177 w 232"/>
                <a:gd name="T13" fmla="*/ 145 h 516"/>
                <a:gd name="T14" fmla="*/ 128 w 232"/>
                <a:gd name="T15" fmla="*/ 162 h 516"/>
                <a:gd name="T16" fmla="*/ 115 w 232"/>
                <a:gd name="T17" fmla="*/ 0 h 516"/>
                <a:gd name="T18" fmla="*/ 105 w 232"/>
                <a:gd name="T19" fmla="*/ 162 h 516"/>
                <a:gd name="T20" fmla="*/ 55 w 232"/>
                <a:gd name="T21" fmla="*/ 145 h 516"/>
                <a:gd name="T22" fmla="*/ 103 w 232"/>
                <a:gd name="T23" fmla="*/ 184 h 516"/>
                <a:gd name="T24" fmla="*/ 98 w 232"/>
                <a:gd name="T25" fmla="*/ 252 h 516"/>
                <a:gd name="T26" fmla="*/ 30 w 232"/>
                <a:gd name="T27" fmla="*/ 227 h 516"/>
                <a:gd name="T28" fmla="*/ 96 w 232"/>
                <a:gd name="T29" fmla="*/ 280 h 516"/>
                <a:gd name="T30" fmla="*/ 92 w 232"/>
                <a:gd name="T31" fmla="*/ 349 h 516"/>
                <a:gd name="T32" fmla="*/ 0 w 232"/>
                <a:gd name="T33" fmla="*/ 317 h 516"/>
                <a:gd name="T34" fmla="*/ 89 w 232"/>
                <a:gd name="T35" fmla="*/ 389 h 516"/>
                <a:gd name="T36" fmla="*/ 80 w 232"/>
                <a:gd name="T37" fmla="*/ 516 h 516"/>
                <a:gd name="T38" fmla="*/ 153 w 232"/>
                <a:gd name="T39" fmla="*/ 516 h 516"/>
                <a:gd name="T40" fmla="*/ 144 w 232"/>
                <a:gd name="T41" fmla="*/ 389 h 516"/>
                <a:gd name="T42" fmla="*/ 232 w 232"/>
                <a:gd name="T43" fmla="*/ 317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2" h="516">
                  <a:moveTo>
                    <a:pt x="232" y="317"/>
                  </a:moveTo>
                  <a:lnTo>
                    <a:pt x="140" y="349"/>
                  </a:lnTo>
                  <a:lnTo>
                    <a:pt x="135" y="280"/>
                  </a:lnTo>
                  <a:lnTo>
                    <a:pt x="202" y="227"/>
                  </a:lnTo>
                  <a:lnTo>
                    <a:pt x="133" y="252"/>
                  </a:lnTo>
                  <a:lnTo>
                    <a:pt x="130" y="184"/>
                  </a:lnTo>
                  <a:lnTo>
                    <a:pt x="177" y="145"/>
                  </a:lnTo>
                  <a:lnTo>
                    <a:pt x="128" y="162"/>
                  </a:lnTo>
                  <a:lnTo>
                    <a:pt x="115" y="0"/>
                  </a:lnTo>
                  <a:lnTo>
                    <a:pt x="105" y="162"/>
                  </a:lnTo>
                  <a:lnTo>
                    <a:pt x="55" y="145"/>
                  </a:lnTo>
                  <a:lnTo>
                    <a:pt x="103" y="184"/>
                  </a:lnTo>
                  <a:lnTo>
                    <a:pt x="98" y="252"/>
                  </a:lnTo>
                  <a:lnTo>
                    <a:pt x="30" y="227"/>
                  </a:lnTo>
                  <a:lnTo>
                    <a:pt x="96" y="280"/>
                  </a:lnTo>
                  <a:lnTo>
                    <a:pt x="92" y="349"/>
                  </a:lnTo>
                  <a:lnTo>
                    <a:pt x="0" y="317"/>
                  </a:lnTo>
                  <a:lnTo>
                    <a:pt x="89" y="389"/>
                  </a:lnTo>
                  <a:lnTo>
                    <a:pt x="80" y="516"/>
                  </a:lnTo>
                  <a:lnTo>
                    <a:pt x="153" y="516"/>
                  </a:lnTo>
                  <a:lnTo>
                    <a:pt x="144" y="389"/>
                  </a:lnTo>
                  <a:lnTo>
                    <a:pt x="232" y="317"/>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Freeform 157">
              <a:extLst>
                <a:ext uri="{FF2B5EF4-FFF2-40B4-BE49-F238E27FC236}">
                  <a16:creationId xmlns:a16="http://schemas.microsoft.com/office/drawing/2014/main" id="{3D5F2FA1-5F5E-9302-7FB7-8A76C4C5C0C9}"/>
                </a:ext>
              </a:extLst>
            </p:cNvPr>
            <p:cNvSpPr>
              <a:spLocks/>
            </p:cNvSpPr>
            <p:nvPr/>
          </p:nvSpPr>
          <p:spPr bwMode="auto">
            <a:xfrm>
              <a:off x="1545819" y="5272668"/>
              <a:ext cx="550219" cy="1223762"/>
            </a:xfrm>
            <a:custGeom>
              <a:avLst/>
              <a:gdLst>
                <a:gd name="T0" fmla="*/ 232 w 232"/>
                <a:gd name="T1" fmla="*/ 317 h 516"/>
                <a:gd name="T2" fmla="*/ 140 w 232"/>
                <a:gd name="T3" fmla="*/ 349 h 516"/>
                <a:gd name="T4" fmla="*/ 135 w 232"/>
                <a:gd name="T5" fmla="*/ 280 h 516"/>
                <a:gd name="T6" fmla="*/ 202 w 232"/>
                <a:gd name="T7" fmla="*/ 227 h 516"/>
                <a:gd name="T8" fmla="*/ 133 w 232"/>
                <a:gd name="T9" fmla="*/ 252 h 516"/>
                <a:gd name="T10" fmla="*/ 130 w 232"/>
                <a:gd name="T11" fmla="*/ 184 h 516"/>
                <a:gd name="T12" fmla="*/ 177 w 232"/>
                <a:gd name="T13" fmla="*/ 145 h 516"/>
                <a:gd name="T14" fmla="*/ 128 w 232"/>
                <a:gd name="T15" fmla="*/ 162 h 516"/>
                <a:gd name="T16" fmla="*/ 115 w 232"/>
                <a:gd name="T17" fmla="*/ 0 h 516"/>
                <a:gd name="T18" fmla="*/ 105 w 232"/>
                <a:gd name="T19" fmla="*/ 162 h 516"/>
                <a:gd name="T20" fmla="*/ 55 w 232"/>
                <a:gd name="T21" fmla="*/ 145 h 516"/>
                <a:gd name="T22" fmla="*/ 103 w 232"/>
                <a:gd name="T23" fmla="*/ 184 h 516"/>
                <a:gd name="T24" fmla="*/ 98 w 232"/>
                <a:gd name="T25" fmla="*/ 252 h 516"/>
                <a:gd name="T26" fmla="*/ 30 w 232"/>
                <a:gd name="T27" fmla="*/ 227 h 516"/>
                <a:gd name="T28" fmla="*/ 96 w 232"/>
                <a:gd name="T29" fmla="*/ 280 h 516"/>
                <a:gd name="T30" fmla="*/ 92 w 232"/>
                <a:gd name="T31" fmla="*/ 349 h 516"/>
                <a:gd name="T32" fmla="*/ 0 w 232"/>
                <a:gd name="T33" fmla="*/ 317 h 516"/>
                <a:gd name="T34" fmla="*/ 89 w 232"/>
                <a:gd name="T35" fmla="*/ 389 h 516"/>
                <a:gd name="T36" fmla="*/ 80 w 232"/>
                <a:gd name="T37" fmla="*/ 516 h 516"/>
                <a:gd name="T38" fmla="*/ 153 w 232"/>
                <a:gd name="T39" fmla="*/ 516 h 516"/>
                <a:gd name="T40" fmla="*/ 144 w 232"/>
                <a:gd name="T41" fmla="*/ 389 h 516"/>
                <a:gd name="T42" fmla="*/ 232 w 232"/>
                <a:gd name="T43" fmla="*/ 317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2" h="516">
                  <a:moveTo>
                    <a:pt x="232" y="317"/>
                  </a:moveTo>
                  <a:lnTo>
                    <a:pt x="140" y="349"/>
                  </a:lnTo>
                  <a:lnTo>
                    <a:pt x="135" y="280"/>
                  </a:lnTo>
                  <a:lnTo>
                    <a:pt x="202" y="227"/>
                  </a:lnTo>
                  <a:lnTo>
                    <a:pt x="133" y="252"/>
                  </a:lnTo>
                  <a:lnTo>
                    <a:pt x="130" y="184"/>
                  </a:lnTo>
                  <a:lnTo>
                    <a:pt x="177" y="145"/>
                  </a:lnTo>
                  <a:lnTo>
                    <a:pt x="128" y="162"/>
                  </a:lnTo>
                  <a:lnTo>
                    <a:pt x="115" y="0"/>
                  </a:lnTo>
                  <a:lnTo>
                    <a:pt x="105" y="162"/>
                  </a:lnTo>
                  <a:lnTo>
                    <a:pt x="55" y="145"/>
                  </a:lnTo>
                  <a:lnTo>
                    <a:pt x="103" y="184"/>
                  </a:lnTo>
                  <a:lnTo>
                    <a:pt x="98" y="252"/>
                  </a:lnTo>
                  <a:lnTo>
                    <a:pt x="30" y="227"/>
                  </a:lnTo>
                  <a:lnTo>
                    <a:pt x="96" y="280"/>
                  </a:lnTo>
                  <a:lnTo>
                    <a:pt x="92" y="349"/>
                  </a:lnTo>
                  <a:lnTo>
                    <a:pt x="0" y="317"/>
                  </a:lnTo>
                  <a:lnTo>
                    <a:pt x="89" y="389"/>
                  </a:lnTo>
                  <a:lnTo>
                    <a:pt x="80" y="516"/>
                  </a:lnTo>
                  <a:lnTo>
                    <a:pt x="153" y="516"/>
                  </a:lnTo>
                  <a:lnTo>
                    <a:pt x="144" y="389"/>
                  </a:lnTo>
                  <a:lnTo>
                    <a:pt x="232" y="3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158">
              <a:extLst>
                <a:ext uri="{FF2B5EF4-FFF2-40B4-BE49-F238E27FC236}">
                  <a16:creationId xmlns:a16="http://schemas.microsoft.com/office/drawing/2014/main" id="{CF56F702-7E6E-8D98-C5E5-846358FF92F7}"/>
                </a:ext>
              </a:extLst>
            </p:cNvPr>
            <p:cNvSpPr>
              <a:spLocks noEditPoints="1"/>
            </p:cNvSpPr>
            <p:nvPr/>
          </p:nvSpPr>
          <p:spPr bwMode="auto">
            <a:xfrm>
              <a:off x="1818557" y="4646557"/>
              <a:ext cx="384204" cy="832443"/>
            </a:xfrm>
            <a:custGeom>
              <a:avLst/>
              <a:gdLst>
                <a:gd name="T0" fmla="*/ 158 w 162"/>
                <a:gd name="T1" fmla="*/ 345 h 351"/>
                <a:gd name="T2" fmla="*/ 158 w 162"/>
                <a:gd name="T3" fmla="*/ 345 h 351"/>
                <a:gd name="T4" fmla="*/ 162 w 162"/>
                <a:gd name="T5" fmla="*/ 351 h 351"/>
                <a:gd name="T6" fmla="*/ 162 w 162"/>
                <a:gd name="T7" fmla="*/ 351 h 351"/>
                <a:gd name="T8" fmla="*/ 158 w 162"/>
                <a:gd name="T9" fmla="*/ 345 h 351"/>
                <a:gd name="T10" fmla="*/ 0 w 162"/>
                <a:gd name="T11" fmla="*/ 0 h 351"/>
                <a:gd name="T12" fmla="*/ 0 w 162"/>
                <a:gd name="T13" fmla="*/ 2 h 351"/>
                <a:gd name="T14" fmla="*/ 0 w 162"/>
                <a:gd name="T15" fmla="*/ 3 h 351"/>
                <a:gd name="T16" fmla="*/ 0 w 162"/>
                <a:gd name="T17" fmla="*/ 2 h 351"/>
                <a:gd name="T18" fmla="*/ 2 w 162"/>
                <a:gd name="T19" fmla="*/ 9 h 351"/>
                <a:gd name="T20" fmla="*/ 4 w 162"/>
                <a:gd name="T21" fmla="*/ 11 h 351"/>
                <a:gd name="T22" fmla="*/ 0 w 162"/>
                <a:gd name="T23"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2" h="351">
                  <a:moveTo>
                    <a:pt x="158" y="345"/>
                  </a:moveTo>
                  <a:lnTo>
                    <a:pt x="158" y="345"/>
                  </a:lnTo>
                  <a:lnTo>
                    <a:pt x="162" y="351"/>
                  </a:lnTo>
                  <a:lnTo>
                    <a:pt x="162" y="351"/>
                  </a:lnTo>
                  <a:lnTo>
                    <a:pt x="158" y="345"/>
                  </a:lnTo>
                  <a:close/>
                  <a:moveTo>
                    <a:pt x="0" y="0"/>
                  </a:moveTo>
                  <a:lnTo>
                    <a:pt x="0" y="2"/>
                  </a:lnTo>
                  <a:lnTo>
                    <a:pt x="0" y="3"/>
                  </a:lnTo>
                  <a:lnTo>
                    <a:pt x="0" y="2"/>
                  </a:lnTo>
                  <a:lnTo>
                    <a:pt x="2" y="9"/>
                  </a:lnTo>
                  <a:lnTo>
                    <a:pt x="4" y="11"/>
                  </a:lnTo>
                  <a:lnTo>
                    <a:pt x="0" y="0"/>
                  </a:lnTo>
                  <a:close/>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Freeform 159">
              <a:extLst>
                <a:ext uri="{FF2B5EF4-FFF2-40B4-BE49-F238E27FC236}">
                  <a16:creationId xmlns:a16="http://schemas.microsoft.com/office/drawing/2014/main" id="{95EE9F4B-7DE6-6B8F-2B55-1EFE2410AD96}"/>
                </a:ext>
              </a:extLst>
            </p:cNvPr>
            <p:cNvSpPr>
              <a:spLocks noEditPoints="1"/>
            </p:cNvSpPr>
            <p:nvPr/>
          </p:nvSpPr>
          <p:spPr bwMode="auto">
            <a:xfrm>
              <a:off x="1818557" y="4646557"/>
              <a:ext cx="384204" cy="832443"/>
            </a:xfrm>
            <a:custGeom>
              <a:avLst/>
              <a:gdLst>
                <a:gd name="T0" fmla="*/ 158 w 162"/>
                <a:gd name="T1" fmla="*/ 345 h 351"/>
                <a:gd name="T2" fmla="*/ 158 w 162"/>
                <a:gd name="T3" fmla="*/ 345 h 351"/>
                <a:gd name="T4" fmla="*/ 162 w 162"/>
                <a:gd name="T5" fmla="*/ 351 h 351"/>
                <a:gd name="T6" fmla="*/ 162 w 162"/>
                <a:gd name="T7" fmla="*/ 351 h 351"/>
                <a:gd name="T8" fmla="*/ 158 w 162"/>
                <a:gd name="T9" fmla="*/ 345 h 351"/>
                <a:gd name="T10" fmla="*/ 0 w 162"/>
                <a:gd name="T11" fmla="*/ 0 h 351"/>
                <a:gd name="T12" fmla="*/ 0 w 162"/>
                <a:gd name="T13" fmla="*/ 2 h 351"/>
                <a:gd name="T14" fmla="*/ 0 w 162"/>
                <a:gd name="T15" fmla="*/ 3 h 351"/>
                <a:gd name="T16" fmla="*/ 0 w 162"/>
                <a:gd name="T17" fmla="*/ 2 h 351"/>
                <a:gd name="T18" fmla="*/ 2 w 162"/>
                <a:gd name="T19" fmla="*/ 9 h 351"/>
                <a:gd name="T20" fmla="*/ 4 w 162"/>
                <a:gd name="T21" fmla="*/ 11 h 351"/>
                <a:gd name="T22" fmla="*/ 0 w 162"/>
                <a:gd name="T23"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2" h="351">
                  <a:moveTo>
                    <a:pt x="158" y="345"/>
                  </a:moveTo>
                  <a:lnTo>
                    <a:pt x="158" y="345"/>
                  </a:lnTo>
                  <a:lnTo>
                    <a:pt x="162" y="351"/>
                  </a:lnTo>
                  <a:lnTo>
                    <a:pt x="162" y="351"/>
                  </a:lnTo>
                  <a:lnTo>
                    <a:pt x="158" y="345"/>
                  </a:lnTo>
                  <a:moveTo>
                    <a:pt x="0" y="0"/>
                  </a:moveTo>
                  <a:lnTo>
                    <a:pt x="0" y="2"/>
                  </a:lnTo>
                  <a:lnTo>
                    <a:pt x="0" y="3"/>
                  </a:lnTo>
                  <a:lnTo>
                    <a:pt x="0" y="2"/>
                  </a:lnTo>
                  <a:lnTo>
                    <a:pt x="2" y="9"/>
                  </a:lnTo>
                  <a:lnTo>
                    <a:pt x="4" y="1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Freeform 160">
              <a:extLst>
                <a:ext uri="{FF2B5EF4-FFF2-40B4-BE49-F238E27FC236}">
                  <a16:creationId xmlns:a16="http://schemas.microsoft.com/office/drawing/2014/main" id="{5846942F-3349-2DF3-1BDE-1B6D445D619E}"/>
                </a:ext>
              </a:extLst>
            </p:cNvPr>
            <p:cNvSpPr>
              <a:spLocks noEditPoints="1"/>
            </p:cNvSpPr>
            <p:nvPr/>
          </p:nvSpPr>
          <p:spPr bwMode="auto">
            <a:xfrm>
              <a:off x="2133984" y="5339074"/>
              <a:ext cx="161271" cy="339143"/>
            </a:xfrm>
            <a:custGeom>
              <a:avLst/>
              <a:gdLst>
                <a:gd name="T0" fmla="*/ 29 w 68"/>
                <a:gd name="T1" fmla="*/ 59 h 143"/>
                <a:gd name="T2" fmla="*/ 29 w 68"/>
                <a:gd name="T3" fmla="*/ 59 h 143"/>
                <a:gd name="T4" fmla="*/ 68 w 68"/>
                <a:gd name="T5" fmla="*/ 143 h 143"/>
                <a:gd name="T6" fmla="*/ 68 w 68"/>
                <a:gd name="T7" fmla="*/ 143 h 143"/>
                <a:gd name="T8" fmla="*/ 29 w 68"/>
                <a:gd name="T9" fmla="*/ 59 h 143"/>
                <a:gd name="T10" fmla="*/ 34 w 68"/>
                <a:gd name="T11" fmla="*/ 0 h 143"/>
                <a:gd name="T12" fmla="*/ 0 w 68"/>
                <a:gd name="T13" fmla="*/ 0 h 143"/>
                <a:gd name="T14" fmla="*/ 25 w 68"/>
                <a:gd name="T15" fmla="*/ 53 h 143"/>
                <a:gd name="T16" fmla="*/ 25 w 68"/>
                <a:gd name="T17" fmla="*/ 53 h 143"/>
                <a:gd name="T18" fmla="*/ 4 w 68"/>
                <a:gd name="T19" fmla="*/ 8 h 143"/>
                <a:gd name="T20" fmla="*/ 38 w 68"/>
                <a:gd name="T21" fmla="*/ 8 h 143"/>
                <a:gd name="T22" fmla="*/ 34 w 68"/>
                <a:gd name="T2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143">
                  <a:moveTo>
                    <a:pt x="29" y="59"/>
                  </a:moveTo>
                  <a:lnTo>
                    <a:pt x="29" y="59"/>
                  </a:lnTo>
                  <a:lnTo>
                    <a:pt x="68" y="143"/>
                  </a:lnTo>
                  <a:lnTo>
                    <a:pt x="68" y="143"/>
                  </a:lnTo>
                  <a:lnTo>
                    <a:pt x="29" y="59"/>
                  </a:lnTo>
                  <a:close/>
                  <a:moveTo>
                    <a:pt x="34" y="0"/>
                  </a:moveTo>
                  <a:lnTo>
                    <a:pt x="0" y="0"/>
                  </a:lnTo>
                  <a:lnTo>
                    <a:pt x="25" y="53"/>
                  </a:lnTo>
                  <a:lnTo>
                    <a:pt x="25" y="53"/>
                  </a:lnTo>
                  <a:lnTo>
                    <a:pt x="4" y="8"/>
                  </a:lnTo>
                  <a:lnTo>
                    <a:pt x="38" y="8"/>
                  </a:lnTo>
                  <a:lnTo>
                    <a:pt x="34" y="0"/>
                  </a:lnTo>
                  <a:close/>
                </a:path>
              </a:pathLst>
            </a:custGeom>
            <a:solidFill>
              <a:srgbClr val="537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161">
              <a:extLst>
                <a:ext uri="{FF2B5EF4-FFF2-40B4-BE49-F238E27FC236}">
                  <a16:creationId xmlns:a16="http://schemas.microsoft.com/office/drawing/2014/main" id="{D459D446-F2DF-07A8-8085-B07C43DE7ABC}"/>
                </a:ext>
              </a:extLst>
            </p:cNvPr>
            <p:cNvSpPr>
              <a:spLocks noEditPoints="1"/>
            </p:cNvSpPr>
            <p:nvPr/>
          </p:nvSpPr>
          <p:spPr bwMode="auto">
            <a:xfrm>
              <a:off x="2133984" y="5339074"/>
              <a:ext cx="161271" cy="339143"/>
            </a:xfrm>
            <a:custGeom>
              <a:avLst/>
              <a:gdLst>
                <a:gd name="T0" fmla="*/ 29 w 68"/>
                <a:gd name="T1" fmla="*/ 59 h 143"/>
                <a:gd name="T2" fmla="*/ 29 w 68"/>
                <a:gd name="T3" fmla="*/ 59 h 143"/>
                <a:gd name="T4" fmla="*/ 68 w 68"/>
                <a:gd name="T5" fmla="*/ 143 h 143"/>
                <a:gd name="T6" fmla="*/ 68 w 68"/>
                <a:gd name="T7" fmla="*/ 143 h 143"/>
                <a:gd name="T8" fmla="*/ 29 w 68"/>
                <a:gd name="T9" fmla="*/ 59 h 143"/>
                <a:gd name="T10" fmla="*/ 34 w 68"/>
                <a:gd name="T11" fmla="*/ 0 h 143"/>
                <a:gd name="T12" fmla="*/ 0 w 68"/>
                <a:gd name="T13" fmla="*/ 0 h 143"/>
                <a:gd name="T14" fmla="*/ 25 w 68"/>
                <a:gd name="T15" fmla="*/ 53 h 143"/>
                <a:gd name="T16" fmla="*/ 25 w 68"/>
                <a:gd name="T17" fmla="*/ 53 h 143"/>
                <a:gd name="T18" fmla="*/ 4 w 68"/>
                <a:gd name="T19" fmla="*/ 8 h 143"/>
                <a:gd name="T20" fmla="*/ 38 w 68"/>
                <a:gd name="T21" fmla="*/ 8 h 143"/>
                <a:gd name="T22" fmla="*/ 34 w 68"/>
                <a:gd name="T2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143">
                  <a:moveTo>
                    <a:pt x="29" y="59"/>
                  </a:moveTo>
                  <a:lnTo>
                    <a:pt x="29" y="59"/>
                  </a:lnTo>
                  <a:lnTo>
                    <a:pt x="68" y="143"/>
                  </a:lnTo>
                  <a:lnTo>
                    <a:pt x="68" y="143"/>
                  </a:lnTo>
                  <a:lnTo>
                    <a:pt x="29" y="59"/>
                  </a:lnTo>
                  <a:moveTo>
                    <a:pt x="34" y="0"/>
                  </a:moveTo>
                  <a:lnTo>
                    <a:pt x="0" y="0"/>
                  </a:lnTo>
                  <a:lnTo>
                    <a:pt x="25" y="53"/>
                  </a:lnTo>
                  <a:lnTo>
                    <a:pt x="25" y="53"/>
                  </a:lnTo>
                  <a:lnTo>
                    <a:pt x="4" y="8"/>
                  </a:lnTo>
                  <a:lnTo>
                    <a:pt x="38" y="8"/>
                  </a:lnTo>
                  <a:lnTo>
                    <a:pt x="3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162">
              <a:extLst>
                <a:ext uri="{FF2B5EF4-FFF2-40B4-BE49-F238E27FC236}">
                  <a16:creationId xmlns:a16="http://schemas.microsoft.com/office/drawing/2014/main" id="{0CBB6C68-8ED3-D3B6-7655-2648554514A9}"/>
                </a:ext>
              </a:extLst>
            </p:cNvPr>
            <p:cNvSpPr>
              <a:spLocks/>
            </p:cNvSpPr>
            <p:nvPr/>
          </p:nvSpPr>
          <p:spPr bwMode="auto">
            <a:xfrm>
              <a:off x="2311856" y="6017361"/>
              <a:ext cx="66406" cy="184987"/>
            </a:xfrm>
            <a:custGeom>
              <a:avLst/>
              <a:gdLst>
                <a:gd name="T0" fmla="*/ 0 w 28"/>
                <a:gd name="T1" fmla="*/ 0 h 78"/>
                <a:gd name="T2" fmla="*/ 0 w 28"/>
                <a:gd name="T3" fmla="*/ 0 h 78"/>
                <a:gd name="T4" fmla="*/ 28 w 28"/>
                <a:gd name="T5" fmla="*/ 78 h 78"/>
                <a:gd name="T6" fmla="*/ 28 w 28"/>
                <a:gd name="T7" fmla="*/ 77 h 78"/>
                <a:gd name="T8" fmla="*/ 0 w 28"/>
                <a:gd name="T9" fmla="*/ 0 h 78"/>
              </a:gdLst>
              <a:ahLst/>
              <a:cxnLst>
                <a:cxn ang="0">
                  <a:pos x="T0" y="T1"/>
                </a:cxn>
                <a:cxn ang="0">
                  <a:pos x="T2" y="T3"/>
                </a:cxn>
                <a:cxn ang="0">
                  <a:pos x="T4" y="T5"/>
                </a:cxn>
                <a:cxn ang="0">
                  <a:pos x="T6" y="T7"/>
                </a:cxn>
                <a:cxn ang="0">
                  <a:pos x="T8" y="T9"/>
                </a:cxn>
              </a:cxnLst>
              <a:rect l="0" t="0" r="r" b="b"/>
              <a:pathLst>
                <a:path w="28" h="78">
                  <a:moveTo>
                    <a:pt x="0" y="0"/>
                  </a:moveTo>
                  <a:lnTo>
                    <a:pt x="0" y="0"/>
                  </a:lnTo>
                  <a:lnTo>
                    <a:pt x="28" y="78"/>
                  </a:lnTo>
                  <a:lnTo>
                    <a:pt x="28" y="77"/>
                  </a:lnTo>
                  <a:lnTo>
                    <a:pt x="0" y="0"/>
                  </a:lnTo>
                  <a:close/>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Freeform 163">
              <a:extLst>
                <a:ext uri="{FF2B5EF4-FFF2-40B4-BE49-F238E27FC236}">
                  <a16:creationId xmlns:a16="http://schemas.microsoft.com/office/drawing/2014/main" id="{9954783D-28A7-05B2-1AFE-BEF6FCB082E9}"/>
                </a:ext>
              </a:extLst>
            </p:cNvPr>
            <p:cNvSpPr>
              <a:spLocks/>
            </p:cNvSpPr>
            <p:nvPr/>
          </p:nvSpPr>
          <p:spPr bwMode="auto">
            <a:xfrm>
              <a:off x="2311856" y="6017361"/>
              <a:ext cx="66406" cy="184987"/>
            </a:xfrm>
            <a:custGeom>
              <a:avLst/>
              <a:gdLst>
                <a:gd name="T0" fmla="*/ 0 w 28"/>
                <a:gd name="T1" fmla="*/ 0 h 78"/>
                <a:gd name="T2" fmla="*/ 0 w 28"/>
                <a:gd name="T3" fmla="*/ 0 h 78"/>
                <a:gd name="T4" fmla="*/ 28 w 28"/>
                <a:gd name="T5" fmla="*/ 78 h 78"/>
                <a:gd name="T6" fmla="*/ 28 w 28"/>
                <a:gd name="T7" fmla="*/ 77 h 78"/>
                <a:gd name="T8" fmla="*/ 0 w 28"/>
                <a:gd name="T9" fmla="*/ 0 h 78"/>
              </a:gdLst>
              <a:ahLst/>
              <a:cxnLst>
                <a:cxn ang="0">
                  <a:pos x="T0" y="T1"/>
                </a:cxn>
                <a:cxn ang="0">
                  <a:pos x="T2" y="T3"/>
                </a:cxn>
                <a:cxn ang="0">
                  <a:pos x="T4" y="T5"/>
                </a:cxn>
                <a:cxn ang="0">
                  <a:pos x="T6" y="T7"/>
                </a:cxn>
                <a:cxn ang="0">
                  <a:pos x="T8" y="T9"/>
                </a:cxn>
              </a:cxnLst>
              <a:rect l="0" t="0" r="r" b="b"/>
              <a:pathLst>
                <a:path w="28" h="78">
                  <a:moveTo>
                    <a:pt x="0" y="0"/>
                  </a:moveTo>
                  <a:lnTo>
                    <a:pt x="0" y="0"/>
                  </a:lnTo>
                  <a:lnTo>
                    <a:pt x="28" y="78"/>
                  </a:lnTo>
                  <a:lnTo>
                    <a:pt x="28" y="7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Freeform 164">
              <a:extLst>
                <a:ext uri="{FF2B5EF4-FFF2-40B4-BE49-F238E27FC236}">
                  <a16:creationId xmlns:a16="http://schemas.microsoft.com/office/drawing/2014/main" id="{0427DBBC-7D4B-3499-5304-7DB6FC044A08}"/>
                </a:ext>
              </a:extLst>
            </p:cNvPr>
            <p:cNvSpPr>
              <a:spLocks noEditPoints="1"/>
            </p:cNvSpPr>
            <p:nvPr/>
          </p:nvSpPr>
          <p:spPr bwMode="auto">
            <a:xfrm>
              <a:off x="2285768" y="5946212"/>
              <a:ext cx="97237" cy="260880"/>
            </a:xfrm>
            <a:custGeom>
              <a:avLst/>
              <a:gdLst>
                <a:gd name="T0" fmla="*/ 39 w 41"/>
                <a:gd name="T1" fmla="*/ 107 h 110"/>
                <a:gd name="T2" fmla="*/ 39 w 41"/>
                <a:gd name="T3" fmla="*/ 108 h 110"/>
                <a:gd name="T4" fmla="*/ 41 w 41"/>
                <a:gd name="T5" fmla="*/ 110 h 110"/>
                <a:gd name="T6" fmla="*/ 41 w 41"/>
                <a:gd name="T7" fmla="*/ 110 h 110"/>
                <a:gd name="T8" fmla="*/ 39 w 41"/>
                <a:gd name="T9" fmla="*/ 107 h 110"/>
                <a:gd name="T10" fmla="*/ 29 w 41"/>
                <a:gd name="T11" fmla="*/ 0 h 110"/>
                <a:gd name="T12" fmla="*/ 0 w 41"/>
                <a:gd name="T13" fmla="*/ 0 h 110"/>
                <a:gd name="T14" fmla="*/ 11 w 41"/>
                <a:gd name="T15" fmla="*/ 30 h 110"/>
                <a:gd name="T16" fmla="*/ 11 w 41"/>
                <a:gd name="T17" fmla="*/ 30 h 110"/>
                <a:gd name="T18" fmla="*/ 2 w 41"/>
                <a:gd name="T19" fmla="*/ 2 h 110"/>
                <a:gd name="T20" fmla="*/ 29 w 41"/>
                <a:gd name="T21" fmla="*/ 2 h 110"/>
                <a:gd name="T22" fmla="*/ 29 w 41"/>
                <a:gd name="T23"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110">
                  <a:moveTo>
                    <a:pt x="39" y="107"/>
                  </a:moveTo>
                  <a:lnTo>
                    <a:pt x="39" y="108"/>
                  </a:lnTo>
                  <a:lnTo>
                    <a:pt x="41" y="110"/>
                  </a:lnTo>
                  <a:lnTo>
                    <a:pt x="41" y="110"/>
                  </a:lnTo>
                  <a:lnTo>
                    <a:pt x="39" y="107"/>
                  </a:lnTo>
                  <a:close/>
                  <a:moveTo>
                    <a:pt x="29" y="0"/>
                  </a:moveTo>
                  <a:lnTo>
                    <a:pt x="0" y="0"/>
                  </a:lnTo>
                  <a:lnTo>
                    <a:pt x="11" y="30"/>
                  </a:lnTo>
                  <a:lnTo>
                    <a:pt x="11" y="30"/>
                  </a:lnTo>
                  <a:lnTo>
                    <a:pt x="2" y="2"/>
                  </a:lnTo>
                  <a:lnTo>
                    <a:pt x="29" y="2"/>
                  </a:lnTo>
                  <a:lnTo>
                    <a:pt x="29" y="0"/>
                  </a:lnTo>
                  <a:close/>
                </a:path>
              </a:pathLst>
            </a:custGeom>
            <a:solidFill>
              <a:srgbClr val="537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165">
              <a:extLst>
                <a:ext uri="{FF2B5EF4-FFF2-40B4-BE49-F238E27FC236}">
                  <a16:creationId xmlns:a16="http://schemas.microsoft.com/office/drawing/2014/main" id="{2BDC2829-6F27-2EAE-46AA-558AC36C8919}"/>
                </a:ext>
              </a:extLst>
            </p:cNvPr>
            <p:cNvSpPr>
              <a:spLocks noEditPoints="1"/>
            </p:cNvSpPr>
            <p:nvPr/>
          </p:nvSpPr>
          <p:spPr bwMode="auto">
            <a:xfrm>
              <a:off x="2285768" y="5946212"/>
              <a:ext cx="97237" cy="260880"/>
            </a:xfrm>
            <a:custGeom>
              <a:avLst/>
              <a:gdLst>
                <a:gd name="T0" fmla="*/ 39 w 41"/>
                <a:gd name="T1" fmla="*/ 107 h 110"/>
                <a:gd name="T2" fmla="*/ 39 w 41"/>
                <a:gd name="T3" fmla="*/ 108 h 110"/>
                <a:gd name="T4" fmla="*/ 41 w 41"/>
                <a:gd name="T5" fmla="*/ 110 h 110"/>
                <a:gd name="T6" fmla="*/ 41 w 41"/>
                <a:gd name="T7" fmla="*/ 110 h 110"/>
                <a:gd name="T8" fmla="*/ 39 w 41"/>
                <a:gd name="T9" fmla="*/ 107 h 110"/>
                <a:gd name="T10" fmla="*/ 29 w 41"/>
                <a:gd name="T11" fmla="*/ 0 h 110"/>
                <a:gd name="T12" fmla="*/ 0 w 41"/>
                <a:gd name="T13" fmla="*/ 0 h 110"/>
                <a:gd name="T14" fmla="*/ 11 w 41"/>
                <a:gd name="T15" fmla="*/ 30 h 110"/>
                <a:gd name="T16" fmla="*/ 11 w 41"/>
                <a:gd name="T17" fmla="*/ 30 h 110"/>
                <a:gd name="T18" fmla="*/ 2 w 41"/>
                <a:gd name="T19" fmla="*/ 2 h 110"/>
                <a:gd name="T20" fmla="*/ 29 w 41"/>
                <a:gd name="T21" fmla="*/ 2 h 110"/>
                <a:gd name="T22" fmla="*/ 29 w 41"/>
                <a:gd name="T23"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110">
                  <a:moveTo>
                    <a:pt x="39" y="107"/>
                  </a:moveTo>
                  <a:lnTo>
                    <a:pt x="39" y="108"/>
                  </a:lnTo>
                  <a:lnTo>
                    <a:pt x="41" y="110"/>
                  </a:lnTo>
                  <a:lnTo>
                    <a:pt x="41" y="110"/>
                  </a:lnTo>
                  <a:lnTo>
                    <a:pt x="39" y="107"/>
                  </a:lnTo>
                  <a:moveTo>
                    <a:pt x="29" y="0"/>
                  </a:moveTo>
                  <a:lnTo>
                    <a:pt x="0" y="0"/>
                  </a:lnTo>
                  <a:lnTo>
                    <a:pt x="11" y="30"/>
                  </a:lnTo>
                  <a:lnTo>
                    <a:pt x="11" y="30"/>
                  </a:lnTo>
                  <a:lnTo>
                    <a:pt x="2" y="2"/>
                  </a:lnTo>
                  <a:lnTo>
                    <a:pt x="29" y="2"/>
                  </a:lnTo>
                  <a:lnTo>
                    <a:pt x="2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166">
              <a:extLst>
                <a:ext uri="{FF2B5EF4-FFF2-40B4-BE49-F238E27FC236}">
                  <a16:creationId xmlns:a16="http://schemas.microsoft.com/office/drawing/2014/main" id="{9F9AF418-3676-5C34-9389-308EF8F972B5}"/>
                </a:ext>
              </a:extLst>
            </p:cNvPr>
            <p:cNvSpPr>
              <a:spLocks/>
            </p:cNvSpPr>
            <p:nvPr/>
          </p:nvSpPr>
          <p:spPr bwMode="auto">
            <a:xfrm>
              <a:off x="1892077" y="6247409"/>
              <a:ext cx="16601" cy="249021"/>
            </a:xfrm>
            <a:custGeom>
              <a:avLst/>
              <a:gdLst>
                <a:gd name="T0" fmla="*/ 0 w 7"/>
                <a:gd name="T1" fmla="*/ 0 h 105"/>
                <a:gd name="T2" fmla="*/ 0 w 7"/>
                <a:gd name="T3" fmla="*/ 0 h 105"/>
                <a:gd name="T4" fmla="*/ 7 w 7"/>
                <a:gd name="T5" fmla="*/ 105 h 105"/>
                <a:gd name="T6" fmla="*/ 7 w 7"/>
                <a:gd name="T7" fmla="*/ 105 h 105"/>
                <a:gd name="T8" fmla="*/ 0 w 7"/>
                <a:gd name="T9" fmla="*/ 0 h 105"/>
              </a:gdLst>
              <a:ahLst/>
              <a:cxnLst>
                <a:cxn ang="0">
                  <a:pos x="T0" y="T1"/>
                </a:cxn>
                <a:cxn ang="0">
                  <a:pos x="T2" y="T3"/>
                </a:cxn>
                <a:cxn ang="0">
                  <a:pos x="T4" y="T5"/>
                </a:cxn>
                <a:cxn ang="0">
                  <a:pos x="T6" y="T7"/>
                </a:cxn>
                <a:cxn ang="0">
                  <a:pos x="T8" y="T9"/>
                </a:cxn>
              </a:cxnLst>
              <a:rect l="0" t="0" r="r" b="b"/>
              <a:pathLst>
                <a:path w="7" h="105">
                  <a:moveTo>
                    <a:pt x="0" y="0"/>
                  </a:moveTo>
                  <a:lnTo>
                    <a:pt x="0" y="0"/>
                  </a:lnTo>
                  <a:lnTo>
                    <a:pt x="7" y="105"/>
                  </a:lnTo>
                  <a:lnTo>
                    <a:pt x="7" y="105"/>
                  </a:lnTo>
                  <a:lnTo>
                    <a:pt x="0" y="0"/>
                  </a:lnTo>
                  <a:close/>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Freeform 167">
              <a:extLst>
                <a:ext uri="{FF2B5EF4-FFF2-40B4-BE49-F238E27FC236}">
                  <a16:creationId xmlns:a16="http://schemas.microsoft.com/office/drawing/2014/main" id="{CD9B20BE-64A7-B8C7-B425-3BF24C2EA16C}"/>
                </a:ext>
              </a:extLst>
            </p:cNvPr>
            <p:cNvSpPr>
              <a:spLocks/>
            </p:cNvSpPr>
            <p:nvPr/>
          </p:nvSpPr>
          <p:spPr bwMode="auto">
            <a:xfrm>
              <a:off x="1892077" y="6247409"/>
              <a:ext cx="16601" cy="249021"/>
            </a:xfrm>
            <a:custGeom>
              <a:avLst/>
              <a:gdLst>
                <a:gd name="T0" fmla="*/ 0 w 7"/>
                <a:gd name="T1" fmla="*/ 0 h 105"/>
                <a:gd name="T2" fmla="*/ 0 w 7"/>
                <a:gd name="T3" fmla="*/ 0 h 105"/>
                <a:gd name="T4" fmla="*/ 7 w 7"/>
                <a:gd name="T5" fmla="*/ 105 h 105"/>
                <a:gd name="T6" fmla="*/ 7 w 7"/>
                <a:gd name="T7" fmla="*/ 105 h 105"/>
                <a:gd name="T8" fmla="*/ 0 w 7"/>
                <a:gd name="T9" fmla="*/ 0 h 105"/>
              </a:gdLst>
              <a:ahLst/>
              <a:cxnLst>
                <a:cxn ang="0">
                  <a:pos x="T0" y="T1"/>
                </a:cxn>
                <a:cxn ang="0">
                  <a:pos x="T2" y="T3"/>
                </a:cxn>
                <a:cxn ang="0">
                  <a:pos x="T4" y="T5"/>
                </a:cxn>
                <a:cxn ang="0">
                  <a:pos x="T6" y="T7"/>
                </a:cxn>
                <a:cxn ang="0">
                  <a:pos x="T8" y="T9"/>
                </a:cxn>
              </a:cxnLst>
              <a:rect l="0" t="0" r="r" b="b"/>
              <a:pathLst>
                <a:path w="7" h="105">
                  <a:moveTo>
                    <a:pt x="0" y="0"/>
                  </a:moveTo>
                  <a:lnTo>
                    <a:pt x="0" y="0"/>
                  </a:lnTo>
                  <a:lnTo>
                    <a:pt x="7" y="105"/>
                  </a:lnTo>
                  <a:lnTo>
                    <a:pt x="7" y="105"/>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Freeform 168">
              <a:extLst>
                <a:ext uri="{FF2B5EF4-FFF2-40B4-BE49-F238E27FC236}">
                  <a16:creationId xmlns:a16="http://schemas.microsoft.com/office/drawing/2014/main" id="{89A6EEB6-3326-6BF6-BCEB-E5F2FBDD2498}"/>
                </a:ext>
              </a:extLst>
            </p:cNvPr>
            <p:cNvSpPr>
              <a:spLocks/>
            </p:cNvSpPr>
            <p:nvPr/>
          </p:nvSpPr>
          <p:spPr bwMode="auto">
            <a:xfrm>
              <a:off x="1887334" y="6211835"/>
              <a:ext cx="4743" cy="35574"/>
            </a:xfrm>
            <a:custGeom>
              <a:avLst/>
              <a:gdLst>
                <a:gd name="T0" fmla="*/ 0 w 2"/>
                <a:gd name="T1" fmla="*/ 0 h 15"/>
                <a:gd name="T2" fmla="*/ 0 w 2"/>
                <a:gd name="T3" fmla="*/ 0 h 15"/>
                <a:gd name="T4" fmla="*/ 2 w 2"/>
                <a:gd name="T5" fmla="*/ 15 h 15"/>
                <a:gd name="T6" fmla="*/ 2 w 2"/>
                <a:gd name="T7" fmla="*/ 15 h 15"/>
                <a:gd name="T8" fmla="*/ 0 w 2"/>
                <a:gd name="T9" fmla="*/ 0 h 15"/>
              </a:gdLst>
              <a:ahLst/>
              <a:cxnLst>
                <a:cxn ang="0">
                  <a:pos x="T0" y="T1"/>
                </a:cxn>
                <a:cxn ang="0">
                  <a:pos x="T2" y="T3"/>
                </a:cxn>
                <a:cxn ang="0">
                  <a:pos x="T4" y="T5"/>
                </a:cxn>
                <a:cxn ang="0">
                  <a:pos x="T6" y="T7"/>
                </a:cxn>
                <a:cxn ang="0">
                  <a:pos x="T8" y="T9"/>
                </a:cxn>
              </a:cxnLst>
              <a:rect l="0" t="0" r="r" b="b"/>
              <a:pathLst>
                <a:path w="2" h="15">
                  <a:moveTo>
                    <a:pt x="0" y="0"/>
                  </a:moveTo>
                  <a:lnTo>
                    <a:pt x="0" y="0"/>
                  </a:lnTo>
                  <a:lnTo>
                    <a:pt x="2" y="15"/>
                  </a:lnTo>
                  <a:lnTo>
                    <a:pt x="2" y="15"/>
                  </a:lnTo>
                  <a:lnTo>
                    <a:pt x="0" y="0"/>
                  </a:lnTo>
                  <a:close/>
                </a:path>
              </a:pathLst>
            </a:custGeom>
            <a:solidFill>
              <a:srgbClr val="537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169">
              <a:extLst>
                <a:ext uri="{FF2B5EF4-FFF2-40B4-BE49-F238E27FC236}">
                  <a16:creationId xmlns:a16="http://schemas.microsoft.com/office/drawing/2014/main" id="{F249DE97-ACEC-45C6-685D-160C54DEEB7F}"/>
                </a:ext>
              </a:extLst>
            </p:cNvPr>
            <p:cNvSpPr>
              <a:spLocks/>
            </p:cNvSpPr>
            <p:nvPr/>
          </p:nvSpPr>
          <p:spPr bwMode="auto">
            <a:xfrm>
              <a:off x="1887334" y="6211835"/>
              <a:ext cx="4743" cy="35574"/>
            </a:xfrm>
            <a:custGeom>
              <a:avLst/>
              <a:gdLst>
                <a:gd name="T0" fmla="*/ 0 w 2"/>
                <a:gd name="T1" fmla="*/ 0 h 15"/>
                <a:gd name="T2" fmla="*/ 0 w 2"/>
                <a:gd name="T3" fmla="*/ 0 h 15"/>
                <a:gd name="T4" fmla="*/ 2 w 2"/>
                <a:gd name="T5" fmla="*/ 15 h 15"/>
                <a:gd name="T6" fmla="*/ 2 w 2"/>
                <a:gd name="T7" fmla="*/ 15 h 15"/>
                <a:gd name="T8" fmla="*/ 0 w 2"/>
                <a:gd name="T9" fmla="*/ 0 h 15"/>
              </a:gdLst>
              <a:ahLst/>
              <a:cxnLst>
                <a:cxn ang="0">
                  <a:pos x="T0" y="T1"/>
                </a:cxn>
                <a:cxn ang="0">
                  <a:pos x="T2" y="T3"/>
                </a:cxn>
                <a:cxn ang="0">
                  <a:pos x="T4" y="T5"/>
                </a:cxn>
                <a:cxn ang="0">
                  <a:pos x="T6" y="T7"/>
                </a:cxn>
                <a:cxn ang="0">
                  <a:pos x="T8" y="T9"/>
                </a:cxn>
              </a:cxnLst>
              <a:rect l="0" t="0" r="r" b="b"/>
              <a:pathLst>
                <a:path w="2" h="15">
                  <a:moveTo>
                    <a:pt x="0" y="0"/>
                  </a:moveTo>
                  <a:lnTo>
                    <a:pt x="0" y="0"/>
                  </a:lnTo>
                  <a:lnTo>
                    <a:pt x="2" y="15"/>
                  </a:lnTo>
                  <a:lnTo>
                    <a:pt x="2" y="15"/>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170">
              <a:extLst>
                <a:ext uri="{FF2B5EF4-FFF2-40B4-BE49-F238E27FC236}">
                  <a16:creationId xmlns:a16="http://schemas.microsoft.com/office/drawing/2014/main" id="{2F2615BE-D141-5C14-D332-2910A02BF492}"/>
                </a:ext>
              </a:extLst>
            </p:cNvPr>
            <p:cNvSpPr>
              <a:spLocks noEditPoints="1"/>
            </p:cNvSpPr>
            <p:nvPr/>
          </p:nvSpPr>
          <p:spPr bwMode="auto">
            <a:xfrm>
              <a:off x="1818557" y="4651301"/>
              <a:ext cx="564448" cy="1560534"/>
            </a:xfrm>
            <a:custGeom>
              <a:avLst/>
              <a:gdLst>
                <a:gd name="T0" fmla="*/ 197 w 238"/>
                <a:gd name="T1" fmla="*/ 546 h 658"/>
                <a:gd name="T2" fmla="*/ 22 w 238"/>
                <a:gd name="T3" fmla="*/ 546 h 658"/>
                <a:gd name="T4" fmla="*/ 25 w 238"/>
                <a:gd name="T5" fmla="*/ 611 h 658"/>
                <a:gd name="T6" fmla="*/ 117 w 238"/>
                <a:gd name="T7" fmla="*/ 579 h 658"/>
                <a:gd name="T8" fmla="*/ 29 w 238"/>
                <a:gd name="T9" fmla="*/ 651 h 658"/>
                <a:gd name="T10" fmla="*/ 29 w 238"/>
                <a:gd name="T11" fmla="*/ 658 h 658"/>
                <a:gd name="T12" fmla="*/ 29 w 238"/>
                <a:gd name="T13" fmla="*/ 658 h 658"/>
                <a:gd name="T14" fmla="*/ 29 w 238"/>
                <a:gd name="T15" fmla="*/ 656 h 658"/>
                <a:gd name="T16" fmla="*/ 238 w 238"/>
                <a:gd name="T17" fmla="*/ 656 h 658"/>
                <a:gd name="T18" fmla="*/ 236 w 238"/>
                <a:gd name="T19" fmla="*/ 654 h 658"/>
                <a:gd name="T20" fmla="*/ 208 w 238"/>
                <a:gd name="T21" fmla="*/ 576 h 658"/>
                <a:gd name="T22" fmla="*/ 197 w 238"/>
                <a:gd name="T23" fmla="*/ 546 h 658"/>
                <a:gd name="T24" fmla="*/ 0 w 238"/>
                <a:gd name="T25" fmla="*/ 0 h 658"/>
                <a:gd name="T26" fmla="*/ 0 w 238"/>
                <a:gd name="T27" fmla="*/ 1 h 658"/>
                <a:gd name="T28" fmla="*/ 0 w 238"/>
                <a:gd name="T29" fmla="*/ 3 h 658"/>
                <a:gd name="T30" fmla="*/ 0 w 238"/>
                <a:gd name="T31" fmla="*/ 3 h 658"/>
                <a:gd name="T32" fmla="*/ 2 w 238"/>
                <a:gd name="T33" fmla="*/ 7 h 658"/>
                <a:gd name="T34" fmla="*/ 0 w 238"/>
                <a:gd name="T35" fmla="*/ 0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658">
                  <a:moveTo>
                    <a:pt x="197" y="546"/>
                  </a:moveTo>
                  <a:lnTo>
                    <a:pt x="22" y="546"/>
                  </a:lnTo>
                  <a:lnTo>
                    <a:pt x="25" y="611"/>
                  </a:lnTo>
                  <a:lnTo>
                    <a:pt x="117" y="579"/>
                  </a:lnTo>
                  <a:lnTo>
                    <a:pt x="29" y="651"/>
                  </a:lnTo>
                  <a:lnTo>
                    <a:pt x="29" y="658"/>
                  </a:lnTo>
                  <a:lnTo>
                    <a:pt x="29" y="658"/>
                  </a:lnTo>
                  <a:lnTo>
                    <a:pt x="29" y="656"/>
                  </a:lnTo>
                  <a:lnTo>
                    <a:pt x="238" y="656"/>
                  </a:lnTo>
                  <a:lnTo>
                    <a:pt x="236" y="654"/>
                  </a:lnTo>
                  <a:lnTo>
                    <a:pt x="208" y="576"/>
                  </a:lnTo>
                  <a:lnTo>
                    <a:pt x="197" y="546"/>
                  </a:lnTo>
                  <a:close/>
                  <a:moveTo>
                    <a:pt x="0" y="0"/>
                  </a:moveTo>
                  <a:lnTo>
                    <a:pt x="0" y="1"/>
                  </a:lnTo>
                  <a:lnTo>
                    <a:pt x="0" y="3"/>
                  </a:lnTo>
                  <a:lnTo>
                    <a:pt x="0" y="3"/>
                  </a:lnTo>
                  <a:lnTo>
                    <a:pt x="2" y="7"/>
                  </a:lnTo>
                  <a:lnTo>
                    <a:pt x="0"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Freeform 171">
              <a:extLst>
                <a:ext uri="{FF2B5EF4-FFF2-40B4-BE49-F238E27FC236}">
                  <a16:creationId xmlns:a16="http://schemas.microsoft.com/office/drawing/2014/main" id="{25530140-BB8D-6D03-E020-1BC256CDB13B}"/>
                </a:ext>
              </a:extLst>
            </p:cNvPr>
            <p:cNvSpPr>
              <a:spLocks noEditPoints="1"/>
            </p:cNvSpPr>
            <p:nvPr/>
          </p:nvSpPr>
          <p:spPr bwMode="auto">
            <a:xfrm>
              <a:off x="1818557" y="4651301"/>
              <a:ext cx="564448" cy="1560534"/>
            </a:xfrm>
            <a:custGeom>
              <a:avLst/>
              <a:gdLst>
                <a:gd name="T0" fmla="*/ 197 w 238"/>
                <a:gd name="T1" fmla="*/ 546 h 658"/>
                <a:gd name="T2" fmla="*/ 22 w 238"/>
                <a:gd name="T3" fmla="*/ 546 h 658"/>
                <a:gd name="T4" fmla="*/ 25 w 238"/>
                <a:gd name="T5" fmla="*/ 611 h 658"/>
                <a:gd name="T6" fmla="*/ 117 w 238"/>
                <a:gd name="T7" fmla="*/ 579 h 658"/>
                <a:gd name="T8" fmla="*/ 29 w 238"/>
                <a:gd name="T9" fmla="*/ 651 h 658"/>
                <a:gd name="T10" fmla="*/ 29 w 238"/>
                <a:gd name="T11" fmla="*/ 658 h 658"/>
                <a:gd name="T12" fmla="*/ 29 w 238"/>
                <a:gd name="T13" fmla="*/ 658 h 658"/>
                <a:gd name="T14" fmla="*/ 29 w 238"/>
                <a:gd name="T15" fmla="*/ 656 h 658"/>
                <a:gd name="T16" fmla="*/ 238 w 238"/>
                <a:gd name="T17" fmla="*/ 656 h 658"/>
                <a:gd name="T18" fmla="*/ 236 w 238"/>
                <a:gd name="T19" fmla="*/ 654 h 658"/>
                <a:gd name="T20" fmla="*/ 208 w 238"/>
                <a:gd name="T21" fmla="*/ 576 h 658"/>
                <a:gd name="T22" fmla="*/ 197 w 238"/>
                <a:gd name="T23" fmla="*/ 546 h 658"/>
                <a:gd name="T24" fmla="*/ 0 w 238"/>
                <a:gd name="T25" fmla="*/ 0 h 658"/>
                <a:gd name="T26" fmla="*/ 0 w 238"/>
                <a:gd name="T27" fmla="*/ 1 h 658"/>
                <a:gd name="T28" fmla="*/ 0 w 238"/>
                <a:gd name="T29" fmla="*/ 3 h 658"/>
                <a:gd name="T30" fmla="*/ 0 w 238"/>
                <a:gd name="T31" fmla="*/ 3 h 658"/>
                <a:gd name="T32" fmla="*/ 2 w 238"/>
                <a:gd name="T33" fmla="*/ 7 h 658"/>
                <a:gd name="T34" fmla="*/ 0 w 238"/>
                <a:gd name="T35" fmla="*/ 0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658">
                  <a:moveTo>
                    <a:pt x="197" y="546"/>
                  </a:moveTo>
                  <a:lnTo>
                    <a:pt x="22" y="546"/>
                  </a:lnTo>
                  <a:lnTo>
                    <a:pt x="25" y="611"/>
                  </a:lnTo>
                  <a:lnTo>
                    <a:pt x="117" y="579"/>
                  </a:lnTo>
                  <a:lnTo>
                    <a:pt x="29" y="651"/>
                  </a:lnTo>
                  <a:lnTo>
                    <a:pt x="29" y="658"/>
                  </a:lnTo>
                  <a:lnTo>
                    <a:pt x="29" y="658"/>
                  </a:lnTo>
                  <a:lnTo>
                    <a:pt x="29" y="656"/>
                  </a:lnTo>
                  <a:lnTo>
                    <a:pt x="238" y="656"/>
                  </a:lnTo>
                  <a:lnTo>
                    <a:pt x="236" y="654"/>
                  </a:lnTo>
                  <a:lnTo>
                    <a:pt x="208" y="576"/>
                  </a:lnTo>
                  <a:lnTo>
                    <a:pt x="197" y="546"/>
                  </a:lnTo>
                  <a:moveTo>
                    <a:pt x="0" y="0"/>
                  </a:moveTo>
                  <a:lnTo>
                    <a:pt x="0" y="1"/>
                  </a:lnTo>
                  <a:lnTo>
                    <a:pt x="0" y="3"/>
                  </a:lnTo>
                  <a:lnTo>
                    <a:pt x="0" y="3"/>
                  </a:lnTo>
                  <a:lnTo>
                    <a:pt x="2" y="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Freeform 172">
              <a:extLst>
                <a:ext uri="{FF2B5EF4-FFF2-40B4-BE49-F238E27FC236}">
                  <a16:creationId xmlns:a16="http://schemas.microsoft.com/office/drawing/2014/main" id="{BBBACF75-6659-9CD4-3426-07BCD12FC187}"/>
                </a:ext>
              </a:extLst>
            </p:cNvPr>
            <p:cNvSpPr>
              <a:spLocks/>
            </p:cNvSpPr>
            <p:nvPr/>
          </p:nvSpPr>
          <p:spPr bwMode="auto">
            <a:xfrm>
              <a:off x="1854131" y="5678217"/>
              <a:ext cx="500414" cy="267994"/>
            </a:xfrm>
            <a:custGeom>
              <a:avLst/>
              <a:gdLst>
                <a:gd name="T0" fmla="*/ 163 w 211"/>
                <a:gd name="T1" fmla="*/ 0 h 113"/>
                <a:gd name="T2" fmla="*/ 14 w 211"/>
                <a:gd name="T3" fmla="*/ 0 h 113"/>
                <a:gd name="T4" fmla="*/ 0 w 211"/>
                <a:gd name="T5" fmla="*/ 13 h 113"/>
                <a:gd name="T6" fmla="*/ 3 w 211"/>
                <a:gd name="T7" fmla="*/ 81 h 113"/>
                <a:gd name="T8" fmla="*/ 72 w 211"/>
                <a:gd name="T9" fmla="*/ 56 h 113"/>
                <a:gd name="T10" fmla="*/ 5 w 211"/>
                <a:gd name="T11" fmla="*/ 109 h 113"/>
                <a:gd name="T12" fmla="*/ 7 w 211"/>
                <a:gd name="T13" fmla="*/ 113 h 113"/>
                <a:gd name="T14" fmla="*/ 182 w 211"/>
                <a:gd name="T15" fmla="*/ 113 h 113"/>
                <a:gd name="T16" fmla="*/ 211 w 211"/>
                <a:gd name="T17" fmla="*/ 113 h 113"/>
                <a:gd name="T18" fmla="*/ 163 w 211"/>
                <a:gd name="T19"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113">
                  <a:moveTo>
                    <a:pt x="163" y="0"/>
                  </a:moveTo>
                  <a:lnTo>
                    <a:pt x="14" y="0"/>
                  </a:lnTo>
                  <a:lnTo>
                    <a:pt x="0" y="13"/>
                  </a:lnTo>
                  <a:lnTo>
                    <a:pt x="3" y="81"/>
                  </a:lnTo>
                  <a:lnTo>
                    <a:pt x="72" y="56"/>
                  </a:lnTo>
                  <a:lnTo>
                    <a:pt x="5" y="109"/>
                  </a:lnTo>
                  <a:lnTo>
                    <a:pt x="7" y="113"/>
                  </a:lnTo>
                  <a:lnTo>
                    <a:pt x="182" y="113"/>
                  </a:lnTo>
                  <a:lnTo>
                    <a:pt x="211" y="113"/>
                  </a:lnTo>
                  <a:lnTo>
                    <a:pt x="163"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173">
              <a:extLst>
                <a:ext uri="{FF2B5EF4-FFF2-40B4-BE49-F238E27FC236}">
                  <a16:creationId xmlns:a16="http://schemas.microsoft.com/office/drawing/2014/main" id="{AC04F19D-C56B-8681-9417-5F71878B5F7E}"/>
                </a:ext>
              </a:extLst>
            </p:cNvPr>
            <p:cNvSpPr>
              <a:spLocks/>
            </p:cNvSpPr>
            <p:nvPr/>
          </p:nvSpPr>
          <p:spPr bwMode="auto">
            <a:xfrm>
              <a:off x="1854131" y="5678217"/>
              <a:ext cx="500414" cy="267994"/>
            </a:xfrm>
            <a:custGeom>
              <a:avLst/>
              <a:gdLst>
                <a:gd name="T0" fmla="*/ 163 w 211"/>
                <a:gd name="T1" fmla="*/ 0 h 113"/>
                <a:gd name="T2" fmla="*/ 14 w 211"/>
                <a:gd name="T3" fmla="*/ 0 h 113"/>
                <a:gd name="T4" fmla="*/ 0 w 211"/>
                <a:gd name="T5" fmla="*/ 13 h 113"/>
                <a:gd name="T6" fmla="*/ 3 w 211"/>
                <a:gd name="T7" fmla="*/ 81 h 113"/>
                <a:gd name="T8" fmla="*/ 72 w 211"/>
                <a:gd name="T9" fmla="*/ 56 h 113"/>
                <a:gd name="T10" fmla="*/ 5 w 211"/>
                <a:gd name="T11" fmla="*/ 109 h 113"/>
                <a:gd name="T12" fmla="*/ 7 w 211"/>
                <a:gd name="T13" fmla="*/ 113 h 113"/>
                <a:gd name="T14" fmla="*/ 182 w 211"/>
                <a:gd name="T15" fmla="*/ 113 h 113"/>
                <a:gd name="T16" fmla="*/ 211 w 211"/>
                <a:gd name="T17" fmla="*/ 113 h 113"/>
                <a:gd name="T18" fmla="*/ 163 w 211"/>
                <a:gd name="T19"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113">
                  <a:moveTo>
                    <a:pt x="163" y="0"/>
                  </a:moveTo>
                  <a:lnTo>
                    <a:pt x="14" y="0"/>
                  </a:lnTo>
                  <a:lnTo>
                    <a:pt x="0" y="13"/>
                  </a:lnTo>
                  <a:lnTo>
                    <a:pt x="3" y="81"/>
                  </a:lnTo>
                  <a:lnTo>
                    <a:pt x="72" y="56"/>
                  </a:lnTo>
                  <a:lnTo>
                    <a:pt x="5" y="109"/>
                  </a:lnTo>
                  <a:lnTo>
                    <a:pt x="7" y="113"/>
                  </a:lnTo>
                  <a:lnTo>
                    <a:pt x="182" y="113"/>
                  </a:lnTo>
                  <a:lnTo>
                    <a:pt x="211" y="113"/>
                  </a:lnTo>
                  <a:lnTo>
                    <a:pt x="16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174">
              <a:extLst>
                <a:ext uri="{FF2B5EF4-FFF2-40B4-BE49-F238E27FC236}">
                  <a16:creationId xmlns:a16="http://schemas.microsoft.com/office/drawing/2014/main" id="{F9A2EBC4-B637-8A62-10C6-86585CC9FCD7}"/>
                </a:ext>
              </a:extLst>
            </p:cNvPr>
            <p:cNvSpPr>
              <a:spLocks/>
            </p:cNvSpPr>
            <p:nvPr/>
          </p:nvSpPr>
          <p:spPr bwMode="auto">
            <a:xfrm>
              <a:off x="1828043" y="5339074"/>
              <a:ext cx="467211" cy="339143"/>
            </a:xfrm>
            <a:custGeom>
              <a:avLst/>
              <a:gdLst>
                <a:gd name="T0" fmla="*/ 129 w 197"/>
                <a:gd name="T1" fmla="*/ 0 h 143"/>
                <a:gd name="T2" fmla="*/ 2 w 197"/>
                <a:gd name="T3" fmla="*/ 0 h 143"/>
                <a:gd name="T4" fmla="*/ 0 w 197"/>
                <a:gd name="T5" fmla="*/ 0 h 143"/>
                <a:gd name="T6" fmla="*/ 9 w 197"/>
                <a:gd name="T7" fmla="*/ 134 h 143"/>
                <a:gd name="T8" fmla="*/ 58 w 197"/>
                <a:gd name="T9" fmla="*/ 117 h 143"/>
                <a:gd name="T10" fmla="*/ 25 w 197"/>
                <a:gd name="T11" fmla="*/ 143 h 143"/>
                <a:gd name="T12" fmla="*/ 174 w 197"/>
                <a:gd name="T13" fmla="*/ 143 h 143"/>
                <a:gd name="T14" fmla="*/ 174 w 197"/>
                <a:gd name="T15" fmla="*/ 143 h 143"/>
                <a:gd name="T16" fmla="*/ 197 w 197"/>
                <a:gd name="T17" fmla="*/ 143 h 143"/>
                <a:gd name="T18" fmla="*/ 158 w 197"/>
                <a:gd name="T19" fmla="*/ 59 h 143"/>
                <a:gd name="T20" fmla="*/ 154 w 197"/>
                <a:gd name="T21" fmla="*/ 53 h 143"/>
                <a:gd name="T22" fmla="*/ 129 w 197"/>
                <a:gd name="T2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7" h="143">
                  <a:moveTo>
                    <a:pt x="129" y="0"/>
                  </a:moveTo>
                  <a:lnTo>
                    <a:pt x="2" y="0"/>
                  </a:lnTo>
                  <a:lnTo>
                    <a:pt x="0" y="0"/>
                  </a:lnTo>
                  <a:lnTo>
                    <a:pt x="9" y="134"/>
                  </a:lnTo>
                  <a:lnTo>
                    <a:pt x="58" y="117"/>
                  </a:lnTo>
                  <a:lnTo>
                    <a:pt x="25" y="143"/>
                  </a:lnTo>
                  <a:lnTo>
                    <a:pt x="174" y="143"/>
                  </a:lnTo>
                  <a:lnTo>
                    <a:pt x="174" y="143"/>
                  </a:lnTo>
                  <a:lnTo>
                    <a:pt x="197" y="143"/>
                  </a:lnTo>
                  <a:lnTo>
                    <a:pt x="158" y="59"/>
                  </a:lnTo>
                  <a:lnTo>
                    <a:pt x="154" y="53"/>
                  </a:lnTo>
                  <a:lnTo>
                    <a:pt x="129"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175">
              <a:extLst>
                <a:ext uri="{FF2B5EF4-FFF2-40B4-BE49-F238E27FC236}">
                  <a16:creationId xmlns:a16="http://schemas.microsoft.com/office/drawing/2014/main" id="{F363C62B-3477-D2F3-C20F-165690D06DB9}"/>
                </a:ext>
              </a:extLst>
            </p:cNvPr>
            <p:cNvSpPr>
              <a:spLocks/>
            </p:cNvSpPr>
            <p:nvPr/>
          </p:nvSpPr>
          <p:spPr bwMode="auto">
            <a:xfrm>
              <a:off x="1828043" y="5339074"/>
              <a:ext cx="467211" cy="339143"/>
            </a:xfrm>
            <a:custGeom>
              <a:avLst/>
              <a:gdLst>
                <a:gd name="T0" fmla="*/ 129 w 197"/>
                <a:gd name="T1" fmla="*/ 0 h 143"/>
                <a:gd name="T2" fmla="*/ 2 w 197"/>
                <a:gd name="T3" fmla="*/ 0 h 143"/>
                <a:gd name="T4" fmla="*/ 0 w 197"/>
                <a:gd name="T5" fmla="*/ 0 h 143"/>
                <a:gd name="T6" fmla="*/ 9 w 197"/>
                <a:gd name="T7" fmla="*/ 134 h 143"/>
                <a:gd name="T8" fmla="*/ 58 w 197"/>
                <a:gd name="T9" fmla="*/ 117 h 143"/>
                <a:gd name="T10" fmla="*/ 25 w 197"/>
                <a:gd name="T11" fmla="*/ 143 h 143"/>
                <a:gd name="T12" fmla="*/ 174 w 197"/>
                <a:gd name="T13" fmla="*/ 143 h 143"/>
                <a:gd name="T14" fmla="*/ 174 w 197"/>
                <a:gd name="T15" fmla="*/ 143 h 143"/>
                <a:gd name="T16" fmla="*/ 197 w 197"/>
                <a:gd name="T17" fmla="*/ 143 h 143"/>
                <a:gd name="T18" fmla="*/ 158 w 197"/>
                <a:gd name="T19" fmla="*/ 59 h 143"/>
                <a:gd name="T20" fmla="*/ 154 w 197"/>
                <a:gd name="T21" fmla="*/ 53 h 143"/>
                <a:gd name="T22" fmla="*/ 129 w 197"/>
                <a:gd name="T2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7" h="143">
                  <a:moveTo>
                    <a:pt x="129" y="0"/>
                  </a:moveTo>
                  <a:lnTo>
                    <a:pt x="2" y="0"/>
                  </a:lnTo>
                  <a:lnTo>
                    <a:pt x="0" y="0"/>
                  </a:lnTo>
                  <a:lnTo>
                    <a:pt x="9" y="134"/>
                  </a:lnTo>
                  <a:lnTo>
                    <a:pt x="58" y="117"/>
                  </a:lnTo>
                  <a:lnTo>
                    <a:pt x="25" y="143"/>
                  </a:lnTo>
                  <a:lnTo>
                    <a:pt x="174" y="143"/>
                  </a:lnTo>
                  <a:lnTo>
                    <a:pt x="174" y="143"/>
                  </a:lnTo>
                  <a:lnTo>
                    <a:pt x="197" y="143"/>
                  </a:lnTo>
                  <a:lnTo>
                    <a:pt x="158" y="59"/>
                  </a:lnTo>
                  <a:lnTo>
                    <a:pt x="154" y="53"/>
                  </a:lnTo>
                  <a:lnTo>
                    <a:pt x="12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 name="Freeform 176">
              <a:extLst>
                <a:ext uri="{FF2B5EF4-FFF2-40B4-BE49-F238E27FC236}">
                  <a16:creationId xmlns:a16="http://schemas.microsoft.com/office/drawing/2014/main" id="{42211E50-D03C-0A96-2444-F6EF777F8CAD}"/>
                </a:ext>
              </a:extLst>
            </p:cNvPr>
            <p:cNvSpPr>
              <a:spLocks/>
            </p:cNvSpPr>
            <p:nvPr/>
          </p:nvSpPr>
          <p:spPr bwMode="auto">
            <a:xfrm>
              <a:off x="1818557" y="4658416"/>
              <a:ext cx="396062" cy="680658"/>
            </a:xfrm>
            <a:custGeom>
              <a:avLst/>
              <a:gdLst>
                <a:gd name="T0" fmla="*/ 0 w 167"/>
                <a:gd name="T1" fmla="*/ 0 h 287"/>
                <a:gd name="T2" fmla="*/ 0 w 167"/>
                <a:gd name="T3" fmla="*/ 0 h 287"/>
                <a:gd name="T4" fmla="*/ 0 w 167"/>
                <a:gd name="T5" fmla="*/ 280 h 287"/>
                <a:gd name="T6" fmla="*/ 0 w 167"/>
                <a:gd name="T7" fmla="*/ 259 h 287"/>
                <a:gd name="T8" fmla="*/ 4 w 167"/>
                <a:gd name="T9" fmla="*/ 287 h 287"/>
                <a:gd name="T10" fmla="*/ 6 w 167"/>
                <a:gd name="T11" fmla="*/ 287 h 287"/>
                <a:gd name="T12" fmla="*/ 133 w 167"/>
                <a:gd name="T13" fmla="*/ 287 h 287"/>
                <a:gd name="T14" fmla="*/ 167 w 167"/>
                <a:gd name="T15" fmla="*/ 287 h 287"/>
                <a:gd name="T16" fmla="*/ 11 w 167"/>
                <a:gd name="T17" fmla="*/ 27 h 287"/>
                <a:gd name="T18" fmla="*/ 4 w 167"/>
                <a:gd name="T19" fmla="*/ 6 h 287"/>
                <a:gd name="T20" fmla="*/ 2 w 167"/>
                <a:gd name="T21" fmla="*/ 4 h 287"/>
                <a:gd name="T22" fmla="*/ 0 w 167"/>
                <a:gd name="T23" fmla="*/ 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7" h="287">
                  <a:moveTo>
                    <a:pt x="0" y="0"/>
                  </a:moveTo>
                  <a:lnTo>
                    <a:pt x="0" y="0"/>
                  </a:lnTo>
                  <a:lnTo>
                    <a:pt x="0" y="280"/>
                  </a:lnTo>
                  <a:lnTo>
                    <a:pt x="0" y="259"/>
                  </a:lnTo>
                  <a:lnTo>
                    <a:pt x="4" y="287"/>
                  </a:lnTo>
                  <a:lnTo>
                    <a:pt x="6" y="287"/>
                  </a:lnTo>
                  <a:lnTo>
                    <a:pt x="133" y="287"/>
                  </a:lnTo>
                  <a:lnTo>
                    <a:pt x="167" y="287"/>
                  </a:lnTo>
                  <a:lnTo>
                    <a:pt x="11" y="27"/>
                  </a:lnTo>
                  <a:lnTo>
                    <a:pt x="4" y="6"/>
                  </a:lnTo>
                  <a:lnTo>
                    <a:pt x="2" y="4"/>
                  </a:lnTo>
                  <a:lnTo>
                    <a:pt x="0"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 name="Freeform 177">
              <a:extLst>
                <a:ext uri="{FF2B5EF4-FFF2-40B4-BE49-F238E27FC236}">
                  <a16:creationId xmlns:a16="http://schemas.microsoft.com/office/drawing/2014/main" id="{1E4F274B-C60D-6535-C75E-995277F480CC}"/>
                </a:ext>
              </a:extLst>
            </p:cNvPr>
            <p:cNvSpPr>
              <a:spLocks/>
            </p:cNvSpPr>
            <p:nvPr/>
          </p:nvSpPr>
          <p:spPr bwMode="auto">
            <a:xfrm>
              <a:off x="1818557" y="4658416"/>
              <a:ext cx="396062" cy="680658"/>
            </a:xfrm>
            <a:custGeom>
              <a:avLst/>
              <a:gdLst>
                <a:gd name="T0" fmla="*/ 0 w 167"/>
                <a:gd name="T1" fmla="*/ 0 h 287"/>
                <a:gd name="T2" fmla="*/ 0 w 167"/>
                <a:gd name="T3" fmla="*/ 0 h 287"/>
                <a:gd name="T4" fmla="*/ 0 w 167"/>
                <a:gd name="T5" fmla="*/ 280 h 287"/>
                <a:gd name="T6" fmla="*/ 0 w 167"/>
                <a:gd name="T7" fmla="*/ 259 h 287"/>
                <a:gd name="T8" fmla="*/ 4 w 167"/>
                <a:gd name="T9" fmla="*/ 287 h 287"/>
                <a:gd name="T10" fmla="*/ 6 w 167"/>
                <a:gd name="T11" fmla="*/ 287 h 287"/>
                <a:gd name="T12" fmla="*/ 133 w 167"/>
                <a:gd name="T13" fmla="*/ 287 h 287"/>
                <a:gd name="T14" fmla="*/ 167 w 167"/>
                <a:gd name="T15" fmla="*/ 287 h 287"/>
                <a:gd name="T16" fmla="*/ 11 w 167"/>
                <a:gd name="T17" fmla="*/ 27 h 287"/>
                <a:gd name="T18" fmla="*/ 4 w 167"/>
                <a:gd name="T19" fmla="*/ 6 h 287"/>
                <a:gd name="T20" fmla="*/ 2 w 167"/>
                <a:gd name="T21" fmla="*/ 4 h 287"/>
                <a:gd name="T22" fmla="*/ 0 w 167"/>
                <a:gd name="T23" fmla="*/ 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7" h="287">
                  <a:moveTo>
                    <a:pt x="0" y="0"/>
                  </a:moveTo>
                  <a:lnTo>
                    <a:pt x="0" y="0"/>
                  </a:lnTo>
                  <a:lnTo>
                    <a:pt x="0" y="280"/>
                  </a:lnTo>
                  <a:lnTo>
                    <a:pt x="0" y="259"/>
                  </a:lnTo>
                  <a:lnTo>
                    <a:pt x="4" y="287"/>
                  </a:lnTo>
                  <a:lnTo>
                    <a:pt x="6" y="287"/>
                  </a:lnTo>
                  <a:lnTo>
                    <a:pt x="133" y="287"/>
                  </a:lnTo>
                  <a:lnTo>
                    <a:pt x="167" y="287"/>
                  </a:lnTo>
                  <a:lnTo>
                    <a:pt x="11" y="27"/>
                  </a:lnTo>
                  <a:lnTo>
                    <a:pt x="4" y="6"/>
                  </a:lnTo>
                  <a:lnTo>
                    <a:pt x="2" y="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 name="Freeform 178">
              <a:extLst>
                <a:ext uri="{FF2B5EF4-FFF2-40B4-BE49-F238E27FC236}">
                  <a16:creationId xmlns:a16="http://schemas.microsoft.com/office/drawing/2014/main" id="{0AF55781-B7B3-CFFE-17AE-769FFF11A03C}"/>
                </a:ext>
              </a:extLst>
            </p:cNvPr>
            <p:cNvSpPr>
              <a:spLocks/>
            </p:cNvSpPr>
            <p:nvPr/>
          </p:nvSpPr>
          <p:spPr bwMode="auto">
            <a:xfrm>
              <a:off x="1818557" y="5272668"/>
              <a:ext cx="277481" cy="1223762"/>
            </a:xfrm>
            <a:custGeom>
              <a:avLst/>
              <a:gdLst>
                <a:gd name="T0" fmla="*/ 0 w 117"/>
                <a:gd name="T1" fmla="*/ 0 h 516"/>
                <a:gd name="T2" fmla="*/ 0 w 117"/>
                <a:gd name="T3" fmla="*/ 21 h 516"/>
                <a:gd name="T4" fmla="*/ 0 w 117"/>
                <a:gd name="T5" fmla="*/ 516 h 516"/>
                <a:gd name="T6" fmla="*/ 38 w 117"/>
                <a:gd name="T7" fmla="*/ 516 h 516"/>
                <a:gd name="T8" fmla="*/ 31 w 117"/>
                <a:gd name="T9" fmla="*/ 411 h 516"/>
                <a:gd name="T10" fmla="*/ 29 w 117"/>
                <a:gd name="T11" fmla="*/ 396 h 516"/>
                <a:gd name="T12" fmla="*/ 29 w 117"/>
                <a:gd name="T13" fmla="*/ 389 h 516"/>
                <a:gd name="T14" fmla="*/ 117 w 117"/>
                <a:gd name="T15" fmla="*/ 317 h 516"/>
                <a:gd name="T16" fmla="*/ 25 w 117"/>
                <a:gd name="T17" fmla="*/ 349 h 516"/>
                <a:gd name="T18" fmla="*/ 22 w 117"/>
                <a:gd name="T19" fmla="*/ 284 h 516"/>
                <a:gd name="T20" fmla="*/ 20 w 117"/>
                <a:gd name="T21" fmla="*/ 280 h 516"/>
                <a:gd name="T22" fmla="*/ 87 w 117"/>
                <a:gd name="T23" fmla="*/ 227 h 516"/>
                <a:gd name="T24" fmla="*/ 18 w 117"/>
                <a:gd name="T25" fmla="*/ 252 h 516"/>
                <a:gd name="T26" fmla="*/ 15 w 117"/>
                <a:gd name="T27" fmla="*/ 184 h 516"/>
                <a:gd name="T28" fmla="*/ 29 w 117"/>
                <a:gd name="T29" fmla="*/ 171 h 516"/>
                <a:gd name="T30" fmla="*/ 62 w 117"/>
                <a:gd name="T31" fmla="*/ 145 h 516"/>
                <a:gd name="T32" fmla="*/ 13 w 117"/>
                <a:gd name="T33" fmla="*/ 162 h 516"/>
                <a:gd name="T34" fmla="*/ 4 w 117"/>
                <a:gd name="T35" fmla="*/ 28 h 516"/>
                <a:gd name="T36" fmla="*/ 0 w 117"/>
                <a:gd name="T37"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516">
                  <a:moveTo>
                    <a:pt x="0" y="0"/>
                  </a:moveTo>
                  <a:lnTo>
                    <a:pt x="0" y="21"/>
                  </a:lnTo>
                  <a:lnTo>
                    <a:pt x="0" y="516"/>
                  </a:lnTo>
                  <a:lnTo>
                    <a:pt x="38" y="516"/>
                  </a:lnTo>
                  <a:lnTo>
                    <a:pt x="31" y="411"/>
                  </a:lnTo>
                  <a:lnTo>
                    <a:pt x="29" y="396"/>
                  </a:lnTo>
                  <a:lnTo>
                    <a:pt x="29" y="389"/>
                  </a:lnTo>
                  <a:lnTo>
                    <a:pt x="117" y="317"/>
                  </a:lnTo>
                  <a:lnTo>
                    <a:pt x="25" y="349"/>
                  </a:lnTo>
                  <a:lnTo>
                    <a:pt x="22" y="284"/>
                  </a:lnTo>
                  <a:lnTo>
                    <a:pt x="20" y="280"/>
                  </a:lnTo>
                  <a:lnTo>
                    <a:pt x="87" y="227"/>
                  </a:lnTo>
                  <a:lnTo>
                    <a:pt x="18" y="252"/>
                  </a:lnTo>
                  <a:lnTo>
                    <a:pt x="15" y="184"/>
                  </a:lnTo>
                  <a:lnTo>
                    <a:pt x="29" y="171"/>
                  </a:lnTo>
                  <a:lnTo>
                    <a:pt x="62" y="145"/>
                  </a:lnTo>
                  <a:lnTo>
                    <a:pt x="13" y="162"/>
                  </a:lnTo>
                  <a:lnTo>
                    <a:pt x="4" y="28"/>
                  </a:lnTo>
                  <a:lnTo>
                    <a:pt x="0"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179">
              <a:extLst>
                <a:ext uri="{FF2B5EF4-FFF2-40B4-BE49-F238E27FC236}">
                  <a16:creationId xmlns:a16="http://schemas.microsoft.com/office/drawing/2014/main" id="{674CC6D1-812E-6B2A-A1E3-A958A0D46C15}"/>
                </a:ext>
              </a:extLst>
            </p:cNvPr>
            <p:cNvSpPr>
              <a:spLocks/>
            </p:cNvSpPr>
            <p:nvPr/>
          </p:nvSpPr>
          <p:spPr bwMode="auto">
            <a:xfrm>
              <a:off x="1818557" y="5272668"/>
              <a:ext cx="277481" cy="1223762"/>
            </a:xfrm>
            <a:custGeom>
              <a:avLst/>
              <a:gdLst>
                <a:gd name="T0" fmla="*/ 0 w 117"/>
                <a:gd name="T1" fmla="*/ 0 h 516"/>
                <a:gd name="T2" fmla="*/ 0 w 117"/>
                <a:gd name="T3" fmla="*/ 21 h 516"/>
                <a:gd name="T4" fmla="*/ 0 w 117"/>
                <a:gd name="T5" fmla="*/ 516 h 516"/>
                <a:gd name="T6" fmla="*/ 38 w 117"/>
                <a:gd name="T7" fmla="*/ 516 h 516"/>
                <a:gd name="T8" fmla="*/ 31 w 117"/>
                <a:gd name="T9" fmla="*/ 411 h 516"/>
                <a:gd name="T10" fmla="*/ 29 w 117"/>
                <a:gd name="T11" fmla="*/ 396 h 516"/>
                <a:gd name="T12" fmla="*/ 29 w 117"/>
                <a:gd name="T13" fmla="*/ 389 h 516"/>
                <a:gd name="T14" fmla="*/ 117 w 117"/>
                <a:gd name="T15" fmla="*/ 317 h 516"/>
                <a:gd name="T16" fmla="*/ 25 w 117"/>
                <a:gd name="T17" fmla="*/ 349 h 516"/>
                <a:gd name="T18" fmla="*/ 22 w 117"/>
                <a:gd name="T19" fmla="*/ 284 h 516"/>
                <a:gd name="T20" fmla="*/ 20 w 117"/>
                <a:gd name="T21" fmla="*/ 280 h 516"/>
                <a:gd name="T22" fmla="*/ 87 w 117"/>
                <a:gd name="T23" fmla="*/ 227 h 516"/>
                <a:gd name="T24" fmla="*/ 18 w 117"/>
                <a:gd name="T25" fmla="*/ 252 h 516"/>
                <a:gd name="T26" fmla="*/ 15 w 117"/>
                <a:gd name="T27" fmla="*/ 184 h 516"/>
                <a:gd name="T28" fmla="*/ 29 w 117"/>
                <a:gd name="T29" fmla="*/ 171 h 516"/>
                <a:gd name="T30" fmla="*/ 62 w 117"/>
                <a:gd name="T31" fmla="*/ 145 h 516"/>
                <a:gd name="T32" fmla="*/ 13 w 117"/>
                <a:gd name="T33" fmla="*/ 162 h 516"/>
                <a:gd name="T34" fmla="*/ 4 w 117"/>
                <a:gd name="T35" fmla="*/ 28 h 516"/>
                <a:gd name="T36" fmla="*/ 0 w 117"/>
                <a:gd name="T37"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516">
                  <a:moveTo>
                    <a:pt x="0" y="0"/>
                  </a:moveTo>
                  <a:lnTo>
                    <a:pt x="0" y="21"/>
                  </a:lnTo>
                  <a:lnTo>
                    <a:pt x="0" y="516"/>
                  </a:lnTo>
                  <a:lnTo>
                    <a:pt x="38" y="516"/>
                  </a:lnTo>
                  <a:lnTo>
                    <a:pt x="31" y="411"/>
                  </a:lnTo>
                  <a:lnTo>
                    <a:pt x="29" y="396"/>
                  </a:lnTo>
                  <a:lnTo>
                    <a:pt x="29" y="389"/>
                  </a:lnTo>
                  <a:lnTo>
                    <a:pt x="117" y="317"/>
                  </a:lnTo>
                  <a:lnTo>
                    <a:pt x="25" y="349"/>
                  </a:lnTo>
                  <a:lnTo>
                    <a:pt x="22" y="284"/>
                  </a:lnTo>
                  <a:lnTo>
                    <a:pt x="20" y="280"/>
                  </a:lnTo>
                  <a:lnTo>
                    <a:pt x="87" y="227"/>
                  </a:lnTo>
                  <a:lnTo>
                    <a:pt x="18" y="252"/>
                  </a:lnTo>
                  <a:lnTo>
                    <a:pt x="15" y="184"/>
                  </a:lnTo>
                  <a:lnTo>
                    <a:pt x="29" y="171"/>
                  </a:lnTo>
                  <a:lnTo>
                    <a:pt x="62" y="145"/>
                  </a:lnTo>
                  <a:lnTo>
                    <a:pt x="13" y="162"/>
                  </a:lnTo>
                  <a:lnTo>
                    <a:pt x="4" y="28"/>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 name="Freeform 180">
              <a:extLst>
                <a:ext uri="{FF2B5EF4-FFF2-40B4-BE49-F238E27FC236}">
                  <a16:creationId xmlns:a16="http://schemas.microsoft.com/office/drawing/2014/main" id="{ECEF76C7-62BD-6F1C-0258-1593FC678C00}"/>
                </a:ext>
              </a:extLst>
            </p:cNvPr>
            <p:cNvSpPr>
              <a:spLocks/>
            </p:cNvSpPr>
            <p:nvPr/>
          </p:nvSpPr>
          <p:spPr bwMode="auto">
            <a:xfrm>
              <a:off x="402693" y="4921667"/>
              <a:ext cx="702003" cy="1558162"/>
            </a:xfrm>
            <a:custGeom>
              <a:avLst/>
              <a:gdLst>
                <a:gd name="T0" fmla="*/ 296 w 296"/>
                <a:gd name="T1" fmla="*/ 405 h 657"/>
                <a:gd name="T2" fmla="*/ 181 w 296"/>
                <a:gd name="T3" fmla="*/ 447 h 657"/>
                <a:gd name="T4" fmla="*/ 174 w 296"/>
                <a:gd name="T5" fmla="*/ 358 h 657"/>
                <a:gd name="T6" fmla="*/ 259 w 296"/>
                <a:gd name="T7" fmla="*/ 291 h 657"/>
                <a:gd name="T8" fmla="*/ 172 w 296"/>
                <a:gd name="T9" fmla="*/ 321 h 657"/>
                <a:gd name="T10" fmla="*/ 165 w 296"/>
                <a:gd name="T11" fmla="*/ 235 h 657"/>
                <a:gd name="T12" fmla="*/ 227 w 296"/>
                <a:gd name="T13" fmla="*/ 186 h 657"/>
                <a:gd name="T14" fmla="*/ 163 w 296"/>
                <a:gd name="T15" fmla="*/ 206 h 657"/>
                <a:gd name="T16" fmla="*/ 149 w 296"/>
                <a:gd name="T17" fmla="*/ 0 h 657"/>
                <a:gd name="T18" fmla="*/ 135 w 296"/>
                <a:gd name="T19" fmla="*/ 206 h 657"/>
                <a:gd name="T20" fmla="*/ 69 w 296"/>
                <a:gd name="T21" fmla="*/ 186 h 657"/>
                <a:gd name="T22" fmla="*/ 131 w 296"/>
                <a:gd name="T23" fmla="*/ 235 h 657"/>
                <a:gd name="T24" fmla="*/ 126 w 296"/>
                <a:gd name="T25" fmla="*/ 321 h 657"/>
                <a:gd name="T26" fmla="*/ 39 w 296"/>
                <a:gd name="T27" fmla="*/ 291 h 657"/>
                <a:gd name="T28" fmla="*/ 124 w 296"/>
                <a:gd name="T29" fmla="*/ 358 h 657"/>
                <a:gd name="T30" fmla="*/ 117 w 296"/>
                <a:gd name="T31" fmla="*/ 447 h 657"/>
                <a:gd name="T32" fmla="*/ 0 w 296"/>
                <a:gd name="T33" fmla="*/ 405 h 657"/>
                <a:gd name="T34" fmla="*/ 113 w 296"/>
                <a:gd name="T35" fmla="*/ 495 h 657"/>
                <a:gd name="T36" fmla="*/ 103 w 296"/>
                <a:gd name="T37" fmla="*/ 657 h 657"/>
                <a:gd name="T38" fmla="*/ 195 w 296"/>
                <a:gd name="T39" fmla="*/ 657 h 657"/>
                <a:gd name="T40" fmla="*/ 183 w 296"/>
                <a:gd name="T41" fmla="*/ 495 h 657"/>
                <a:gd name="T42" fmla="*/ 296 w 296"/>
                <a:gd name="T43" fmla="*/ 405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6" h="657">
                  <a:moveTo>
                    <a:pt x="296" y="405"/>
                  </a:moveTo>
                  <a:lnTo>
                    <a:pt x="181" y="447"/>
                  </a:lnTo>
                  <a:lnTo>
                    <a:pt x="174" y="358"/>
                  </a:lnTo>
                  <a:lnTo>
                    <a:pt x="259" y="291"/>
                  </a:lnTo>
                  <a:lnTo>
                    <a:pt x="172" y="321"/>
                  </a:lnTo>
                  <a:lnTo>
                    <a:pt x="165" y="235"/>
                  </a:lnTo>
                  <a:lnTo>
                    <a:pt x="227" y="186"/>
                  </a:lnTo>
                  <a:lnTo>
                    <a:pt x="163" y="206"/>
                  </a:lnTo>
                  <a:lnTo>
                    <a:pt x="149" y="0"/>
                  </a:lnTo>
                  <a:lnTo>
                    <a:pt x="135" y="206"/>
                  </a:lnTo>
                  <a:lnTo>
                    <a:pt x="69" y="186"/>
                  </a:lnTo>
                  <a:lnTo>
                    <a:pt x="131" y="235"/>
                  </a:lnTo>
                  <a:lnTo>
                    <a:pt x="126" y="321"/>
                  </a:lnTo>
                  <a:lnTo>
                    <a:pt x="39" y="291"/>
                  </a:lnTo>
                  <a:lnTo>
                    <a:pt x="124" y="358"/>
                  </a:lnTo>
                  <a:lnTo>
                    <a:pt x="117" y="447"/>
                  </a:lnTo>
                  <a:lnTo>
                    <a:pt x="0" y="405"/>
                  </a:lnTo>
                  <a:lnTo>
                    <a:pt x="113" y="495"/>
                  </a:lnTo>
                  <a:lnTo>
                    <a:pt x="103" y="657"/>
                  </a:lnTo>
                  <a:lnTo>
                    <a:pt x="195" y="657"/>
                  </a:lnTo>
                  <a:lnTo>
                    <a:pt x="183" y="495"/>
                  </a:lnTo>
                  <a:lnTo>
                    <a:pt x="296" y="405"/>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 name="Freeform 181">
              <a:extLst>
                <a:ext uri="{FF2B5EF4-FFF2-40B4-BE49-F238E27FC236}">
                  <a16:creationId xmlns:a16="http://schemas.microsoft.com/office/drawing/2014/main" id="{4FF25EB3-4DB6-7E1A-D0B0-6FBE1EE82FBB}"/>
                </a:ext>
              </a:extLst>
            </p:cNvPr>
            <p:cNvSpPr>
              <a:spLocks/>
            </p:cNvSpPr>
            <p:nvPr/>
          </p:nvSpPr>
          <p:spPr bwMode="auto">
            <a:xfrm>
              <a:off x="402693" y="4921667"/>
              <a:ext cx="702003" cy="1558162"/>
            </a:xfrm>
            <a:custGeom>
              <a:avLst/>
              <a:gdLst>
                <a:gd name="T0" fmla="*/ 296 w 296"/>
                <a:gd name="T1" fmla="*/ 405 h 657"/>
                <a:gd name="T2" fmla="*/ 181 w 296"/>
                <a:gd name="T3" fmla="*/ 447 h 657"/>
                <a:gd name="T4" fmla="*/ 174 w 296"/>
                <a:gd name="T5" fmla="*/ 358 h 657"/>
                <a:gd name="T6" fmla="*/ 259 w 296"/>
                <a:gd name="T7" fmla="*/ 291 h 657"/>
                <a:gd name="T8" fmla="*/ 172 w 296"/>
                <a:gd name="T9" fmla="*/ 321 h 657"/>
                <a:gd name="T10" fmla="*/ 165 w 296"/>
                <a:gd name="T11" fmla="*/ 235 h 657"/>
                <a:gd name="T12" fmla="*/ 227 w 296"/>
                <a:gd name="T13" fmla="*/ 186 h 657"/>
                <a:gd name="T14" fmla="*/ 163 w 296"/>
                <a:gd name="T15" fmla="*/ 206 h 657"/>
                <a:gd name="T16" fmla="*/ 149 w 296"/>
                <a:gd name="T17" fmla="*/ 0 h 657"/>
                <a:gd name="T18" fmla="*/ 135 w 296"/>
                <a:gd name="T19" fmla="*/ 206 h 657"/>
                <a:gd name="T20" fmla="*/ 69 w 296"/>
                <a:gd name="T21" fmla="*/ 186 h 657"/>
                <a:gd name="T22" fmla="*/ 131 w 296"/>
                <a:gd name="T23" fmla="*/ 235 h 657"/>
                <a:gd name="T24" fmla="*/ 126 w 296"/>
                <a:gd name="T25" fmla="*/ 321 h 657"/>
                <a:gd name="T26" fmla="*/ 39 w 296"/>
                <a:gd name="T27" fmla="*/ 291 h 657"/>
                <a:gd name="T28" fmla="*/ 124 w 296"/>
                <a:gd name="T29" fmla="*/ 358 h 657"/>
                <a:gd name="T30" fmla="*/ 117 w 296"/>
                <a:gd name="T31" fmla="*/ 447 h 657"/>
                <a:gd name="T32" fmla="*/ 0 w 296"/>
                <a:gd name="T33" fmla="*/ 405 h 657"/>
                <a:gd name="T34" fmla="*/ 113 w 296"/>
                <a:gd name="T35" fmla="*/ 495 h 657"/>
                <a:gd name="T36" fmla="*/ 103 w 296"/>
                <a:gd name="T37" fmla="*/ 657 h 657"/>
                <a:gd name="T38" fmla="*/ 195 w 296"/>
                <a:gd name="T39" fmla="*/ 657 h 657"/>
                <a:gd name="T40" fmla="*/ 183 w 296"/>
                <a:gd name="T41" fmla="*/ 495 h 657"/>
                <a:gd name="T42" fmla="*/ 296 w 296"/>
                <a:gd name="T43" fmla="*/ 405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6" h="657">
                  <a:moveTo>
                    <a:pt x="296" y="405"/>
                  </a:moveTo>
                  <a:lnTo>
                    <a:pt x="181" y="447"/>
                  </a:lnTo>
                  <a:lnTo>
                    <a:pt x="174" y="358"/>
                  </a:lnTo>
                  <a:lnTo>
                    <a:pt x="259" y="291"/>
                  </a:lnTo>
                  <a:lnTo>
                    <a:pt x="172" y="321"/>
                  </a:lnTo>
                  <a:lnTo>
                    <a:pt x="165" y="235"/>
                  </a:lnTo>
                  <a:lnTo>
                    <a:pt x="227" y="186"/>
                  </a:lnTo>
                  <a:lnTo>
                    <a:pt x="163" y="206"/>
                  </a:lnTo>
                  <a:lnTo>
                    <a:pt x="149" y="0"/>
                  </a:lnTo>
                  <a:lnTo>
                    <a:pt x="135" y="206"/>
                  </a:lnTo>
                  <a:lnTo>
                    <a:pt x="69" y="186"/>
                  </a:lnTo>
                  <a:lnTo>
                    <a:pt x="131" y="235"/>
                  </a:lnTo>
                  <a:lnTo>
                    <a:pt x="126" y="321"/>
                  </a:lnTo>
                  <a:lnTo>
                    <a:pt x="39" y="291"/>
                  </a:lnTo>
                  <a:lnTo>
                    <a:pt x="124" y="358"/>
                  </a:lnTo>
                  <a:lnTo>
                    <a:pt x="117" y="447"/>
                  </a:lnTo>
                  <a:lnTo>
                    <a:pt x="0" y="405"/>
                  </a:lnTo>
                  <a:lnTo>
                    <a:pt x="113" y="495"/>
                  </a:lnTo>
                  <a:lnTo>
                    <a:pt x="103" y="657"/>
                  </a:lnTo>
                  <a:lnTo>
                    <a:pt x="195" y="657"/>
                  </a:lnTo>
                  <a:lnTo>
                    <a:pt x="183" y="495"/>
                  </a:lnTo>
                  <a:lnTo>
                    <a:pt x="296" y="40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 name="Freeform 182">
              <a:extLst>
                <a:ext uri="{FF2B5EF4-FFF2-40B4-BE49-F238E27FC236}">
                  <a16:creationId xmlns:a16="http://schemas.microsoft.com/office/drawing/2014/main" id="{05151805-8F40-BA56-0F25-5FD98CDC9A42}"/>
                </a:ext>
              </a:extLst>
            </p:cNvPr>
            <p:cNvSpPr>
              <a:spLocks/>
            </p:cNvSpPr>
            <p:nvPr/>
          </p:nvSpPr>
          <p:spPr bwMode="auto">
            <a:xfrm>
              <a:off x="37461" y="4108197"/>
              <a:ext cx="1437209" cy="1996914"/>
            </a:xfrm>
            <a:custGeom>
              <a:avLst/>
              <a:gdLst>
                <a:gd name="T0" fmla="*/ 301 w 606"/>
                <a:gd name="T1" fmla="*/ 0 h 842"/>
                <a:gd name="T2" fmla="*/ 0 w 606"/>
                <a:gd name="T3" fmla="*/ 842 h 842"/>
                <a:gd name="T4" fmla="*/ 296 w 606"/>
                <a:gd name="T5" fmla="*/ 842 h 842"/>
                <a:gd name="T6" fmla="*/ 308 w 606"/>
                <a:gd name="T7" fmla="*/ 842 h 842"/>
                <a:gd name="T8" fmla="*/ 606 w 606"/>
                <a:gd name="T9" fmla="*/ 842 h 842"/>
                <a:gd name="T10" fmla="*/ 301 w 606"/>
                <a:gd name="T11" fmla="*/ 0 h 842"/>
              </a:gdLst>
              <a:ahLst/>
              <a:cxnLst>
                <a:cxn ang="0">
                  <a:pos x="T0" y="T1"/>
                </a:cxn>
                <a:cxn ang="0">
                  <a:pos x="T2" y="T3"/>
                </a:cxn>
                <a:cxn ang="0">
                  <a:pos x="T4" y="T5"/>
                </a:cxn>
                <a:cxn ang="0">
                  <a:pos x="T6" y="T7"/>
                </a:cxn>
                <a:cxn ang="0">
                  <a:pos x="T8" y="T9"/>
                </a:cxn>
                <a:cxn ang="0">
                  <a:pos x="T10" y="T11"/>
                </a:cxn>
              </a:cxnLst>
              <a:rect l="0" t="0" r="r" b="b"/>
              <a:pathLst>
                <a:path w="606" h="842">
                  <a:moveTo>
                    <a:pt x="301" y="0"/>
                  </a:moveTo>
                  <a:lnTo>
                    <a:pt x="0" y="842"/>
                  </a:lnTo>
                  <a:lnTo>
                    <a:pt x="296" y="842"/>
                  </a:lnTo>
                  <a:lnTo>
                    <a:pt x="308" y="842"/>
                  </a:lnTo>
                  <a:lnTo>
                    <a:pt x="606" y="842"/>
                  </a:lnTo>
                  <a:lnTo>
                    <a:pt x="301" y="0"/>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 name="Freeform 183">
              <a:extLst>
                <a:ext uri="{FF2B5EF4-FFF2-40B4-BE49-F238E27FC236}">
                  <a16:creationId xmlns:a16="http://schemas.microsoft.com/office/drawing/2014/main" id="{1367F87E-A7F7-623B-FD6A-744C7507BAED}"/>
                </a:ext>
              </a:extLst>
            </p:cNvPr>
            <p:cNvSpPr>
              <a:spLocks/>
            </p:cNvSpPr>
            <p:nvPr/>
          </p:nvSpPr>
          <p:spPr bwMode="auto">
            <a:xfrm>
              <a:off x="37461" y="4108197"/>
              <a:ext cx="1437209" cy="1996914"/>
            </a:xfrm>
            <a:custGeom>
              <a:avLst/>
              <a:gdLst>
                <a:gd name="T0" fmla="*/ 301 w 606"/>
                <a:gd name="T1" fmla="*/ 0 h 842"/>
                <a:gd name="T2" fmla="*/ 0 w 606"/>
                <a:gd name="T3" fmla="*/ 842 h 842"/>
                <a:gd name="T4" fmla="*/ 296 w 606"/>
                <a:gd name="T5" fmla="*/ 842 h 842"/>
                <a:gd name="T6" fmla="*/ 308 w 606"/>
                <a:gd name="T7" fmla="*/ 842 h 842"/>
                <a:gd name="T8" fmla="*/ 606 w 606"/>
                <a:gd name="T9" fmla="*/ 842 h 842"/>
                <a:gd name="T10" fmla="*/ 301 w 606"/>
                <a:gd name="T11" fmla="*/ 0 h 842"/>
              </a:gdLst>
              <a:ahLst/>
              <a:cxnLst>
                <a:cxn ang="0">
                  <a:pos x="T0" y="T1"/>
                </a:cxn>
                <a:cxn ang="0">
                  <a:pos x="T2" y="T3"/>
                </a:cxn>
                <a:cxn ang="0">
                  <a:pos x="T4" y="T5"/>
                </a:cxn>
                <a:cxn ang="0">
                  <a:pos x="T6" y="T7"/>
                </a:cxn>
                <a:cxn ang="0">
                  <a:pos x="T8" y="T9"/>
                </a:cxn>
                <a:cxn ang="0">
                  <a:pos x="T10" y="T11"/>
                </a:cxn>
              </a:cxnLst>
              <a:rect l="0" t="0" r="r" b="b"/>
              <a:pathLst>
                <a:path w="606" h="842">
                  <a:moveTo>
                    <a:pt x="301" y="0"/>
                  </a:moveTo>
                  <a:lnTo>
                    <a:pt x="0" y="842"/>
                  </a:lnTo>
                  <a:lnTo>
                    <a:pt x="296" y="842"/>
                  </a:lnTo>
                  <a:lnTo>
                    <a:pt x="308" y="842"/>
                  </a:lnTo>
                  <a:lnTo>
                    <a:pt x="606" y="842"/>
                  </a:lnTo>
                  <a:lnTo>
                    <a:pt x="30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 name="Freeform 184">
              <a:extLst>
                <a:ext uri="{FF2B5EF4-FFF2-40B4-BE49-F238E27FC236}">
                  <a16:creationId xmlns:a16="http://schemas.microsoft.com/office/drawing/2014/main" id="{951DEAAC-2D25-2119-D133-C5EAC18B0308}"/>
                </a:ext>
              </a:extLst>
            </p:cNvPr>
            <p:cNvSpPr>
              <a:spLocks/>
            </p:cNvSpPr>
            <p:nvPr/>
          </p:nvSpPr>
          <p:spPr bwMode="auto">
            <a:xfrm>
              <a:off x="75408" y="4139028"/>
              <a:ext cx="1361317" cy="1629311"/>
            </a:xfrm>
            <a:custGeom>
              <a:avLst/>
              <a:gdLst>
                <a:gd name="T0" fmla="*/ 285 w 574"/>
                <a:gd name="T1" fmla="*/ 0 h 687"/>
                <a:gd name="T2" fmla="*/ 0 w 574"/>
                <a:gd name="T3" fmla="*/ 687 h 687"/>
                <a:gd name="T4" fmla="*/ 280 w 574"/>
                <a:gd name="T5" fmla="*/ 687 h 687"/>
                <a:gd name="T6" fmla="*/ 292 w 574"/>
                <a:gd name="T7" fmla="*/ 687 h 687"/>
                <a:gd name="T8" fmla="*/ 574 w 574"/>
                <a:gd name="T9" fmla="*/ 687 h 687"/>
                <a:gd name="T10" fmla="*/ 285 w 574"/>
                <a:gd name="T11" fmla="*/ 0 h 687"/>
              </a:gdLst>
              <a:ahLst/>
              <a:cxnLst>
                <a:cxn ang="0">
                  <a:pos x="T0" y="T1"/>
                </a:cxn>
                <a:cxn ang="0">
                  <a:pos x="T2" y="T3"/>
                </a:cxn>
                <a:cxn ang="0">
                  <a:pos x="T4" y="T5"/>
                </a:cxn>
                <a:cxn ang="0">
                  <a:pos x="T6" y="T7"/>
                </a:cxn>
                <a:cxn ang="0">
                  <a:pos x="T8" y="T9"/>
                </a:cxn>
                <a:cxn ang="0">
                  <a:pos x="T10" y="T11"/>
                </a:cxn>
              </a:cxnLst>
              <a:rect l="0" t="0" r="r" b="b"/>
              <a:pathLst>
                <a:path w="574" h="687">
                  <a:moveTo>
                    <a:pt x="285" y="0"/>
                  </a:moveTo>
                  <a:lnTo>
                    <a:pt x="0" y="687"/>
                  </a:lnTo>
                  <a:lnTo>
                    <a:pt x="280" y="687"/>
                  </a:lnTo>
                  <a:lnTo>
                    <a:pt x="292" y="687"/>
                  </a:lnTo>
                  <a:lnTo>
                    <a:pt x="574" y="687"/>
                  </a:lnTo>
                  <a:lnTo>
                    <a:pt x="285" y="0"/>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 name="Freeform 185">
              <a:extLst>
                <a:ext uri="{FF2B5EF4-FFF2-40B4-BE49-F238E27FC236}">
                  <a16:creationId xmlns:a16="http://schemas.microsoft.com/office/drawing/2014/main" id="{5B18E398-C56F-0375-27EA-BD57B79CB3EF}"/>
                </a:ext>
              </a:extLst>
            </p:cNvPr>
            <p:cNvSpPr>
              <a:spLocks/>
            </p:cNvSpPr>
            <p:nvPr/>
          </p:nvSpPr>
          <p:spPr bwMode="auto">
            <a:xfrm>
              <a:off x="75408" y="4139028"/>
              <a:ext cx="1361317" cy="1629311"/>
            </a:xfrm>
            <a:custGeom>
              <a:avLst/>
              <a:gdLst>
                <a:gd name="T0" fmla="*/ 285 w 574"/>
                <a:gd name="T1" fmla="*/ 0 h 687"/>
                <a:gd name="T2" fmla="*/ 0 w 574"/>
                <a:gd name="T3" fmla="*/ 687 h 687"/>
                <a:gd name="T4" fmla="*/ 280 w 574"/>
                <a:gd name="T5" fmla="*/ 687 h 687"/>
                <a:gd name="T6" fmla="*/ 292 w 574"/>
                <a:gd name="T7" fmla="*/ 687 h 687"/>
                <a:gd name="T8" fmla="*/ 574 w 574"/>
                <a:gd name="T9" fmla="*/ 687 h 687"/>
                <a:gd name="T10" fmla="*/ 285 w 574"/>
                <a:gd name="T11" fmla="*/ 0 h 687"/>
              </a:gdLst>
              <a:ahLst/>
              <a:cxnLst>
                <a:cxn ang="0">
                  <a:pos x="T0" y="T1"/>
                </a:cxn>
                <a:cxn ang="0">
                  <a:pos x="T2" y="T3"/>
                </a:cxn>
                <a:cxn ang="0">
                  <a:pos x="T4" y="T5"/>
                </a:cxn>
                <a:cxn ang="0">
                  <a:pos x="T6" y="T7"/>
                </a:cxn>
                <a:cxn ang="0">
                  <a:pos x="T8" y="T9"/>
                </a:cxn>
                <a:cxn ang="0">
                  <a:pos x="T10" y="T11"/>
                </a:cxn>
              </a:cxnLst>
              <a:rect l="0" t="0" r="r" b="b"/>
              <a:pathLst>
                <a:path w="574" h="687">
                  <a:moveTo>
                    <a:pt x="285" y="0"/>
                  </a:moveTo>
                  <a:lnTo>
                    <a:pt x="0" y="687"/>
                  </a:lnTo>
                  <a:lnTo>
                    <a:pt x="280" y="687"/>
                  </a:lnTo>
                  <a:lnTo>
                    <a:pt x="292" y="687"/>
                  </a:lnTo>
                  <a:lnTo>
                    <a:pt x="574" y="687"/>
                  </a:lnTo>
                  <a:lnTo>
                    <a:pt x="28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 name="Freeform 186">
              <a:extLst>
                <a:ext uri="{FF2B5EF4-FFF2-40B4-BE49-F238E27FC236}">
                  <a16:creationId xmlns:a16="http://schemas.microsoft.com/office/drawing/2014/main" id="{9C796466-8619-7B7F-9F70-F95DD229681E}"/>
                </a:ext>
              </a:extLst>
            </p:cNvPr>
            <p:cNvSpPr>
              <a:spLocks/>
            </p:cNvSpPr>
            <p:nvPr/>
          </p:nvSpPr>
          <p:spPr bwMode="auto">
            <a:xfrm>
              <a:off x="146556" y="4165116"/>
              <a:ext cx="1214275" cy="1280681"/>
            </a:xfrm>
            <a:custGeom>
              <a:avLst/>
              <a:gdLst>
                <a:gd name="T0" fmla="*/ 255 w 512"/>
                <a:gd name="T1" fmla="*/ 0 h 540"/>
                <a:gd name="T2" fmla="*/ 0 w 512"/>
                <a:gd name="T3" fmla="*/ 540 h 540"/>
                <a:gd name="T4" fmla="*/ 252 w 512"/>
                <a:gd name="T5" fmla="*/ 540 h 540"/>
                <a:gd name="T6" fmla="*/ 262 w 512"/>
                <a:gd name="T7" fmla="*/ 540 h 540"/>
                <a:gd name="T8" fmla="*/ 512 w 512"/>
                <a:gd name="T9" fmla="*/ 540 h 540"/>
                <a:gd name="T10" fmla="*/ 255 w 512"/>
                <a:gd name="T11" fmla="*/ 0 h 540"/>
              </a:gdLst>
              <a:ahLst/>
              <a:cxnLst>
                <a:cxn ang="0">
                  <a:pos x="T0" y="T1"/>
                </a:cxn>
                <a:cxn ang="0">
                  <a:pos x="T2" y="T3"/>
                </a:cxn>
                <a:cxn ang="0">
                  <a:pos x="T4" y="T5"/>
                </a:cxn>
                <a:cxn ang="0">
                  <a:pos x="T6" y="T7"/>
                </a:cxn>
                <a:cxn ang="0">
                  <a:pos x="T8" y="T9"/>
                </a:cxn>
                <a:cxn ang="0">
                  <a:pos x="T10" y="T11"/>
                </a:cxn>
              </a:cxnLst>
              <a:rect l="0" t="0" r="r" b="b"/>
              <a:pathLst>
                <a:path w="512" h="540">
                  <a:moveTo>
                    <a:pt x="255" y="0"/>
                  </a:moveTo>
                  <a:lnTo>
                    <a:pt x="0" y="540"/>
                  </a:lnTo>
                  <a:lnTo>
                    <a:pt x="252" y="540"/>
                  </a:lnTo>
                  <a:lnTo>
                    <a:pt x="262" y="540"/>
                  </a:lnTo>
                  <a:lnTo>
                    <a:pt x="512" y="540"/>
                  </a:lnTo>
                  <a:lnTo>
                    <a:pt x="255" y="0"/>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 name="Freeform 187">
              <a:extLst>
                <a:ext uri="{FF2B5EF4-FFF2-40B4-BE49-F238E27FC236}">
                  <a16:creationId xmlns:a16="http://schemas.microsoft.com/office/drawing/2014/main" id="{28BD3593-54C3-7FE7-4C7C-C506AA7CD1ED}"/>
                </a:ext>
              </a:extLst>
            </p:cNvPr>
            <p:cNvSpPr>
              <a:spLocks/>
            </p:cNvSpPr>
            <p:nvPr/>
          </p:nvSpPr>
          <p:spPr bwMode="auto">
            <a:xfrm>
              <a:off x="146556" y="4165116"/>
              <a:ext cx="1214275" cy="1280681"/>
            </a:xfrm>
            <a:custGeom>
              <a:avLst/>
              <a:gdLst>
                <a:gd name="T0" fmla="*/ 255 w 512"/>
                <a:gd name="T1" fmla="*/ 0 h 540"/>
                <a:gd name="T2" fmla="*/ 0 w 512"/>
                <a:gd name="T3" fmla="*/ 540 h 540"/>
                <a:gd name="T4" fmla="*/ 252 w 512"/>
                <a:gd name="T5" fmla="*/ 540 h 540"/>
                <a:gd name="T6" fmla="*/ 262 w 512"/>
                <a:gd name="T7" fmla="*/ 540 h 540"/>
                <a:gd name="T8" fmla="*/ 512 w 512"/>
                <a:gd name="T9" fmla="*/ 540 h 540"/>
                <a:gd name="T10" fmla="*/ 255 w 512"/>
                <a:gd name="T11" fmla="*/ 0 h 540"/>
              </a:gdLst>
              <a:ahLst/>
              <a:cxnLst>
                <a:cxn ang="0">
                  <a:pos x="T0" y="T1"/>
                </a:cxn>
                <a:cxn ang="0">
                  <a:pos x="T2" y="T3"/>
                </a:cxn>
                <a:cxn ang="0">
                  <a:pos x="T4" y="T5"/>
                </a:cxn>
                <a:cxn ang="0">
                  <a:pos x="T6" y="T7"/>
                </a:cxn>
                <a:cxn ang="0">
                  <a:pos x="T8" y="T9"/>
                </a:cxn>
                <a:cxn ang="0">
                  <a:pos x="T10" y="T11"/>
                </a:cxn>
              </a:cxnLst>
              <a:rect l="0" t="0" r="r" b="b"/>
              <a:pathLst>
                <a:path w="512" h="540">
                  <a:moveTo>
                    <a:pt x="255" y="0"/>
                  </a:moveTo>
                  <a:lnTo>
                    <a:pt x="0" y="540"/>
                  </a:lnTo>
                  <a:lnTo>
                    <a:pt x="252" y="540"/>
                  </a:lnTo>
                  <a:lnTo>
                    <a:pt x="262" y="540"/>
                  </a:lnTo>
                  <a:lnTo>
                    <a:pt x="512" y="540"/>
                  </a:lnTo>
                  <a:lnTo>
                    <a:pt x="25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 name="Freeform 188">
              <a:extLst>
                <a:ext uri="{FF2B5EF4-FFF2-40B4-BE49-F238E27FC236}">
                  <a16:creationId xmlns:a16="http://schemas.microsoft.com/office/drawing/2014/main" id="{A72FA38F-578B-4625-6ED5-6F3B724EDFA5}"/>
                </a:ext>
              </a:extLst>
            </p:cNvPr>
            <p:cNvSpPr>
              <a:spLocks/>
            </p:cNvSpPr>
            <p:nvPr/>
          </p:nvSpPr>
          <p:spPr bwMode="auto">
            <a:xfrm>
              <a:off x="239050" y="4146143"/>
              <a:ext cx="1034031" cy="872761"/>
            </a:xfrm>
            <a:custGeom>
              <a:avLst/>
              <a:gdLst>
                <a:gd name="T0" fmla="*/ 216 w 436"/>
                <a:gd name="T1" fmla="*/ 0 h 368"/>
                <a:gd name="T2" fmla="*/ 0 w 436"/>
                <a:gd name="T3" fmla="*/ 368 h 368"/>
                <a:gd name="T4" fmla="*/ 213 w 436"/>
                <a:gd name="T5" fmla="*/ 368 h 368"/>
                <a:gd name="T6" fmla="*/ 223 w 436"/>
                <a:gd name="T7" fmla="*/ 368 h 368"/>
                <a:gd name="T8" fmla="*/ 436 w 436"/>
                <a:gd name="T9" fmla="*/ 368 h 368"/>
                <a:gd name="T10" fmla="*/ 216 w 436"/>
                <a:gd name="T11" fmla="*/ 0 h 368"/>
              </a:gdLst>
              <a:ahLst/>
              <a:cxnLst>
                <a:cxn ang="0">
                  <a:pos x="T0" y="T1"/>
                </a:cxn>
                <a:cxn ang="0">
                  <a:pos x="T2" y="T3"/>
                </a:cxn>
                <a:cxn ang="0">
                  <a:pos x="T4" y="T5"/>
                </a:cxn>
                <a:cxn ang="0">
                  <a:pos x="T6" y="T7"/>
                </a:cxn>
                <a:cxn ang="0">
                  <a:pos x="T8" y="T9"/>
                </a:cxn>
                <a:cxn ang="0">
                  <a:pos x="T10" y="T11"/>
                </a:cxn>
              </a:cxnLst>
              <a:rect l="0" t="0" r="r" b="b"/>
              <a:pathLst>
                <a:path w="436" h="368">
                  <a:moveTo>
                    <a:pt x="216" y="0"/>
                  </a:moveTo>
                  <a:lnTo>
                    <a:pt x="0" y="368"/>
                  </a:lnTo>
                  <a:lnTo>
                    <a:pt x="213" y="368"/>
                  </a:lnTo>
                  <a:lnTo>
                    <a:pt x="223" y="368"/>
                  </a:lnTo>
                  <a:lnTo>
                    <a:pt x="436" y="368"/>
                  </a:lnTo>
                  <a:lnTo>
                    <a:pt x="216" y="0"/>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189">
              <a:extLst>
                <a:ext uri="{FF2B5EF4-FFF2-40B4-BE49-F238E27FC236}">
                  <a16:creationId xmlns:a16="http://schemas.microsoft.com/office/drawing/2014/main" id="{4700ADDB-C822-8C41-0C83-2A4EDD6FBFBE}"/>
                </a:ext>
              </a:extLst>
            </p:cNvPr>
            <p:cNvSpPr>
              <a:spLocks/>
            </p:cNvSpPr>
            <p:nvPr/>
          </p:nvSpPr>
          <p:spPr bwMode="auto">
            <a:xfrm>
              <a:off x="239050" y="4146143"/>
              <a:ext cx="1034031" cy="872761"/>
            </a:xfrm>
            <a:custGeom>
              <a:avLst/>
              <a:gdLst>
                <a:gd name="T0" fmla="*/ 216 w 436"/>
                <a:gd name="T1" fmla="*/ 0 h 368"/>
                <a:gd name="T2" fmla="*/ 0 w 436"/>
                <a:gd name="T3" fmla="*/ 368 h 368"/>
                <a:gd name="T4" fmla="*/ 213 w 436"/>
                <a:gd name="T5" fmla="*/ 368 h 368"/>
                <a:gd name="T6" fmla="*/ 223 w 436"/>
                <a:gd name="T7" fmla="*/ 368 h 368"/>
                <a:gd name="T8" fmla="*/ 436 w 436"/>
                <a:gd name="T9" fmla="*/ 368 h 368"/>
                <a:gd name="T10" fmla="*/ 216 w 436"/>
                <a:gd name="T11" fmla="*/ 0 h 368"/>
              </a:gdLst>
              <a:ahLst/>
              <a:cxnLst>
                <a:cxn ang="0">
                  <a:pos x="T0" y="T1"/>
                </a:cxn>
                <a:cxn ang="0">
                  <a:pos x="T2" y="T3"/>
                </a:cxn>
                <a:cxn ang="0">
                  <a:pos x="T4" y="T5"/>
                </a:cxn>
                <a:cxn ang="0">
                  <a:pos x="T6" y="T7"/>
                </a:cxn>
                <a:cxn ang="0">
                  <a:pos x="T8" y="T9"/>
                </a:cxn>
                <a:cxn ang="0">
                  <a:pos x="T10" y="T11"/>
                </a:cxn>
              </a:cxnLst>
              <a:rect l="0" t="0" r="r" b="b"/>
              <a:pathLst>
                <a:path w="436" h="368">
                  <a:moveTo>
                    <a:pt x="216" y="0"/>
                  </a:moveTo>
                  <a:lnTo>
                    <a:pt x="0" y="368"/>
                  </a:lnTo>
                  <a:lnTo>
                    <a:pt x="213" y="368"/>
                  </a:lnTo>
                  <a:lnTo>
                    <a:pt x="223" y="368"/>
                  </a:lnTo>
                  <a:lnTo>
                    <a:pt x="436" y="368"/>
                  </a:lnTo>
                  <a:lnTo>
                    <a:pt x="21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 name="Freeform 194">
              <a:extLst>
                <a:ext uri="{FF2B5EF4-FFF2-40B4-BE49-F238E27FC236}">
                  <a16:creationId xmlns:a16="http://schemas.microsoft.com/office/drawing/2014/main" id="{19EAA3E5-B670-5562-95F6-6BAC965E7A3C}"/>
                </a:ext>
              </a:extLst>
            </p:cNvPr>
            <p:cNvSpPr>
              <a:spLocks/>
            </p:cNvSpPr>
            <p:nvPr/>
          </p:nvSpPr>
          <p:spPr bwMode="auto">
            <a:xfrm>
              <a:off x="1159243" y="5018904"/>
              <a:ext cx="113838" cy="147041"/>
            </a:xfrm>
            <a:custGeom>
              <a:avLst/>
              <a:gdLst>
                <a:gd name="T0" fmla="*/ 46 w 48"/>
                <a:gd name="T1" fmla="*/ 0 h 62"/>
                <a:gd name="T2" fmla="*/ 0 w 48"/>
                <a:gd name="T3" fmla="*/ 0 h 62"/>
                <a:gd name="T4" fmla="*/ 30 w 48"/>
                <a:gd name="T5" fmla="*/ 62 h 62"/>
                <a:gd name="T6" fmla="*/ 30 w 48"/>
                <a:gd name="T7" fmla="*/ 60 h 62"/>
                <a:gd name="T8" fmla="*/ 4 w 48"/>
                <a:gd name="T9" fmla="*/ 2 h 62"/>
                <a:gd name="T10" fmla="*/ 48 w 48"/>
                <a:gd name="T11" fmla="*/ 2 h 62"/>
                <a:gd name="T12" fmla="*/ 46 w 48"/>
                <a:gd name="T13" fmla="*/ 0 h 62"/>
              </a:gdLst>
              <a:ahLst/>
              <a:cxnLst>
                <a:cxn ang="0">
                  <a:pos x="T0" y="T1"/>
                </a:cxn>
                <a:cxn ang="0">
                  <a:pos x="T2" y="T3"/>
                </a:cxn>
                <a:cxn ang="0">
                  <a:pos x="T4" y="T5"/>
                </a:cxn>
                <a:cxn ang="0">
                  <a:pos x="T6" y="T7"/>
                </a:cxn>
                <a:cxn ang="0">
                  <a:pos x="T8" y="T9"/>
                </a:cxn>
                <a:cxn ang="0">
                  <a:pos x="T10" y="T11"/>
                </a:cxn>
                <a:cxn ang="0">
                  <a:pos x="T12" y="T13"/>
                </a:cxn>
              </a:cxnLst>
              <a:rect l="0" t="0" r="r" b="b"/>
              <a:pathLst>
                <a:path w="48" h="62">
                  <a:moveTo>
                    <a:pt x="46" y="0"/>
                  </a:moveTo>
                  <a:lnTo>
                    <a:pt x="0" y="0"/>
                  </a:lnTo>
                  <a:lnTo>
                    <a:pt x="30" y="62"/>
                  </a:lnTo>
                  <a:lnTo>
                    <a:pt x="30" y="60"/>
                  </a:lnTo>
                  <a:lnTo>
                    <a:pt x="4" y="2"/>
                  </a:lnTo>
                  <a:lnTo>
                    <a:pt x="48" y="2"/>
                  </a:lnTo>
                  <a:lnTo>
                    <a:pt x="46" y="0"/>
                  </a:lnTo>
                  <a:close/>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 name="Freeform 195">
              <a:extLst>
                <a:ext uri="{FF2B5EF4-FFF2-40B4-BE49-F238E27FC236}">
                  <a16:creationId xmlns:a16="http://schemas.microsoft.com/office/drawing/2014/main" id="{9933CB21-25C6-CE4A-CB85-F2C640EB1053}"/>
                </a:ext>
              </a:extLst>
            </p:cNvPr>
            <p:cNvSpPr>
              <a:spLocks/>
            </p:cNvSpPr>
            <p:nvPr/>
          </p:nvSpPr>
          <p:spPr bwMode="auto">
            <a:xfrm>
              <a:off x="1159243" y="5018904"/>
              <a:ext cx="113838" cy="147041"/>
            </a:xfrm>
            <a:custGeom>
              <a:avLst/>
              <a:gdLst>
                <a:gd name="T0" fmla="*/ 46 w 48"/>
                <a:gd name="T1" fmla="*/ 0 h 62"/>
                <a:gd name="T2" fmla="*/ 0 w 48"/>
                <a:gd name="T3" fmla="*/ 0 h 62"/>
                <a:gd name="T4" fmla="*/ 30 w 48"/>
                <a:gd name="T5" fmla="*/ 62 h 62"/>
                <a:gd name="T6" fmla="*/ 30 w 48"/>
                <a:gd name="T7" fmla="*/ 60 h 62"/>
                <a:gd name="T8" fmla="*/ 4 w 48"/>
                <a:gd name="T9" fmla="*/ 2 h 62"/>
                <a:gd name="T10" fmla="*/ 48 w 48"/>
                <a:gd name="T11" fmla="*/ 2 h 62"/>
                <a:gd name="T12" fmla="*/ 46 w 48"/>
                <a:gd name="T13" fmla="*/ 0 h 62"/>
              </a:gdLst>
              <a:ahLst/>
              <a:cxnLst>
                <a:cxn ang="0">
                  <a:pos x="T0" y="T1"/>
                </a:cxn>
                <a:cxn ang="0">
                  <a:pos x="T2" y="T3"/>
                </a:cxn>
                <a:cxn ang="0">
                  <a:pos x="T4" y="T5"/>
                </a:cxn>
                <a:cxn ang="0">
                  <a:pos x="T6" y="T7"/>
                </a:cxn>
                <a:cxn ang="0">
                  <a:pos x="T8" y="T9"/>
                </a:cxn>
                <a:cxn ang="0">
                  <a:pos x="T10" y="T11"/>
                </a:cxn>
                <a:cxn ang="0">
                  <a:pos x="T12" y="T13"/>
                </a:cxn>
              </a:cxnLst>
              <a:rect l="0" t="0" r="r" b="b"/>
              <a:pathLst>
                <a:path w="48" h="62">
                  <a:moveTo>
                    <a:pt x="46" y="0"/>
                  </a:moveTo>
                  <a:lnTo>
                    <a:pt x="0" y="0"/>
                  </a:lnTo>
                  <a:lnTo>
                    <a:pt x="30" y="62"/>
                  </a:lnTo>
                  <a:lnTo>
                    <a:pt x="30" y="60"/>
                  </a:lnTo>
                  <a:lnTo>
                    <a:pt x="4" y="2"/>
                  </a:lnTo>
                  <a:lnTo>
                    <a:pt x="48" y="2"/>
                  </a:lnTo>
                  <a:lnTo>
                    <a:pt x="4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 name="Freeform 196">
              <a:extLst>
                <a:ext uri="{FF2B5EF4-FFF2-40B4-BE49-F238E27FC236}">
                  <a16:creationId xmlns:a16="http://schemas.microsoft.com/office/drawing/2014/main" id="{9F0188E1-ED15-BD91-8CBA-3CBCE790E41D}"/>
                </a:ext>
              </a:extLst>
            </p:cNvPr>
            <p:cNvSpPr>
              <a:spLocks noEditPoints="1"/>
            </p:cNvSpPr>
            <p:nvPr/>
          </p:nvSpPr>
          <p:spPr bwMode="auto">
            <a:xfrm>
              <a:off x="1230392" y="5161202"/>
              <a:ext cx="130440" cy="618996"/>
            </a:xfrm>
            <a:custGeom>
              <a:avLst/>
              <a:gdLst>
                <a:gd name="T0" fmla="*/ 55 w 55"/>
                <a:gd name="T1" fmla="*/ 256 h 261"/>
                <a:gd name="T2" fmla="*/ 52 w 55"/>
                <a:gd name="T3" fmla="*/ 256 h 261"/>
                <a:gd name="T4" fmla="*/ 53 w 55"/>
                <a:gd name="T5" fmla="*/ 261 h 261"/>
                <a:gd name="T6" fmla="*/ 55 w 55"/>
                <a:gd name="T7" fmla="*/ 256 h 261"/>
                <a:gd name="T8" fmla="*/ 0 w 55"/>
                <a:gd name="T9" fmla="*/ 0 h 261"/>
                <a:gd name="T10" fmla="*/ 0 w 55"/>
                <a:gd name="T11" fmla="*/ 2 h 261"/>
                <a:gd name="T12" fmla="*/ 53 w 55"/>
                <a:gd name="T13" fmla="*/ 117 h 261"/>
                <a:gd name="T14" fmla="*/ 55 w 55"/>
                <a:gd name="T15" fmla="*/ 117 h 261"/>
                <a:gd name="T16" fmla="*/ 0 w 55"/>
                <a:gd name="T17"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261">
                  <a:moveTo>
                    <a:pt x="55" y="256"/>
                  </a:moveTo>
                  <a:lnTo>
                    <a:pt x="52" y="256"/>
                  </a:lnTo>
                  <a:lnTo>
                    <a:pt x="53" y="261"/>
                  </a:lnTo>
                  <a:lnTo>
                    <a:pt x="55" y="256"/>
                  </a:lnTo>
                  <a:close/>
                  <a:moveTo>
                    <a:pt x="0" y="0"/>
                  </a:moveTo>
                  <a:lnTo>
                    <a:pt x="0" y="2"/>
                  </a:lnTo>
                  <a:lnTo>
                    <a:pt x="53" y="117"/>
                  </a:lnTo>
                  <a:lnTo>
                    <a:pt x="55" y="117"/>
                  </a:lnTo>
                  <a:lnTo>
                    <a:pt x="0" y="0"/>
                  </a:lnTo>
                  <a:close/>
                </a:path>
              </a:pathLst>
            </a:custGeom>
            <a:solidFill>
              <a:srgbClr val="537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 name="Freeform 197">
              <a:extLst>
                <a:ext uri="{FF2B5EF4-FFF2-40B4-BE49-F238E27FC236}">
                  <a16:creationId xmlns:a16="http://schemas.microsoft.com/office/drawing/2014/main" id="{52D57CF8-828F-886D-11B8-75D4CA114A9C}"/>
                </a:ext>
              </a:extLst>
            </p:cNvPr>
            <p:cNvSpPr>
              <a:spLocks noEditPoints="1"/>
            </p:cNvSpPr>
            <p:nvPr/>
          </p:nvSpPr>
          <p:spPr bwMode="auto">
            <a:xfrm>
              <a:off x="1230392" y="5161202"/>
              <a:ext cx="130440" cy="618996"/>
            </a:xfrm>
            <a:custGeom>
              <a:avLst/>
              <a:gdLst>
                <a:gd name="T0" fmla="*/ 55 w 55"/>
                <a:gd name="T1" fmla="*/ 256 h 261"/>
                <a:gd name="T2" fmla="*/ 52 w 55"/>
                <a:gd name="T3" fmla="*/ 256 h 261"/>
                <a:gd name="T4" fmla="*/ 53 w 55"/>
                <a:gd name="T5" fmla="*/ 261 h 261"/>
                <a:gd name="T6" fmla="*/ 55 w 55"/>
                <a:gd name="T7" fmla="*/ 256 h 261"/>
                <a:gd name="T8" fmla="*/ 0 w 55"/>
                <a:gd name="T9" fmla="*/ 0 h 261"/>
                <a:gd name="T10" fmla="*/ 0 w 55"/>
                <a:gd name="T11" fmla="*/ 2 h 261"/>
                <a:gd name="T12" fmla="*/ 53 w 55"/>
                <a:gd name="T13" fmla="*/ 117 h 261"/>
                <a:gd name="T14" fmla="*/ 55 w 55"/>
                <a:gd name="T15" fmla="*/ 117 h 261"/>
                <a:gd name="T16" fmla="*/ 0 w 55"/>
                <a:gd name="T17"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261">
                  <a:moveTo>
                    <a:pt x="55" y="256"/>
                  </a:moveTo>
                  <a:lnTo>
                    <a:pt x="52" y="256"/>
                  </a:lnTo>
                  <a:lnTo>
                    <a:pt x="53" y="261"/>
                  </a:lnTo>
                  <a:lnTo>
                    <a:pt x="55" y="256"/>
                  </a:lnTo>
                  <a:moveTo>
                    <a:pt x="0" y="0"/>
                  </a:moveTo>
                  <a:lnTo>
                    <a:pt x="0" y="2"/>
                  </a:lnTo>
                  <a:lnTo>
                    <a:pt x="53" y="117"/>
                  </a:lnTo>
                  <a:lnTo>
                    <a:pt x="55" y="11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 name="Freeform 198">
              <a:extLst>
                <a:ext uri="{FF2B5EF4-FFF2-40B4-BE49-F238E27FC236}">
                  <a16:creationId xmlns:a16="http://schemas.microsoft.com/office/drawing/2014/main" id="{2A5F97E3-0ECA-9254-6CB8-05E1BB68ED54}"/>
                </a:ext>
              </a:extLst>
            </p:cNvPr>
            <p:cNvSpPr>
              <a:spLocks/>
            </p:cNvSpPr>
            <p:nvPr/>
          </p:nvSpPr>
          <p:spPr bwMode="auto">
            <a:xfrm>
              <a:off x="1356089" y="5768339"/>
              <a:ext cx="80635" cy="16601"/>
            </a:xfrm>
            <a:custGeom>
              <a:avLst/>
              <a:gdLst>
                <a:gd name="T0" fmla="*/ 31 w 34"/>
                <a:gd name="T1" fmla="*/ 0 h 7"/>
                <a:gd name="T2" fmla="*/ 2 w 34"/>
                <a:gd name="T3" fmla="*/ 0 h 7"/>
                <a:gd name="T4" fmla="*/ 0 w 34"/>
                <a:gd name="T5" fmla="*/ 5 h 7"/>
                <a:gd name="T6" fmla="*/ 0 w 34"/>
                <a:gd name="T7" fmla="*/ 7 h 7"/>
                <a:gd name="T8" fmla="*/ 34 w 34"/>
                <a:gd name="T9" fmla="*/ 7 h 7"/>
                <a:gd name="T10" fmla="*/ 31 w 34"/>
                <a:gd name="T11" fmla="*/ 0 h 7"/>
              </a:gdLst>
              <a:ahLst/>
              <a:cxnLst>
                <a:cxn ang="0">
                  <a:pos x="T0" y="T1"/>
                </a:cxn>
                <a:cxn ang="0">
                  <a:pos x="T2" y="T3"/>
                </a:cxn>
                <a:cxn ang="0">
                  <a:pos x="T4" y="T5"/>
                </a:cxn>
                <a:cxn ang="0">
                  <a:pos x="T6" y="T7"/>
                </a:cxn>
                <a:cxn ang="0">
                  <a:pos x="T8" y="T9"/>
                </a:cxn>
                <a:cxn ang="0">
                  <a:pos x="T10" y="T11"/>
                </a:cxn>
              </a:cxnLst>
              <a:rect l="0" t="0" r="r" b="b"/>
              <a:pathLst>
                <a:path w="34" h="7">
                  <a:moveTo>
                    <a:pt x="31" y="0"/>
                  </a:moveTo>
                  <a:lnTo>
                    <a:pt x="2" y="0"/>
                  </a:lnTo>
                  <a:lnTo>
                    <a:pt x="0" y="5"/>
                  </a:lnTo>
                  <a:lnTo>
                    <a:pt x="0" y="7"/>
                  </a:lnTo>
                  <a:lnTo>
                    <a:pt x="34" y="7"/>
                  </a:lnTo>
                  <a:lnTo>
                    <a:pt x="31"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 name="Freeform 199">
              <a:extLst>
                <a:ext uri="{FF2B5EF4-FFF2-40B4-BE49-F238E27FC236}">
                  <a16:creationId xmlns:a16="http://schemas.microsoft.com/office/drawing/2014/main" id="{960B82E1-9917-EC64-F50D-559540F00395}"/>
                </a:ext>
              </a:extLst>
            </p:cNvPr>
            <p:cNvSpPr>
              <a:spLocks/>
            </p:cNvSpPr>
            <p:nvPr/>
          </p:nvSpPr>
          <p:spPr bwMode="auto">
            <a:xfrm>
              <a:off x="1356089" y="5768339"/>
              <a:ext cx="80635" cy="16601"/>
            </a:xfrm>
            <a:custGeom>
              <a:avLst/>
              <a:gdLst>
                <a:gd name="T0" fmla="*/ 31 w 34"/>
                <a:gd name="T1" fmla="*/ 0 h 7"/>
                <a:gd name="T2" fmla="*/ 2 w 34"/>
                <a:gd name="T3" fmla="*/ 0 h 7"/>
                <a:gd name="T4" fmla="*/ 0 w 34"/>
                <a:gd name="T5" fmla="*/ 5 h 7"/>
                <a:gd name="T6" fmla="*/ 0 w 34"/>
                <a:gd name="T7" fmla="*/ 7 h 7"/>
                <a:gd name="T8" fmla="*/ 34 w 34"/>
                <a:gd name="T9" fmla="*/ 7 h 7"/>
                <a:gd name="T10" fmla="*/ 31 w 34"/>
                <a:gd name="T11" fmla="*/ 0 h 7"/>
              </a:gdLst>
              <a:ahLst/>
              <a:cxnLst>
                <a:cxn ang="0">
                  <a:pos x="T0" y="T1"/>
                </a:cxn>
                <a:cxn ang="0">
                  <a:pos x="T2" y="T3"/>
                </a:cxn>
                <a:cxn ang="0">
                  <a:pos x="T4" y="T5"/>
                </a:cxn>
                <a:cxn ang="0">
                  <a:pos x="T6" y="T7"/>
                </a:cxn>
                <a:cxn ang="0">
                  <a:pos x="T8" y="T9"/>
                </a:cxn>
                <a:cxn ang="0">
                  <a:pos x="T10" y="T11"/>
                </a:cxn>
              </a:cxnLst>
              <a:rect l="0" t="0" r="r" b="b"/>
              <a:pathLst>
                <a:path w="34" h="7">
                  <a:moveTo>
                    <a:pt x="31" y="0"/>
                  </a:moveTo>
                  <a:lnTo>
                    <a:pt x="2" y="0"/>
                  </a:lnTo>
                  <a:lnTo>
                    <a:pt x="0" y="5"/>
                  </a:lnTo>
                  <a:lnTo>
                    <a:pt x="0" y="7"/>
                  </a:lnTo>
                  <a:lnTo>
                    <a:pt x="34" y="7"/>
                  </a:lnTo>
                  <a:lnTo>
                    <a:pt x="3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200">
              <a:extLst>
                <a:ext uri="{FF2B5EF4-FFF2-40B4-BE49-F238E27FC236}">
                  <a16:creationId xmlns:a16="http://schemas.microsoft.com/office/drawing/2014/main" id="{DB8A3E5C-BA8C-F449-6132-EF810A4790EB}"/>
                </a:ext>
              </a:extLst>
            </p:cNvPr>
            <p:cNvSpPr>
              <a:spLocks/>
            </p:cNvSpPr>
            <p:nvPr/>
          </p:nvSpPr>
          <p:spPr bwMode="auto">
            <a:xfrm>
              <a:off x="839073" y="6105111"/>
              <a:ext cx="73521" cy="14230"/>
            </a:xfrm>
            <a:custGeom>
              <a:avLst/>
              <a:gdLst>
                <a:gd name="T0" fmla="*/ 31 w 31"/>
                <a:gd name="T1" fmla="*/ 0 h 6"/>
                <a:gd name="T2" fmla="*/ 0 w 31"/>
                <a:gd name="T3" fmla="*/ 0 h 6"/>
                <a:gd name="T4" fmla="*/ 0 w 31"/>
                <a:gd name="T5" fmla="*/ 6 h 6"/>
                <a:gd name="T6" fmla="*/ 29 w 31"/>
                <a:gd name="T7" fmla="*/ 6 h 6"/>
                <a:gd name="T8" fmla="*/ 31 w 31"/>
                <a:gd name="T9" fmla="*/ 0 h 6"/>
              </a:gdLst>
              <a:ahLst/>
              <a:cxnLst>
                <a:cxn ang="0">
                  <a:pos x="T0" y="T1"/>
                </a:cxn>
                <a:cxn ang="0">
                  <a:pos x="T2" y="T3"/>
                </a:cxn>
                <a:cxn ang="0">
                  <a:pos x="T4" y="T5"/>
                </a:cxn>
                <a:cxn ang="0">
                  <a:pos x="T6" y="T7"/>
                </a:cxn>
                <a:cxn ang="0">
                  <a:pos x="T8" y="T9"/>
                </a:cxn>
              </a:cxnLst>
              <a:rect l="0" t="0" r="r" b="b"/>
              <a:pathLst>
                <a:path w="31" h="6">
                  <a:moveTo>
                    <a:pt x="31" y="0"/>
                  </a:moveTo>
                  <a:lnTo>
                    <a:pt x="0" y="0"/>
                  </a:lnTo>
                  <a:lnTo>
                    <a:pt x="0" y="6"/>
                  </a:lnTo>
                  <a:lnTo>
                    <a:pt x="29" y="6"/>
                  </a:lnTo>
                  <a:lnTo>
                    <a:pt x="31" y="0"/>
                  </a:lnTo>
                  <a:close/>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201">
              <a:extLst>
                <a:ext uri="{FF2B5EF4-FFF2-40B4-BE49-F238E27FC236}">
                  <a16:creationId xmlns:a16="http://schemas.microsoft.com/office/drawing/2014/main" id="{444AA0C6-6E8D-2131-133A-154F41D040F4}"/>
                </a:ext>
              </a:extLst>
            </p:cNvPr>
            <p:cNvSpPr>
              <a:spLocks/>
            </p:cNvSpPr>
            <p:nvPr/>
          </p:nvSpPr>
          <p:spPr bwMode="auto">
            <a:xfrm>
              <a:off x="839073" y="6105111"/>
              <a:ext cx="73521" cy="14230"/>
            </a:xfrm>
            <a:custGeom>
              <a:avLst/>
              <a:gdLst>
                <a:gd name="T0" fmla="*/ 31 w 31"/>
                <a:gd name="T1" fmla="*/ 0 h 6"/>
                <a:gd name="T2" fmla="*/ 0 w 31"/>
                <a:gd name="T3" fmla="*/ 0 h 6"/>
                <a:gd name="T4" fmla="*/ 0 w 31"/>
                <a:gd name="T5" fmla="*/ 6 h 6"/>
                <a:gd name="T6" fmla="*/ 29 w 31"/>
                <a:gd name="T7" fmla="*/ 6 h 6"/>
                <a:gd name="T8" fmla="*/ 31 w 31"/>
                <a:gd name="T9" fmla="*/ 0 h 6"/>
              </a:gdLst>
              <a:ahLst/>
              <a:cxnLst>
                <a:cxn ang="0">
                  <a:pos x="T0" y="T1"/>
                </a:cxn>
                <a:cxn ang="0">
                  <a:pos x="T2" y="T3"/>
                </a:cxn>
                <a:cxn ang="0">
                  <a:pos x="T4" y="T5"/>
                </a:cxn>
                <a:cxn ang="0">
                  <a:pos x="T6" y="T7"/>
                </a:cxn>
                <a:cxn ang="0">
                  <a:pos x="T8" y="T9"/>
                </a:cxn>
              </a:cxnLst>
              <a:rect l="0" t="0" r="r" b="b"/>
              <a:pathLst>
                <a:path w="31" h="6">
                  <a:moveTo>
                    <a:pt x="31" y="0"/>
                  </a:moveTo>
                  <a:lnTo>
                    <a:pt x="0" y="0"/>
                  </a:lnTo>
                  <a:lnTo>
                    <a:pt x="0" y="6"/>
                  </a:lnTo>
                  <a:lnTo>
                    <a:pt x="29" y="6"/>
                  </a:lnTo>
                  <a:lnTo>
                    <a:pt x="3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202">
              <a:extLst>
                <a:ext uri="{FF2B5EF4-FFF2-40B4-BE49-F238E27FC236}">
                  <a16:creationId xmlns:a16="http://schemas.microsoft.com/office/drawing/2014/main" id="{D2363912-4A0F-CE97-BA8C-AB0599769163}"/>
                </a:ext>
              </a:extLst>
            </p:cNvPr>
            <p:cNvSpPr>
              <a:spLocks/>
            </p:cNvSpPr>
            <p:nvPr/>
          </p:nvSpPr>
          <p:spPr bwMode="auto">
            <a:xfrm>
              <a:off x="907850" y="6105111"/>
              <a:ext cx="391319" cy="14230"/>
            </a:xfrm>
            <a:custGeom>
              <a:avLst/>
              <a:gdLst>
                <a:gd name="T0" fmla="*/ 165 w 165"/>
                <a:gd name="T1" fmla="*/ 0 h 6"/>
                <a:gd name="T2" fmla="*/ 2 w 165"/>
                <a:gd name="T3" fmla="*/ 0 h 6"/>
                <a:gd name="T4" fmla="*/ 0 w 165"/>
                <a:gd name="T5" fmla="*/ 6 h 6"/>
                <a:gd name="T6" fmla="*/ 163 w 165"/>
                <a:gd name="T7" fmla="*/ 6 h 6"/>
                <a:gd name="T8" fmla="*/ 165 w 165"/>
                <a:gd name="T9" fmla="*/ 0 h 6"/>
              </a:gdLst>
              <a:ahLst/>
              <a:cxnLst>
                <a:cxn ang="0">
                  <a:pos x="T0" y="T1"/>
                </a:cxn>
                <a:cxn ang="0">
                  <a:pos x="T2" y="T3"/>
                </a:cxn>
                <a:cxn ang="0">
                  <a:pos x="T4" y="T5"/>
                </a:cxn>
                <a:cxn ang="0">
                  <a:pos x="T6" y="T7"/>
                </a:cxn>
                <a:cxn ang="0">
                  <a:pos x="T8" y="T9"/>
                </a:cxn>
              </a:cxnLst>
              <a:rect l="0" t="0" r="r" b="b"/>
              <a:pathLst>
                <a:path w="165" h="6">
                  <a:moveTo>
                    <a:pt x="165" y="0"/>
                  </a:moveTo>
                  <a:lnTo>
                    <a:pt x="2" y="0"/>
                  </a:lnTo>
                  <a:lnTo>
                    <a:pt x="0" y="6"/>
                  </a:lnTo>
                  <a:lnTo>
                    <a:pt x="163" y="6"/>
                  </a:lnTo>
                  <a:lnTo>
                    <a:pt x="165" y="0"/>
                  </a:lnTo>
                  <a:close/>
                </a:path>
              </a:pathLst>
            </a:custGeom>
            <a:solidFill>
              <a:srgbClr val="537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203">
              <a:extLst>
                <a:ext uri="{FF2B5EF4-FFF2-40B4-BE49-F238E27FC236}">
                  <a16:creationId xmlns:a16="http://schemas.microsoft.com/office/drawing/2014/main" id="{98D574C3-B631-BB93-C42D-67624DF79C39}"/>
                </a:ext>
              </a:extLst>
            </p:cNvPr>
            <p:cNvSpPr>
              <a:spLocks/>
            </p:cNvSpPr>
            <p:nvPr/>
          </p:nvSpPr>
          <p:spPr bwMode="auto">
            <a:xfrm>
              <a:off x="907850" y="6105111"/>
              <a:ext cx="391319" cy="14230"/>
            </a:xfrm>
            <a:custGeom>
              <a:avLst/>
              <a:gdLst>
                <a:gd name="T0" fmla="*/ 165 w 165"/>
                <a:gd name="T1" fmla="*/ 0 h 6"/>
                <a:gd name="T2" fmla="*/ 2 w 165"/>
                <a:gd name="T3" fmla="*/ 0 h 6"/>
                <a:gd name="T4" fmla="*/ 0 w 165"/>
                <a:gd name="T5" fmla="*/ 6 h 6"/>
                <a:gd name="T6" fmla="*/ 163 w 165"/>
                <a:gd name="T7" fmla="*/ 6 h 6"/>
                <a:gd name="T8" fmla="*/ 165 w 165"/>
                <a:gd name="T9" fmla="*/ 0 h 6"/>
              </a:gdLst>
              <a:ahLst/>
              <a:cxnLst>
                <a:cxn ang="0">
                  <a:pos x="T0" y="T1"/>
                </a:cxn>
                <a:cxn ang="0">
                  <a:pos x="T2" y="T3"/>
                </a:cxn>
                <a:cxn ang="0">
                  <a:pos x="T4" y="T5"/>
                </a:cxn>
                <a:cxn ang="0">
                  <a:pos x="T6" y="T7"/>
                </a:cxn>
                <a:cxn ang="0">
                  <a:pos x="T8" y="T9"/>
                </a:cxn>
              </a:cxnLst>
              <a:rect l="0" t="0" r="r" b="b"/>
              <a:pathLst>
                <a:path w="165" h="6">
                  <a:moveTo>
                    <a:pt x="165" y="0"/>
                  </a:moveTo>
                  <a:lnTo>
                    <a:pt x="2" y="0"/>
                  </a:lnTo>
                  <a:lnTo>
                    <a:pt x="0" y="6"/>
                  </a:lnTo>
                  <a:lnTo>
                    <a:pt x="163" y="6"/>
                  </a:lnTo>
                  <a:lnTo>
                    <a:pt x="16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Freeform 204">
              <a:extLst>
                <a:ext uri="{FF2B5EF4-FFF2-40B4-BE49-F238E27FC236}">
                  <a16:creationId xmlns:a16="http://schemas.microsoft.com/office/drawing/2014/main" id="{5AC71B27-F1C0-2990-8274-4ED3DEBB6898}"/>
                </a:ext>
              </a:extLst>
            </p:cNvPr>
            <p:cNvSpPr>
              <a:spLocks/>
            </p:cNvSpPr>
            <p:nvPr/>
          </p:nvSpPr>
          <p:spPr bwMode="auto">
            <a:xfrm>
              <a:off x="1294426" y="6105111"/>
              <a:ext cx="180244" cy="14230"/>
            </a:xfrm>
            <a:custGeom>
              <a:avLst/>
              <a:gdLst>
                <a:gd name="T0" fmla="*/ 74 w 76"/>
                <a:gd name="T1" fmla="*/ 0 h 6"/>
                <a:gd name="T2" fmla="*/ 2 w 76"/>
                <a:gd name="T3" fmla="*/ 0 h 6"/>
                <a:gd name="T4" fmla="*/ 0 w 76"/>
                <a:gd name="T5" fmla="*/ 6 h 6"/>
                <a:gd name="T6" fmla="*/ 76 w 76"/>
                <a:gd name="T7" fmla="*/ 6 h 6"/>
                <a:gd name="T8" fmla="*/ 74 w 76"/>
                <a:gd name="T9" fmla="*/ 0 h 6"/>
              </a:gdLst>
              <a:ahLst/>
              <a:cxnLst>
                <a:cxn ang="0">
                  <a:pos x="T0" y="T1"/>
                </a:cxn>
                <a:cxn ang="0">
                  <a:pos x="T2" y="T3"/>
                </a:cxn>
                <a:cxn ang="0">
                  <a:pos x="T4" y="T5"/>
                </a:cxn>
                <a:cxn ang="0">
                  <a:pos x="T6" y="T7"/>
                </a:cxn>
                <a:cxn ang="0">
                  <a:pos x="T8" y="T9"/>
                </a:cxn>
              </a:cxnLst>
              <a:rect l="0" t="0" r="r" b="b"/>
              <a:pathLst>
                <a:path w="76" h="6">
                  <a:moveTo>
                    <a:pt x="74" y="0"/>
                  </a:moveTo>
                  <a:lnTo>
                    <a:pt x="2" y="0"/>
                  </a:lnTo>
                  <a:lnTo>
                    <a:pt x="0" y="6"/>
                  </a:lnTo>
                  <a:lnTo>
                    <a:pt x="76" y="6"/>
                  </a:lnTo>
                  <a:lnTo>
                    <a:pt x="74"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Freeform 206">
              <a:extLst>
                <a:ext uri="{FF2B5EF4-FFF2-40B4-BE49-F238E27FC236}">
                  <a16:creationId xmlns:a16="http://schemas.microsoft.com/office/drawing/2014/main" id="{7BD2270A-3A3F-22B1-06D8-97E64CB30EC6}"/>
                </a:ext>
              </a:extLst>
            </p:cNvPr>
            <p:cNvSpPr>
              <a:spLocks/>
            </p:cNvSpPr>
            <p:nvPr/>
          </p:nvSpPr>
          <p:spPr bwMode="auto">
            <a:xfrm>
              <a:off x="1294426" y="6105112"/>
              <a:ext cx="180244" cy="14230"/>
            </a:xfrm>
            <a:custGeom>
              <a:avLst/>
              <a:gdLst>
                <a:gd name="T0" fmla="*/ 74 w 76"/>
                <a:gd name="T1" fmla="*/ 0 h 6"/>
                <a:gd name="T2" fmla="*/ 2 w 76"/>
                <a:gd name="T3" fmla="*/ 0 h 6"/>
                <a:gd name="T4" fmla="*/ 0 w 76"/>
                <a:gd name="T5" fmla="*/ 6 h 6"/>
                <a:gd name="T6" fmla="*/ 76 w 76"/>
                <a:gd name="T7" fmla="*/ 6 h 6"/>
                <a:gd name="T8" fmla="*/ 74 w 76"/>
                <a:gd name="T9" fmla="*/ 0 h 6"/>
              </a:gdLst>
              <a:ahLst/>
              <a:cxnLst>
                <a:cxn ang="0">
                  <a:pos x="T0" y="T1"/>
                </a:cxn>
                <a:cxn ang="0">
                  <a:pos x="T2" y="T3"/>
                </a:cxn>
                <a:cxn ang="0">
                  <a:pos x="T4" y="T5"/>
                </a:cxn>
                <a:cxn ang="0">
                  <a:pos x="T6" y="T7"/>
                </a:cxn>
                <a:cxn ang="0">
                  <a:pos x="T8" y="T9"/>
                </a:cxn>
              </a:cxnLst>
              <a:rect l="0" t="0" r="r" b="b"/>
              <a:pathLst>
                <a:path w="76" h="6">
                  <a:moveTo>
                    <a:pt x="74" y="0"/>
                  </a:moveTo>
                  <a:lnTo>
                    <a:pt x="2" y="0"/>
                  </a:lnTo>
                  <a:lnTo>
                    <a:pt x="0" y="6"/>
                  </a:lnTo>
                  <a:lnTo>
                    <a:pt x="76" y="6"/>
                  </a:lnTo>
                  <a:lnTo>
                    <a:pt x="7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Rectangle 207">
              <a:extLst>
                <a:ext uri="{FF2B5EF4-FFF2-40B4-BE49-F238E27FC236}">
                  <a16:creationId xmlns:a16="http://schemas.microsoft.com/office/drawing/2014/main" id="{DBFAE168-6729-BC8D-9797-87FBD6E86003}"/>
                </a:ext>
              </a:extLst>
            </p:cNvPr>
            <p:cNvSpPr>
              <a:spLocks noChangeArrowheads="1"/>
            </p:cNvSpPr>
            <p:nvPr/>
          </p:nvSpPr>
          <p:spPr bwMode="auto">
            <a:xfrm>
              <a:off x="734721" y="6479830"/>
              <a:ext cx="130440" cy="9487"/>
            </a:xfrm>
            <a:prstGeom prst="rect">
              <a:avLst/>
            </a:prstGeom>
            <a:solidFill>
              <a:srgbClr val="4F71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Rectangle 208">
              <a:extLst>
                <a:ext uri="{FF2B5EF4-FFF2-40B4-BE49-F238E27FC236}">
                  <a16:creationId xmlns:a16="http://schemas.microsoft.com/office/drawing/2014/main" id="{D12C5352-158B-AEE0-6B08-0B179D1E8B67}"/>
                </a:ext>
              </a:extLst>
            </p:cNvPr>
            <p:cNvSpPr>
              <a:spLocks noChangeArrowheads="1"/>
            </p:cNvSpPr>
            <p:nvPr/>
          </p:nvSpPr>
          <p:spPr bwMode="auto">
            <a:xfrm>
              <a:off x="734721" y="6479830"/>
              <a:ext cx="130440" cy="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209">
              <a:extLst>
                <a:ext uri="{FF2B5EF4-FFF2-40B4-BE49-F238E27FC236}">
                  <a16:creationId xmlns:a16="http://schemas.microsoft.com/office/drawing/2014/main" id="{3F28B9E7-F4A2-D63B-1135-CFC6D6ED5C48}"/>
                </a:ext>
              </a:extLst>
            </p:cNvPr>
            <p:cNvSpPr>
              <a:spLocks/>
            </p:cNvSpPr>
            <p:nvPr/>
          </p:nvSpPr>
          <p:spPr bwMode="auto">
            <a:xfrm>
              <a:off x="734721" y="6105112"/>
              <a:ext cx="130440" cy="374718"/>
            </a:xfrm>
            <a:custGeom>
              <a:avLst/>
              <a:gdLst>
                <a:gd name="T0" fmla="*/ 44 w 55"/>
                <a:gd name="T1" fmla="*/ 0 h 158"/>
                <a:gd name="T2" fmla="*/ 14 w 55"/>
                <a:gd name="T3" fmla="*/ 0 h 158"/>
                <a:gd name="T4" fmla="*/ 2 w 55"/>
                <a:gd name="T5" fmla="*/ 0 h 158"/>
                <a:gd name="T6" fmla="*/ 0 w 55"/>
                <a:gd name="T7" fmla="*/ 0 h 158"/>
                <a:gd name="T8" fmla="*/ 0 w 55"/>
                <a:gd name="T9" fmla="*/ 158 h 158"/>
                <a:gd name="T10" fmla="*/ 55 w 55"/>
                <a:gd name="T11" fmla="*/ 158 h 158"/>
                <a:gd name="T12" fmla="*/ 44 w 55"/>
                <a:gd name="T13" fmla="*/ 6 h 158"/>
                <a:gd name="T14" fmla="*/ 44 w 55"/>
                <a:gd name="T15" fmla="*/ 6 h 158"/>
                <a:gd name="T16" fmla="*/ 44 w 55"/>
                <a:gd name="T17"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158">
                  <a:moveTo>
                    <a:pt x="44" y="0"/>
                  </a:moveTo>
                  <a:lnTo>
                    <a:pt x="14" y="0"/>
                  </a:lnTo>
                  <a:lnTo>
                    <a:pt x="2" y="0"/>
                  </a:lnTo>
                  <a:lnTo>
                    <a:pt x="0" y="0"/>
                  </a:lnTo>
                  <a:lnTo>
                    <a:pt x="0" y="158"/>
                  </a:lnTo>
                  <a:lnTo>
                    <a:pt x="55" y="158"/>
                  </a:lnTo>
                  <a:lnTo>
                    <a:pt x="44" y="6"/>
                  </a:lnTo>
                  <a:lnTo>
                    <a:pt x="44" y="6"/>
                  </a:lnTo>
                  <a:lnTo>
                    <a:pt x="44"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210">
              <a:extLst>
                <a:ext uri="{FF2B5EF4-FFF2-40B4-BE49-F238E27FC236}">
                  <a16:creationId xmlns:a16="http://schemas.microsoft.com/office/drawing/2014/main" id="{4657AF93-89D3-2F20-CBA6-5E365C5FCCC1}"/>
                </a:ext>
              </a:extLst>
            </p:cNvPr>
            <p:cNvSpPr>
              <a:spLocks/>
            </p:cNvSpPr>
            <p:nvPr/>
          </p:nvSpPr>
          <p:spPr bwMode="auto">
            <a:xfrm>
              <a:off x="734721" y="6105112"/>
              <a:ext cx="130440" cy="374718"/>
            </a:xfrm>
            <a:custGeom>
              <a:avLst/>
              <a:gdLst>
                <a:gd name="T0" fmla="*/ 44 w 55"/>
                <a:gd name="T1" fmla="*/ 0 h 158"/>
                <a:gd name="T2" fmla="*/ 14 w 55"/>
                <a:gd name="T3" fmla="*/ 0 h 158"/>
                <a:gd name="T4" fmla="*/ 2 w 55"/>
                <a:gd name="T5" fmla="*/ 0 h 158"/>
                <a:gd name="T6" fmla="*/ 0 w 55"/>
                <a:gd name="T7" fmla="*/ 0 h 158"/>
                <a:gd name="T8" fmla="*/ 0 w 55"/>
                <a:gd name="T9" fmla="*/ 158 h 158"/>
                <a:gd name="T10" fmla="*/ 55 w 55"/>
                <a:gd name="T11" fmla="*/ 158 h 158"/>
                <a:gd name="T12" fmla="*/ 44 w 55"/>
                <a:gd name="T13" fmla="*/ 6 h 158"/>
                <a:gd name="T14" fmla="*/ 44 w 55"/>
                <a:gd name="T15" fmla="*/ 6 h 158"/>
                <a:gd name="T16" fmla="*/ 44 w 55"/>
                <a:gd name="T17"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158">
                  <a:moveTo>
                    <a:pt x="44" y="0"/>
                  </a:moveTo>
                  <a:lnTo>
                    <a:pt x="14" y="0"/>
                  </a:lnTo>
                  <a:lnTo>
                    <a:pt x="2" y="0"/>
                  </a:lnTo>
                  <a:lnTo>
                    <a:pt x="0" y="0"/>
                  </a:lnTo>
                  <a:lnTo>
                    <a:pt x="0" y="158"/>
                  </a:lnTo>
                  <a:lnTo>
                    <a:pt x="55" y="158"/>
                  </a:lnTo>
                  <a:lnTo>
                    <a:pt x="44" y="6"/>
                  </a:lnTo>
                  <a:lnTo>
                    <a:pt x="44" y="6"/>
                  </a:lnTo>
                  <a:lnTo>
                    <a:pt x="4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Freeform 211">
              <a:extLst>
                <a:ext uri="{FF2B5EF4-FFF2-40B4-BE49-F238E27FC236}">
                  <a16:creationId xmlns:a16="http://schemas.microsoft.com/office/drawing/2014/main" id="{AA1CA593-7CDF-E537-F4AE-231D3F41DC2D}"/>
                </a:ext>
              </a:extLst>
            </p:cNvPr>
            <p:cNvSpPr>
              <a:spLocks/>
            </p:cNvSpPr>
            <p:nvPr/>
          </p:nvSpPr>
          <p:spPr bwMode="auto">
            <a:xfrm>
              <a:off x="734721" y="5768340"/>
              <a:ext cx="735206" cy="336772"/>
            </a:xfrm>
            <a:custGeom>
              <a:avLst/>
              <a:gdLst>
                <a:gd name="T0" fmla="*/ 261 w 310"/>
                <a:gd name="T1" fmla="*/ 0 h 142"/>
                <a:gd name="T2" fmla="*/ 14 w 310"/>
                <a:gd name="T3" fmla="*/ 0 h 142"/>
                <a:gd name="T4" fmla="*/ 2 w 310"/>
                <a:gd name="T5" fmla="*/ 0 h 142"/>
                <a:gd name="T6" fmla="*/ 0 w 310"/>
                <a:gd name="T7" fmla="*/ 0 h 142"/>
                <a:gd name="T8" fmla="*/ 0 w 310"/>
                <a:gd name="T9" fmla="*/ 142 h 142"/>
                <a:gd name="T10" fmla="*/ 2 w 310"/>
                <a:gd name="T11" fmla="*/ 142 h 142"/>
                <a:gd name="T12" fmla="*/ 14 w 310"/>
                <a:gd name="T13" fmla="*/ 142 h 142"/>
                <a:gd name="T14" fmla="*/ 44 w 310"/>
                <a:gd name="T15" fmla="*/ 142 h 142"/>
                <a:gd name="T16" fmla="*/ 75 w 310"/>
                <a:gd name="T17" fmla="*/ 142 h 142"/>
                <a:gd name="T18" fmla="*/ 238 w 310"/>
                <a:gd name="T19" fmla="*/ 142 h 142"/>
                <a:gd name="T20" fmla="*/ 310 w 310"/>
                <a:gd name="T21" fmla="*/ 142 h 142"/>
                <a:gd name="T22" fmla="*/ 261 w 310"/>
                <a:gd name="T23" fmla="*/ 7 h 142"/>
                <a:gd name="T24" fmla="*/ 262 w 310"/>
                <a:gd name="T25" fmla="*/ 7 h 142"/>
                <a:gd name="T26" fmla="*/ 262 w 310"/>
                <a:gd name="T27" fmla="*/ 5 h 142"/>
                <a:gd name="T28" fmla="*/ 261 w 310"/>
                <a:gd name="T2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0" h="142">
                  <a:moveTo>
                    <a:pt x="261" y="0"/>
                  </a:moveTo>
                  <a:lnTo>
                    <a:pt x="14" y="0"/>
                  </a:lnTo>
                  <a:lnTo>
                    <a:pt x="2" y="0"/>
                  </a:lnTo>
                  <a:lnTo>
                    <a:pt x="0" y="0"/>
                  </a:lnTo>
                  <a:lnTo>
                    <a:pt x="0" y="142"/>
                  </a:lnTo>
                  <a:lnTo>
                    <a:pt x="2" y="142"/>
                  </a:lnTo>
                  <a:lnTo>
                    <a:pt x="14" y="142"/>
                  </a:lnTo>
                  <a:lnTo>
                    <a:pt x="44" y="142"/>
                  </a:lnTo>
                  <a:lnTo>
                    <a:pt x="75" y="142"/>
                  </a:lnTo>
                  <a:lnTo>
                    <a:pt x="238" y="142"/>
                  </a:lnTo>
                  <a:lnTo>
                    <a:pt x="310" y="142"/>
                  </a:lnTo>
                  <a:lnTo>
                    <a:pt x="261" y="7"/>
                  </a:lnTo>
                  <a:lnTo>
                    <a:pt x="262" y="7"/>
                  </a:lnTo>
                  <a:lnTo>
                    <a:pt x="262" y="5"/>
                  </a:lnTo>
                  <a:lnTo>
                    <a:pt x="261" y="0"/>
                  </a:lnTo>
                  <a:close/>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Freeform 212">
              <a:extLst>
                <a:ext uri="{FF2B5EF4-FFF2-40B4-BE49-F238E27FC236}">
                  <a16:creationId xmlns:a16="http://schemas.microsoft.com/office/drawing/2014/main" id="{B515DD16-30FA-AC8E-3021-309783104FFC}"/>
                </a:ext>
              </a:extLst>
            </p:cNvPr>
            <p:cNvSpPr>
              <a:spLocks/>
            </p:cNvSpPr>
            <p:nvPr/>
          </p:nvSpPr>
          <p:spPr bwMode="auto">
            <a:xfrm>
              <a:off x="734721" y="5768340"/>
              <a:ext cx="735206" cy="336772"/>
            </a:xfrm>
            <a:custGeom>
              <a:avLst/>
              <a:gdLst>
                <a:gd name="T0" fmla="*/ 261 w 310"/>
                <a:gd name="T1" fmla="*/ 0 h 142"/>
                <a:gd name="T2" fmla="*/ 14 w 310"/>
                <a:gd name="T3" fmla="*/ 0 h 142"/>
                <a:gd name="T4" fmla="*/ 2 w 310"/>
                <a:gd name="T5" fmla="*/ 0 h 142"/>
                <a:gd name="T6" fmla="*/ 0 w 310"/>
                <a:gd name="T7" fmla="*/ 0 h 142"/>
                <a:gd name="T8" fmla="*/ 0 w 310"/>
                <a:gd name="T9" fmla="*/ 142 h 142"/>
                <a:gd name="T10" fmla="*/ 2 w 310"/>
                <a:gd name="T11" fmla="*/ 142 h 142"/>
                <a:gd name="T12" fmla="*/ 14 w 310"/>
                <a:gd name="T13" fmla="*/ 142 h 142"/>
                <a:gd name="T14" fmla="*/ 44 w 310"/>
                <a:gd name="T15" fmla="*/ 142 h 142"/>
                <a:gd name="T16" fmla="*/ 75 w 310"/>
                <a:gd name="T17" fmla="*/ 142 h 142"/>
                <a:gd name="T18" fmla="*/ 238 w 310"/>
                <a:gd name="T19" fmla="*/ 142 h 142"/>
                <a:gd name="T20" fmla="*/ 310 w 310"/>
                <a:gd name="T21" fmla="*/ 142 h 142"/>
                <a:gd name="T22" fmla="*/ 261 w 310"/>
                <a:gd name="T23" fmla="*/ 7 h 142"/>
                <a:gd name="T24" fmla="*/ 262 w 310"/>
                <a:gd name="T25" fmla="*/ 7 h 142"/>
                <a:gd name="T26" fmla="*/ 262 w 310"/>
                <a:gd name="T27" fmla="*/ 5 h 142"/>
                <a:gd name="T28" fmla="*/ 261 w 310"/>
                <a:gd name="T2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0" h="142">
                  <a:moveTo>
                    <a:pt x="261" y="0"/>
                  </a:moveTo>
                  <a:lnTo>
                    <a:pt x="14" y="0"/>
                  </a:lnTo>
                  <a:lnTo>
                    <a:pt x="2" y="0"/>
                  </a:lnTo>
                  <a:lnTo>
                    <a:pt x="0" y="0"/>
                  </a:lnTo>
                  <a:lnTo>
                    <a:pt x="0" y="142"/>
                  </a:lnTo>
                  <a:lnTo>
                    <a:pt x="2" y="142"/>
                  </a:lnTo>
                  <a:lnTo>
                    <a:pt x="14" y="142"/>
                  </a:lnTo>
                  <a:lnTo>
                    <a:pt x="44" y="142"/>
                  </a:lnTo>
                  <a:lnTo>
                    <a:pt x="75" y="142"/>
                  </a:lnTo>
                  <a:lnTo>
                    <a:pt x="238" y="142"/>
                  </a:lnTo>
                  <a:lnTo>
                    <a:pt x="310" y="142"/>
                  </a:lnTo>
                  <a:lnTo>
                    <a:pt x="261" y="7"/>
                  </a:lnTo>
                  <a:lnTo>
                    <a:pt x="262" y="7"/>
                  </a:lnTo>
                  <a:lnTo>
                    <a:pt x="262" y="5"/>
                  </a:lnTo>
                  <a:lnTo>
                    <a:pt x="2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213">
              <a:extLst>
                <a:ext uri="{FF2B5EF4-FFF2-40B4-BE49-F238E27FC236}">
                  <a16:creationId xmlns:a16="http://schemas.microsoft.com/office/drawing/2014/main" id="{42D78A93-FA14-8792-B7C1-DDE550108655}"/>
                </a:ext>
              </a:extLst>
            </p:cNvPr>
            <p:cNvSpPr>
              <a:spLocks/>
            </p:cNvSpPr>
            <p:nvPr/>
          </p:nvSpPr>
          <p:spPr bwMode="auto">
            <a:xfrm>
              <a:off x="734721" y="5445798"/>
              <a:ext cx="694888" cy="322542"/>
            </a:xfrm>
            <a:custGeom>
              <a:avLst/>
              <a:gdLst>
                <a:gd name="T0" fmla="*/ 236 w 293"/>
                <a:gd name="T1" fmla="*/ 0 h 136"/>
                <a:gd name="T2" fmla="*/ 14 w 293"/>
                <a:gd name="T3" fmla="*/ 0 h 136"/>
                <a:gd name="T4" fmla="*/ 4 w 293"/>
                <a:gd name="T5" fmla="*/ 0 h 136"/>
                <a:gd name="T6" fmla="*/ 0 w 293"/>
                <a:gd name="T7" fmla="*/ 0 h 136"/>
                <a:gd name="T8" fmla="*/ 0 w 293"/>
                <a:gd name="T9" fmla="*/ 136 h 136"/>
                <a:gd name="T10" fmla="*/ 2 w 293"/>
                <a:gd name="T11" fmla="*/ 136 h 136"/>
                <a:gd name="T12" fmla="*/ 14 w 293"/>
                <a:gd name="T13" fmla="*/ 136 h 136"/>
                <a:gd name="T14" fmla="*/ 261 w 293"/>
                <a:gd name="T15" fmla="*/ 136 h 136"/>
                <a:gd name="T16" fmla="*/ 264 w 293"/>
                <a:gd name="T17" fmla="*/ 136 h 136"/>
                <a:gd name="T18" fmla="*/ 293 w 293"/>
                <a:gd name="T19" fmla="*/ 136 h 136"/>
                <a:gd name="T20" fmla="*/ 236 w 293"/>
                <a:gd name="T21"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3" h="136">
                  <a:moveTo>
                    <a:pt x="236" y="0"/>
                  </a:moveTo>
                  <a:lnTo>
                    <a:pt x="14" y="0"/>
                  </a:lnTo>
                  <a:lnTo>
                    <a:pt x="4" y="0"/>
                  </a:lnTo>
                  <a:lnTo>
                    <a:pt x="0" y="0"/>
                  </a:lnTo>
                  <a:lnTo>
                    <a:pt x="0" y="136"/>
                  </a:lnTo>
                  <a:lnTo>
                    <a:pt x="2" y="136"/>
                  </a:lnTo>
                  <a:lnTo>
                    <a:pt x="14" y="136"/>
                  </a:lnTo>
                  <a:lnTo>
                    <a:pt x="261" y="136"/>
                  </a:lnTo>
                  <a:lnTo>
                    <a:pt x="264" y="136"/>
                  </a:lnTo>
                  <a:lnTo>
                    <a:pt x="293" y="136"/>
                  </a:lnTo>
                  <a:lnTo>
                    <a:pt x="236"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214">
              <a:extLst>
                <a:ext uri="{FF2B5EF4-FFF2-40B4-BE49-F238E27FC236}">
                  <a16:creationId xmlns:a16="http://schemas.microsoft.com/office/drawing/2014/main" id="{398BCA49-0608-88D7-5C4C-B5B418A106DF}"/>
                </a:ext>
              </a:extLst>
            </p:cNvPr>
            <p:cNvSpPr>
              <a:spLocks/>
            </p:cNvSpPr>
            <p:nvPr/>
          </p:nvSpPr>
          <p:spPr bwMode="auto">
            <a:xfrm>
              <a:off x="734721" y="5445798"/>
              <a:ext cx="694888" cy="322542"/>
            </a:xfrm>
            <a:custGeom>
              <a:avLst/>
              <a:gdLst>
                <a:gd name="T0" fmla="*/ 236 w 293"/>
                <a:gd name="T1" fmla="*/ 0 h 136"/>
                <a:gd name="T2" fmla="*/ 14 w 293"/>
                <a:gd name="T3" fmla="*/ 0 h 136"/>
                <a:gd name="T4" fmla="*/ 4 w 293"/>
                <a:gd name="T5" fmla="*/ 0 h 136"/>
                <a:gd name="T6" fmla="*/ 0 w 293"/>
                <a:gd name="T7" fmla="*/ 0 h 136"/>
                <a:gd name="T8" fmla="*/ 0 w 293"/>
                <a:gd name="T9" fmla="*/ 136 h 136"/>
                <a:gd name="T10" fmla="*/ 2 w 293"/>
                <a:gd name="T11" fmla="*/ 136 h 136"/>
                <a:gd name="T12" fmla="*/ 14 w 293"/>
                <a:gd name="T13" fmla="*/ 136 h 136"/>
                <a:gd name="T14" fmla="*/ 261 w 293"/>
                <a:gd name="T15" fmla="*/ 136 h 136"/>
                <a:gd name="T16" fmla="*/ 264 w 293"/>
                <a:gd name="T17" fmla="*/ 136 h 136"/>
                <a:gd name="T18" fmla="*/ 293 w 293"/>
                <a:gd name="T19" fmla="*/ 136 h 136"/>
                <a:gd name="T20" fmla="*/ 236 w 293"/>
                <a:gd name="T21"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3" h="136">
                  <a:moveTo>
                    <a:pt x="236" y="0"/>
                  </a:moveTo>
                  <a:lnTo>
                    <a:pt x="14" y="0"/>
                  </a:lnTo>
                  <a:lnTo>
                    <a:pt x="4" y="0"/>
                  </a:lnTo>
                  <a:lnTo>
                    <a:pt x="0" y="0"/>
                  </a:lnTo>
                  <a:lnTo>
                    <a:pt x="0" y="136"/>
                  </a:lnTo>
                  <a:lnTo>
                    <a:pt x="2" y="136"/>
                  </a:lnTo>
                  <a:lnTo>
                    <a:pt x="14" y="136"/>
                  </a:lnTo>
                  <a:lnTo>
                    <a:pt x="261" y="136"/>
                  </a:lnTo>
                  <a:lnTo>
                    <a:pt x="264" y="136"/>
                  </a:lnTo>
                  <a:lnTo>
                    <a:pt x="293" y="136"/>
                  </a:lnTo>
                  <a:lnTo>
                    <a:pt x="2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215">
              <a:extLst>
                <a:ext uri="{FF2B5EF4-FFF2-40B4-BE49-F238E27FC236}">
                  <a16:creationId xmlns:a16="http://schemas.microsoft.com/office/drawing/2014/main" id="{73D04AA1-3441-3B19-763F-6401779CF1C6}"/>
                </a:ext>
              </a:extLst>
            </p:cNvPr>
            <p:cNvSpPr>
              <a:spLocks/>
            </p:cNvSpPr>
            <p:nvPr/>
          </p:nvSpPr>
          <p:spPr bwMode="auto">
            <a:xfrm>
              <a:off x="734721" y="5018904"/>
              <a:ext cx="621368" cy="426894"/>
            </a:xfrm>
            <a:custGeom>
              <a:avLst/>
              <a:gdLst>
                <a:gd name="T0" fmla="*/ 179 w 262"/>
                <a:gd name="T1" fmla="*/ 0 h 180"/>
                <a:gd name="T2" fmla="*/ 14 w 262"/>
                <a:gd name="T3" fmla="*/ 0 h 180"/>
                <a:gd name="T4" fmla="*/ 4 w 262"/>
                <a:gd name="T5" fmla="*/ 0 h 180"/>
                <a:gd name="T6" fmla="*/ 0 w 262"/>
                <a:gd name="T7" fmla="*/ 0 h 180"/>
                <a:gd name="T8" fmla="*/ 0 w 262"/>
                <a:gd name="T9" fmla="*/ 180 h 180"/>
                <a:gd name="T10" fmla="*/ 4 w 262"/>
                <a:gd name="T11" fmla="*/ 180 h 180"/>
                <a:gd name="T12" fmla="*/ 14 w 262"/>
                <a:gd name="T13" fmla="*/ 180 h 180"/>
                <a:gd name="T14" fmla="*/ 236 w 262"/>
                <a:gd name="T15" fmla="*/ 180 h 180"/>
                <a:gd name="T16" fmla="*/ 234 w 262"/>
                <a:gd name="T17" fmla="*/ 177 h 180"/>
                <a:gd name="T18" fmla="*/ 262 w 262"/>
                <a:gd name="T19" fmla="*/ 177 h 180"/>
                <a:gd name="T20" fmla="*/ 209 w 262"/>
                <a:gd name="T21" fmla="*/ 62 h 180"/>
                <a:gd name="T22" fmla="*/ 179 w 262"/>
                <a:gd name="T23"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2" h="180">
                  <a:moveTo>
                    <a:pt x="179" y="0"/>
                  </a:moveTo>
                  <a:lnTo>
                    <a:pt x="14" y="0"/>
                  </a:lnTo>
                  <a:lnTo>
                    <a:pt x="4" y="0"/>
                  </a:lnTo>
                  <a:lnTo>
                    <a:pt x="0" y="0"/>
                  </a:lnTo>
                  <a:lnTo>
                    <a:pt x="0" y="180"/>
                  </a:lnTo>
                  <a:lnTo>
                    <a:pt x="4" y="180"/>
                  </a:lnTo>
                  <a:lnTo>
                    <a:pt x="14" y="180"/>
                  </a:lnTo>
                  <a:lnTo>
                    <a:pt x="236" y="180"/>
                  </a:lnTo>
                  <a:lnTo>
                    <a:pt x="234" y="177"/>
                  </a:lnTo>
                  <a:lnTo>
                    <a:pt x="262" y="177"/>
                  </a:lnTo>
                  <a:lnTo>
                    <a:pt x="209" y="62"/>
                  </a:lnTo>
                  <a:lnTo>
                    <a:pt x="179" y="0"/>
                  </a:lnTo>
                  <a:close/>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216">
              <a:extLst>
                <a:ext uri="{FF2B5EF4-FFF2-40B4-BE49-F238E27FC236}">
                  <a16:creationId xmlns:a16="http://schemas.microsoft.com/office/drawing/2014/main" id="{6C7E3A21-7436-03DB-FB07-DB5B95A195BC}"/>
                </a:ext>
              </a:extLst>
            </p:cNvPr>
            <p:cNvSpPr>
              <a:spLocks/>
            </p:cNvSpPr>
            <p:nvPr/>
          </p:nvSpPr>
          <p:spPr bwMode="auto">
            <a:xfrm>
              <a:off x="734721" y="5018904"/>
              <a:ext cx="621368" cy="426894"/>
            </a:xfrm>
            <a:custGeom>
              <a:avLst/>
              <a:gdLst>
                <a:gd name="T0" fmla="*/ 179 w 262"/>
                <a:gd name="T1" fmla="*/ 0 h 180"/>
                <a:gd name="T2" fmla="*/ 14 w 262"/>
                <a:gd name="T3" fmla="*/ 0 h 180"/>
                <a:gd name="T4" fmla="*/ 4 w 262"/>
                <a:gd name="T5" fmla="*/ 0 h 180"/>
                <a:gd name="T6" fmla="*/ 0 w 262"/>
                <a:gd name="T7" fmla="*/ 0 h 180"/>
                <a:gd name="T8" fmla="*/ 0 w 262"/>
                <a:gd name="T9" fmla="*/ 180 h 180"/>
                <a:gd name="T10" fmla="*/ 4 w 262"/>
                <a:gd name="T11" fmla="*/ 180 h 180"/>
                <a:gd name="T12" fmla="*/ 14 w 262"/>
                <a:gd name="T13" fmla="*/ 180 h 180"/>
                <a:gd name="T14" fmla="*/ 236 w 262"/>
                <a:gd name="T15" fmla="*/ 180 h 180"/>
                <a:gd name="T16" fmla="*/ 234 w 262"/>
                <a:gd name="T17" fmla="*/ 177 h 180"/>
                <a:gd name="T18" fmla="*/ 262 w 262"/>
                <a:gd name="T19" fmla="*/ 177 h 180"/>
                <a:gd name="T20" fmla="*/ 209 w 262"/>
                <a:gd name="T21" fmla="*/ 62 h 180"/>
                <a:gd name="T22" fmla="*/ 179 w 262"/>
                <a:gd name="T23"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2" h="180">
                  <a:moveTo>
                    <a:pt x="179" y="0"/>
                  </a:moveTo>
                  <a:lnTo>
                    <a:pt x="14" y="0"/>
                  </a:lnTo>
                  <a:lnTo>
                    <a:pt x="4" y="0"/>
                  </a:lnTo>
                  <a:lnTo>
                    <a:pt x="0" y="0"/>
                  </a:lnTo>
                  <a:lnTo>
                    <a:pt x="0" y="180"/>
                  </a:lnTo>
                  <a:lnTo>
                    <a:pt x="4" y="180"/>
                  </a:lnTo>
                  <a:lnTo>
                    <a:pt x="14" y="180"/>
                  </a:lnTo>
                  <a:lnTo>
                    <a:pt x="236" y="180"/>
                  </a:lnTo>
                  <a:lnTo>
                    <a:pt x="234" y="177"/>
                  </a:lnTo>
                  <a:lnTo>
                    <a:pt x="262" y="177"/>
                  </a:lnTo>
                  <a:lnTo>
                    <a:pt x="209" y="62"/>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217">
              <a:extLst>
                <a:ext uri="{FF2B5EF4-FFF2-40B4-BE49-F238E27FC236}">
                  <a16:creationId xmlns:a16="http://schemas.microsoft.com/office/drawing/2014/main" id="{0139B777-CF31-6A62-AB6E-4B728A56B1A9}"/>
                </a:ext>
              </a:extLst>
            </p:cNvPr>
            <p:cNvSpPr>
              <a:spLocks/>
            </p:cNvSpPr>
            <p:nvPr/>
          </p:nvSpPr>
          <p:spPr bwMode="auto">
            <a:xfrm>
              <a:off x="734721" y="4146144"/>
              <a:ext cx="533617" cy="872761"/>
            </a:xfrm>
            <a:custGeom>
              <a:avLst/>
              <a:gdLst>
                <a:gd name="T0" fmla="*/ 7 w 225"/>
                <a:gd name="T1" fmla="*/ 0 h 368"/>
                <a:gd name="T2" fmla="*/ 0 w 225"/>
                <a:gd name="T3" fmla="*/ 12 h 368"/>
                <a:gd name="T4" fmla="*/ 0 w 225"/>
                <a:gd name="T5" fmla="*/ 14 h 368"/>
                <a:gd name="T6" fmla="*/ 0 w 225"/>
                <a:gd name="T7" fmla="*/ 368 h 368"/>
                <a:gd name="T8" fmla="*/ 4 w 225"/>
                <a:gd name="T9" fmla="*/ 368 h 368"/>
                <a:gd name="T10" fmla="*/ 14 w 225"/>
                <a:gd name="T11" fmla="*/ 368 h 368"/>
                <a:gd name="T12" fmla="*/ 179 w 225"/>
                <a:gd name="T13" fmla="*/ 368 h 368"/>
                <a:gd name="T14" fmla="*/ 225 w 225"/>
                <a:gd name="T15" fmla="*/ 368 h 368"/>
                <a:gd name="T16" fmla="*/ 20 w 225"/>
                <a:gd name="T17" fmla="*/ 23 h 368"/>
                <a:gd name="T18" fmla="*/ 18 w 225"/>
                <a:gd name="T19" fmla="*/ 17 h 368"/>
                <a:gd name="T20" fmla="*/ 12 w 225"/>
                <a:gd name="T21" fmla="*/ 8 h 368"/>
                <a:gd name="T22" fmla="*/ 7 w 225"/>
                <a:gd name="T23" fmla="*/ 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 h="368">
                  <a:moveTo>
                    <a:pt x="7" y="0"/>
                  </a:moveTo>
                  <a:lnTo>
                    <a:pt x="0" y="12"/>
                  </a:lnTo>
                  <a:lnTo>
                    <a:pt x="0" y="14"/>
                  </a:lnTo>
                  <a:lnTo>
                    <a:pt x="0" y="368"/>
                  </a:lnTo>
                  <a:lnTo>
                    <a:pt x="4" y="368"/>
                  </a:lnTo>
                  <a:lnTo>
                    <a:pt x="14" y="368"/>
                  </a:lnTo>
                  <a:lnTo>
                    <a:pt x="179" y="368"/>
                  </a:lnTo>
                  <a:lnTo>
                    <a:pt x="225" y="368"/>
                  </a:lnTo>
                  <a:lnTo>
                    <a:pt x="20" y="23"/>
                  </a:lnTo>
                  <a:lnTo>
                    <a:pt x="18" y="17"/>
                  </a:lnTo>
                  <a:lnTo>
                    <a:pt x="12" y="8"/>
                  </a:lnTo>
                  <a:lnTo>
                    <a:pt x="7"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218">
              <a:extLst>
                <a:ext uri="{FF2B5EF4-FFF2-40B4-BE49-F238E27FC236}">
                  <a16:creationId xmlns:a16="http://schemas.microsoft.com/office/drawing/2014/main" id="{D5D0B7CB-7B5A-2C31-067D-D10D78418A9D}"/>
                </a:ext>
              </a:extLst>
            </p:cNvPr>
            <p:cNvSpPr>
              <a:spLocks/>
            </p:cNvSpPr>
            <p:nvPr/>
          </p:nvSpPr>
          <p:spPr bwMode="auto">
            <a:xfrm>
              <a:off x="734721" y="4146144"/>
              <a:ext cx="533617" cy="872761"/>
            </a:xfrm>
            <a:custGeom>
              <a:avLst/>
              <a:gdLst>
                <a:gd name="T0" fmla="*/ 7 w 225"/>
                <a:gd name="T1" fmla="*/ 0 h 368"/>
                <a:gd name="T2" fmla="*/ 0 w 225"/>
                <a:gd name="T3" fmla="*/ 12 h 368"/>
                <a:gd name="T4" fmla="*/ 0 w 225"/>
                <a:gd name="T5" fmla="*/ 14 h 368"/>
                <a:gd name="T6" fmla="*/ 0 w 225"/>
                <a:gd name="T7" fmla="*/ 368 h 368"/>
                <a:gd name="T8" fmla="*/ 4 w 225"/>
                <a:gd name="T9" fmla="*/ 368 h 368"/>
                <a:gd name="T10" fmla="*/ 14 w 225"/>
                <a:gd name="T11" fmla="*/ 368 h 368"/>
                <a:gd name="T12" fmla="*/ 179 w 225"/>
                <a:gd name="T13" fmla="*/ 368 h 368"/>
                <a:gd name="T14" fmla="*/ 225 w 225"/>
                <a:gd name="T15" fmla="*/ 368 h 368"/>
                <a:gd name="T16" fmla="*/ 20 w 225"/>
                <a:gd name="T17" fmla="*/ 23 h 368"/>
                <a:gd name="T18" fmla="*/ 18 w 225"/>
                <a:gd name="T19" fmla="*/ 17 h 368"/>
                <a:gd name="T20" fmla="*/ 12 w 225"/>
                <a:gd name="T21" fmla="*/ 8 h 368"/>
                <a:gd name="T22" fmla="*/ 7 w 225"/>
                <a:gd name="T23" fmla="*/ 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 h="368">
                  <a:moveTo>
                    <a:pt x="7" y="0"/>
                  </a:moveTo>
                  <a:lnTo>
                    <a:pt x="0" y="12"/>
                  </a:lnTo>
                  <a:lnTo>
                    <a:pt x="0" y="14"/>
                  </a:lnTo>
                  <a:lnTo>
                    <a:pt x="0" y="368"/>
                  </a:lnTo>
                  <a:lnTo>
                    <a:pt x="4" y="368"/>
                  </a:lnTo>
                  <a:lnTo>
                    <a:pt x="14" y="368"/>
                  </a:lnTo>
                  <a:lnTo>
                    <a:pt x="179" y="368"/>
                  </a:lnTo>
                  <a:lnTo>
                    <a:pt x="225" y="368"/>
                  </a:lnTo>
                  <a:lnTo>
                    <a:pt x="20" y="23"/>
                  </a:lnTo>
                  <a:lnTo>
                    <a:pt x="18" y="17"/>
                  </a:lnTo>
                  <a:lnTo>
                    <a:pt x="12" y="8"/>
                  </a:lnTo>
                  <a:lnTo>
                    <a:pt x="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Freeform 219">
              <a:extLst>
                <a:ext uri="{FF2B5EF4-FFF2-40B4-BE49-F238E27FC236}">
                  <a16:creationId xmlns:a16="http://schemas.microsoft.com/office/drawing/2014/main" id="{B7652012-8323-0E22-43E1-8A5B6DF5484B}"/>
                </a:ext>
              </a:extLst>
            </p:cNvPr>
            <p:cNvSpPr>
              <a:spLocks/>
            </p:cNvSpPr>
            <p:nvPr/>
          </p:nvSpPr>
          <p:spPr bwMode="auto">
            <a:xfrm>
              <a:off x="9967483" y="4373820"/>
              <a:ext cx="1316256" cy="1750264"/>
            </a:xfrm>
            <a:custGeom>
              <a:avLst/>
              <a:gdLst>
                <a:gd name="T0" fmla="*/ 555 w 555"/>
                <a:gd name="T1" fmla="*/ 738 h 738"/>
                <a:gd name="T2" fmla="*/ 413 w 555"/>
                <a:gd name="T3" fmla="*/ 452 h 738"/>
                <a:gd name="T4" fmla="*/ 505 w 555"/>
                <a:gd name="T5" fmla="*/ 452 h 738"/>
                <a:gd name="T6" fmla="*/ 355 w 555"/>
                <a:gd name="T7" fmla="*/ 205 h 738"/>
                <a:gd name="T8" fmla="*/ 434 w 555"/>
                <a:gd name="T9" fmla="*/ 205 h 738"/>
                <a:gd name="T10" fmla="*/ 284 w 555"/>
                <a:gd name="T11" fmla="*/ 10 h 738"/>
                <a:gd name="T12" fmla="*/ 277 w 555"/>
                <a:gd name="T13" fmla="*/ 0 h 738"/>
                <a:gd name="T14" fmla="*/ 271 w 555"/>
                <a:gd name="T15" fmla="*/ 10 h 738"/>
                <a:gd name="T16" fmla="*/ 121 w 555"/>
                <a:gd name="T17" fmla="*/ 205 h 738"/>
                <a:gd name="T18" fmla="*/ 200 w 555"/>
                <a:gd name="T19" fmla="*/ 205 h 738"/>
                <a:gd name="T20" fmla="*/ 50 w 555"/>
                <a:gd name="T21" fmla="*/ 452 h 738"/>
                <a:gd name="T22" fmla="*/ 142 w 555"/>
                <a:gd name="T23" fmla="*/ 452 h 738"/>
                <a:gd name="T24" fmla="*/ 0 w 555"/>
                <a:gd name="T25" fmla="*/ 738 h 738"/>
                <a:gd name="T26" fmla="*/ 277 w 555"/>
                <a:gd name="T27" fmla="*/ 738 h 738"/>
                <a:gd name="T28" fmla="*/ 277 w 555"/>
                <a:gd name="T29" fmla="*/ 717 h 738"/>
                <a:gd name="T30" fmla="*/ 278 w 555"/>
                <a:gd name="T31" fmla="*/ 738 h 738"/>
                <a:gd name="T32" fmla="*/ 555 w 555"/>
                <a:gd name="T33" fmla="*/ 738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5" h="738">
                  <a:moveTo>
                    <a:pt x="555" y="738"/>
                  </a:moveTo>
                  <a:lnTo>
                    <a:pt x="413" y="452"/>
                  </a:lnTo>
                  <a:lnTo>
                    <a:pt x="505" y="452"/>
                  </a:lnTo>
                  <a:lnTo>
                    <a:pt x="355" y="205"/>
                  </a:lnTo>
                  <a:lnTo>
                    <a:pt x="434" y="205"/>
                  </a:lnTo>
                  <a:lnTo>
                    <a:pt x="284" y="10"/>
                  </a:lnTo>
                  <a:lnTo>
                    <a:pt x="277" y="0"/>
                  </a:lnTo>
                  <a:lnTo>
                    <a:pt x="271" y="10"/>
                  </a:lnTo>
                  <a:lnTo>
                    <a:pt x="121" y="205"/>
                  </a:lnTo>
                  <a:lnTo>
                    <a:pt x="200" y="205"/>
                  </a:lnTo>
                  <a:lnTo>
                    <a:pt x="50" y="452"/>
                  </a:lnTo>
                  <a:lnTo>
                    <a:pt x="142" y="452"/>
                  </a:lnTo>
                  <a:lnTo>
                    <a:pt x="0" y="738"/>
                  </a:lnTo>
                  <a:lnTo>
                    <a:pt x="277" y="738"/>
                  </a:lnTo>
                  <a:lnTo>
                    <a:pt x="277" y="717"/>
                  </a:lnTo>
                  <a:lnTo>
                    <a:pt x="278" y="738"/>
                  </a:lnTo>
                  <a:lnTo>
                    <a:pt x="555" y="73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Freeform 220">
              <a:extLst>
                <a:ext uri="{FF2B5EF4-FFF2-40B4-BE49-F238E27FC236}">
                  <a16:creationId xmlns:a16="http://schemas.microsoft.com/office/drawing/2014/main" id="{346E8C94-7F87-ABF9-FA6C-680FA576C31E}"/>
                </a:ext>
              </a:extLst>
            </p:cNvPr>
            <p:cNvSpPr>
              <a:spLocks/>
            </p:cNvSpPr>
            <p:nvPr/>
          </p:nvSpPr>
          <p:spPr bwMode="auto">
            <a:xfrm>
              <a:off x="9967483" y="4373820"/>
              <a:ext cx="1316256" cy="1750264"/>
            </a:xfrm>
            <a:custGeom>
              <a:avLst/>
              <a:gdLst>
                <a:gd name="T0" fmla="*/ 555 w 555"/>
                <a:gd name="T1" fmla="*/ 738 h 738"/>
                <a:gd name="T2" fmla="*/ 413 w 555"/>
                <a:gd name="T3" fmla="*/ 452 h 738"/>
                <a:gd name="T4" fmla="*/ 505 w 555"/>
                <a:gd name="T5" fmla="*/ 452 h 738"/>
                <a:gd name="T6" fmla="*/ 355 w 555"/>
                <a:gd name="T7" fmla="*/ 205 h 738"/>
                <a:gd name="T8" fmla="*/ 434 w 555"/>
                <a:gd name="T9" fmla="*/ 205 h 738"/>
                <a:gd name="T10" fmla="*/ 284 w 555"/>
                <a:gd name="T11" fmla="*/ 10 h 738"/>
                <a:gd name="T12" fmla="*/ 277 w 555"/>
                <a:gd name="T13" fmla="*/ 0 h 738"/>
                <a:gd name="T14" fmla="*/ 271 w 555"/>
                <a:gd name="T15" fmla="*/ 10 h 738"/>
                <a:gd name="T16" fmla="*/ 121 w 555"/>
                <a:gd name="T17" fmla="*/ 205 h 738"/>
                <a:gd name="T18" fmla="*/ 200 w 555"/>
                <a:gd name="T19" fmla="*/ 205 h 738"/>
                <a:gd name="T20" fmla="*/ 50 w 555"/>
                <a:gd name="T21" fmla="*/ 452 h 738"/>
                <a:gd name="T22" fmla="*/ 142 w 555"/>
                <a:gd name="T23" fmla="*/ 452 h 738"/>
                <a:gd name="T24" fmla="*/ 0 w 555"/>
                <a:gd name="T25" fmla="*/ 738 h 738"/>
                <a:gd name="T26" fmla="*/ 277 w 555"/>
                <a:gd name="T27" fmla="*/ 738 h 738"/>
                <a:gd name="T28" fmla="*/ 277 w 555"/>
                <a:gd name="T29" fmla="*/ 717 h 738"/>
                <a:gd name="T30" fmla="*/ 278 w 555"/>
                <a:gd name="T31" fmla="*/ 738 h 738"/>
                <a:gd name="T32" fmla="*/ 555 w 555"/>
                <a:gd name="T33" fmla="*/ 738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5" h="738">
                  <a:moveTo>
                    <a:pt x="555" y="738"/>
                  </a:moveTo>
                  <a:lnTo>
                    <a:pt x="413" y="452"/>
                  </a:lnTo>
                  <a:lnTo>
                    <a:pt x="505" y="452"/>
                  </a:lnTo>
                  <a:lnTo>
                    <a:pt x="355" y="205"/>
                  </a:lnTo>
                  <a:lnTo>
                    <a:pt x="434" y="205"/>
                  </a:lnTo>
                  <a:lnTo>
                    <a:pt x="284" y="10"/>
                  </a:lnTo>
                  <a:lnTo>
                    <a:pt x="277" y="0"/>
                  </a:lnTo>
                  <a:lnTo>
                    <a:pt x="271" y="10"/>
                  </a:lnTo>
                  <a:lnTo>
                    <a:pt x="121" y="205"/>
                  </a:lnTo>
                  <a:lnTo>
                    <a:pt x="200" y="205"/>
                  </a:lnTo>
                  <a:lnTo>
                    <a:pt x="50" y="452"/>
                  </a:lnTo>
                  <a:lnTo>
                    <a:pt x="142" y="452"/>
                  </a:lnTo>
                  <a:lnTo>
                    <a:pt x="0" y="738"/>
                  </a:lnTo>
                  <a:lnTo>
                    <a:pt x="277" y="738"/>
                  </a:lnTo>
                  <a:lnTo>
                    <a:pt x="277" y="717"/>
                  </a:lnTo>
                  <a:lnTo>
                    <a:pt x="278" y="738"/>
                  </a:lnTo>
                  <a:lnTo>
                    <a:pt x="555" y="73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221">
              <a:extLst>
                <a:ext uri="{FF2B5EF4-FFF2-40B4-BE49-F238E27FC236}">
                  <a16:creationId xmlns:a16="http://schemas.microsoft.com/office/drawing/2014/main" id="{D2E5900C-53D3-3000-783E-2FE64969DC5D}"/>
                </a:ext>
              </a:extLst>
            </p:cNvPr>
            <p:cNvSpPr>
              <a:spLocks/>
            </p:cNvSpPr>
            <p:nvPr/>
          </p:nvSpPr>
          <p:spPr bwMode="auto">
            <a:xfrm>
              <a:off x="10358802" y="5687704"/>
              <a:ext cx="533617" cy="808727"/>
            </a:xfrm>
            <a:custGeom>
              <a:avLst/>
              <a:gdLst>
                <a:gd name="T0" fmla="*/ 225 w 225"/>
                <a:gd name="T1" fmla="*/ 82 h 341"/>
                <a:gd name="T2" fmla="*/ 142 w 225"/>
                <a:gd name="T3" fmla="*/ 141 h 341"/>
                <a:gd name="T4" fmla="*/ 113 w 225"/>
                <a:gd name="T5" fmla="*/ 2 h 341"/>
                <a:gd name="T6" fmla="*/ 113 w 225"/>
                <a:gd name="T7" fmla="*/ 0 h 341"/>
                <a:gd name="T8" fmla="*/ 113 w 225"/>
                <a:gd name="T9" fmla="*/ 0 h 341"/>
                <a:gd name="T10" fmla="*/ 113 w 225"/>
                <a:gd name="T11" fmla="*/ 0 h 341"/>
                <a:gd name="T12" fmla="*/ 113 w 225"/>
                <a:gd name="T13" fmla="*/ 2 h 341"/>
                <a:gd name="T14" fmla="*/ 85 w 225"/>
                <a:gd name="T15" fmla="*/ 141 h 341"/>
                <a:gd name="T16" fmla="*/ 0 w 225"/>
                <a:gd name="T17" fmla="*/ 82 h 341"/>
                <a:gd name="T18" fmla="*/ 74 w 225"/>
                <a:gd name="T19" fmla="*/ 180 h 341"/>
                <a:gd name="T20" fmla="*/ 50 w 225"/>
                <a:gd name="T21" fmla="*/ 341 h 341"/>
                <a:gd name="T22" fmla="*/ 112 w 225"/>
                <a:gd name="T23" fmla="*/ 341 h 341"/>
                <a:gd name="T24" fmla="*/ 175 w 225"/>
                <a:gd name="T25" fmla="*/ 341 h 341"/>
                <a:gd name="T26" fmla="*/ 151 w 225"/>
                <a:gd name="T27" fmla="*/ 180 h 341"/>
                <a:gd name="T28" fmla="*/ 225 w 225"/>
                <a:gd name="T29" fmla="*/ 82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5" h="341">
                  <a:moveTo>
                    <a:pt x="225" y="82"/>
                  </a:moveTo>
                  <a:lnTo>
                    <a:pt x="142" y="141"/>
                  </a:lnTo>
                  <a:lnTo>
                    <a:pt x="113" y="2"/>
                  </a:lnTo>
                  <a:lnTo>
                    <a:pt x="113" y="0"/>
                  </a:lnTo>
                  <a:lnTo>
                    <a:pt x="113" y="0"/>
                  </a:lnTo>
                  <a:lnTo>
                    <a:pt x="113" y="0"/>
                  </a:lnTo>
                  <a:lnTo>
                    <a:pt x="113" y="2"/>
                  </a:lnTo>
                  <a:lnTo>
                    <a:pt x="85" y="141"/>
                  </a:lnTo>
                  <a:lnTo>
                    <a:pt x="0" y="82"/>
                  </a:lnTo>
                  <a:lnTo>
                    <a:pt x="74" y="180"/>
                  </a:lnTo>
                  <a:lnTo>
                    <a:pt x="50" y="341"/>
                  </a:lnTo>
                  <a:lnTo>
                    <a:pt x="112" y="341"/>
                  </a:lnTo>
                  <a:lnTo>
                    <a:pt x="175" y="341"/>
                  </a:lnTo>
                  <a:lnTo>
                    <a:pt x="151" y="180"/>
                  </a:lnTo>
                  <a:lnTo>
                    <a:pt x="225" y="82"/>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Freeform 222">
              <a:extLst>
                <a:ext uri="{FF2B5EF4-FFF2-40B4-BE49-F238E27FC236}">
                  <a16:creationId xmlns:a16="http://schemas.microsoft.com/office/drawing/2014/main" id="{AD489B31-51C4-63A0-71AA-46465540190C}"/>
                </a:ext>
              </a:extLst>
            </p:cNvPr>
            <p:cNvSpPr>
              <a:spLocks/>
            </p:cNvSpPr>
            <p:nvPr/>
          </p:nvSpPr>
          <p:spPr bwMode="auto">
            <a:xfrm>
              <a:off x="10358802" y="5687704"/>
              <a:ext cx="533617" cy="808727"/>
            </a:xfrm>
            <a:custGeom>
              <a:avLst/>
              <a:gdLst>
                <a:gd name="T0" fmla="*/ 225 w 225"/>
                <a:gd name="T1" fmla="*/ 82 h 341"/>
                <a:gd name="T2" fmla="*/ 142 w 225"/>
                <a:gd name="T3" fmla="*/ 141 h 341"/>
                <a:gd name="T4" fmla="*/ 113 w 225"/>
                <a:gd name="T5" fmla="*/ 2 h 341"/>
                <a:gd name="T6" fmla="*/ 113 w 225"/>
                <a:gd name="T7" fmla="*/ 0 h 341"/>
                <a:gd name="T8" fmla="*/ 113 w 225"/>
                <a:gd name="T9" fmla="*/ 0 h 341"/>
                <a:gd name="T10" fmla="*/ 113 w 225"/>
                <a:gd name="T11" fmla="*/ 0 h 341"/>
                <a:gd name="T12" fmla="*/ 113 w 225"/>
                <a:gd name="T13" fmla="*/ 2 h 341"/>
                <a:gd name="T14" fmla="*/ 85 w 225"/>
                <a:gd name="T15" fmla="*/ 141 h 341"/>
                <a:gd name="T16" fmla="*/ 0 w 225"/>
                <a:gd name="T17" fmla="*/ 82 h 341"/>
                <a:gd name="T18" fmla="*/ 74 w 225"/>
                <a:gd name="T19" fmla="*/ 180 h 341"/>
                <a:gd name="T20" fmla="*/ 50 w 225"/>
                <a:gd name="T21" fmla="*/ 341 h 341"/>
                <a:gd name="T22" fmla="*/ 112 w 225"/>
                <a:gd name="T23" fmla="*/ 341 h 341"/>
                <a:gd name="T24" fmla="*/ 175 w 225"/>
                <a:gd name="T25" fmla="*/ 341 h 341"/>
                <a:gd name="T26" fmla="*/ 151 w 225"/>
                <a:gd name="T27" fmla="*/ 180 h 341"/>
                <a:gd name="T28" fmla="*/ 225 w 225"/>
                <a:gd name="T29" fmla="*/ 82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5" h="341">
                  <a:moveTo>
                    <a:pt x="225" y="82"/>
                  </a:moveTo>
                  <a:lnTo>
                    <a:pt x="142" y="141"/>
                  </a:lnTo>
                  <a:lnTo>
                    <a:pt x="113" y="2"/>
                  </a:lnTo>
                  <a:lnTo>
                    <a:pt x="113" y="0"/>
                  </a:lnTo>
                  <a:lnTo>
                    <a:pt x="113" y="0"/>
                  </a:lnTo>
                  <a:lnTo>
                    <a:pt x="113" y="0"/>
                  </a:lnTo>
                  <a:lnTo>
                    <a:pt x="113" y="2"/>
                  </a:lnTo>
                  <a:lnTo>
                    <a:pt x="85" y="141"/>
                  </a:lnTo>
                  <a:lnTo>
                    <a:pt x="0" y="82"/>
                  </a:lnTo>
                  <a:lnTo>
                    <a:pt x="74" y="180"/>
                  </a:lnTo>
                  <a:lnTo>
                    <a:pt x="50" y="341"/>
                  </a:lnTo>
                  <a:lnTo>
                    <a:pt x="112" y="341"/>
                  </a:lnTo>
                  <a:lnTo>
                    <a:pt x="175" y="341"/>
                  </a:lnTo>
                  <a:lnTo>
                    <a:pt x="151" y="180"/>
                  </a:lnTo>
                  <a:lnTo>
                    <a:pt x="225" y="8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Rectangle 223">
              <a:extLst>
                <a:ext uri="{FF2B5EF4-FFF2-40B4-BE49-F238E27FC236}">
                  <a16:creationId xmlns:a16="http://schemas.microsoft.com/office/drawing/2014/main" id="{2920DAB2-1339-F2A9-1A5A-6C19D4FDC89A}"/>
                </a:ext>
              </a:extLst>
            </p:cNvPr>
            <p:cNvSpPr>
              <a:spLocks noChangeArrowheads="1"/>
            </p:cNvSpPr>
            <p:nvPr/>
          </p:nvSpPr>
          <p:spPr bwMode="auto">
            <a:xfrm>
              <a:off x="10809412" y="4860005"/>
              <a:ext cx="187359" cy="2372"/>
            </a:xfrm>
            <a:prstGeom prst="rect">
              <a:avLst/>
            </a:prstGeom>
            <a:solidFill>
              <a:srgbClr val="4F71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Rectangle 224">
              <a:extLst>
                <a:ext uri="{FF2B5EF4-FFF2-40B4-BE49-F238E27FC236}">
                  <a16:creationId xmlns:a16="http://schemas.microsoft.com/office/drawing/2014/main" id="{10079015-2BBA-998A-0C73-490D056559C6}"/>
                </a:ext>
              </a:extLst>
            </p:cNvPr>
            <p:cNvSpPr>
              <a:spLocks noChangeArrowheads="1"/>
            </p:cNvSpPr>
            <p:nvPr/>
          </p:nvSpPr>
          <p:spPr bwMode="auto">
            <a:xfrm>
              <a:off x="10809412" y="4860005"/>
              <a:ext cx="187359" cy="2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Rectangle 225">
              <a:extLst>
                <a:ext uri="{FF2B5EF4-FFF2-40B4-BE49-F238E27FC236}">
                  <a16:creationId xmlns:a16="http://schemas.microsoft.com/office/drawing/2014/main" id="{81463393-88A1-2508-2527-90E736489C88}"/>
                </a:ext>
              </a:extLst>
            </p:cNvPr>
            <p:cNvSpPr>
              <a:spLocks noChangeArrowheads="1"/>
            </p:cNvSpPr>
            <p:nvPr/>
          </p:nvSpPr>
          <p:spPr bwMode="auto">
            <a:xfrm>
              <a:off x="10946967" y="5445798"/>
              <a:ext cx="218190" cy="4743"/>
            </a:xfrm>
            <a:prstGeom prst="rect">
              <a:avLst/>
            </a:prstGeom>
            <a:solidFill>
              <a:srgbClr val="8ECB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 name="Rectangle 226">
              <a:extLst>
                <a:ext uri="{FF2B5EF4-FFF2-40B4-BE49-F238E27FC236}">
                  <a16:creationId xmlns:a16="http://schemas.microsoft.com/office/drawing/2014/main" id="{F2A55EDF-CC99-561C-E519-733CA6131D33}"/>
                </a:ext>
              </a:extLst>
            </p:cNvPr>
            <p:cNvSpPr>
              <a:spLocks noChangeArrowheads="1"/>
            </p:cNvSpPr>
            <p:nvPr/>
          </p:nvSpPr>
          <p:spPr bwMode="auto">
            <a:xfrm>
              <a:off x="10946967" y="5445798"/>
              <a:ext cx="218190" cy="4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227">
              <a:extLst>
                <a:ext uri="{FF2B5EF4-FFF2-40B4-BE49-F238E27FC236}">
                  <a16:creationId xmlns:a16="http://schemas.microsoft.com/office/drawing/2014/main" id="{52906DC2-5464-A6ED-729C-D38F98D5F8D5}"/>
                </a:ext>
              </a:extLst>
            </p:cNvPr>
            <p:cNvSpPr>
              <a:spLocks/>
            </p:cNvSpPr>
            <p:nvPr/>
          </p:nvSpPr>
          <p:spPr bwMode="auto">
            <a:xfrm>
              <a:off x="10719290" y="6124085"/>
              <a:ext cx="564448" cy="360488"/>
            </a:xfrm>
            <a:custGeom>
              <a:avLst/>
              <a:gdLst>
                <a:gd name="T0" fmla="*/ 238 w 238"/>
                <a:gd name="T1" fmla="*/ 0 h 152"/>
                <a:gd name="T2" fmla="*/ 0 w 238"/>
                <a:gd name="T3" fmla="*/ 0 h 152"/>
                <a:gd name="T4" fmla="*/ 23 w 238"/>
                <a:gd name="T5" fmla="*/ 152 h 152"/>
                <a:gd name="T6" fmla="*/ 23 w 238"/>
                <a:gd name="T7" fmla="*/ 152 h 152"/>
                <a:gd name="T8" fmla="*/ 0 w 238"/>
                <a:gd name="T9" fmla="*/ 2 h 152"/>
                <a:gd name="T10" fmla="*/ 238 w 238"/>
                <a:gd name="T11" fmla="*/ 2 h 152"/>
                <a:gd name="T12" fmla="*/ 238 w 238"/>
                <a:gd name="T13" fmla="*/ 0 h 152"/>
              </a:gdLst>
              <a:ahLst/>
              <a:cxnLst>
                <a:cxn ang="0">
                  <a:pos x="T0" y="T1"/>
                </a:cxn>
                <a:cxn ang="0">
                  <a:pos x="T2" y="T3"/>
                </a:cxn>
                <a:cxn ang="0">
                  <a:pos x="T4" y="T5"/>
                </a:cxn>
                <a:cxn ang="0">
                  <a:pos x="T6" y="T7"/>
                </a:cxn>
                <a:cxn ang="0">
                  <a:pos x="T8" y="T9"/>
                </a:cxn>
                <a:cxn ang="0">
                  <a:pos x="T10" y="T11"/>
                </a:cxn>
                <a:cxn ang="0">
                  <a:pos x="T12" y="T13"/>
                </a:cxn>
              </a:cxnLst>
              <a:rect l="0" t="0" r="r" b="b"/>
              <a:pathLst>
                <a:path w="238" h="152">
                  <a:moveTo>
                    <a:pt x="238" y="0"/>
                  </a:moveTo>
                  <a:lnTo>
                    <a:pt x="0" y="0"/>
                  </a:lnTo>
                  <a:lnTo>
                    <a:pt x="23" y="152"/>
                  </a:lnTo>
                  <a:lnTo>
                    <a:pt x="23" y="152"/>
                  </a:lnTo>
                  <a:lnTo>
                    <a:pt x="0" y="2"/>
                  </a:lnTo>
                  <a:lnTo>
                    <a:pt x="238" y="2"/>
                  </a:lnTo>
                  <a:lnTo>
                    <a:pt x="238" y="0"/>
                  </a:lnTo>
                  <a:close/>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Freeform 228">
              <a:extLst>
                <a:ext uri="{FF2B5EF4-FFF2-40B4-BE49-F238E27FC236}">
                  <a16:creationId xmlns:a16="http://schemas.microsoft.com/office/drawing/2014/main" id="{182D6A04-3695-6EC4-640C-79D3EF7F2615}"/>
                </a:ext>
              </a:extLst>
            </p:cNvPr>
            <p:cNvSpPr>
              <a:spLocks/>
            </p:cNvSpPr>
            <p:nvPr/>
          </p:nvSpPr>
          <p:spPr bwMode="auto">
            <a:xfrm>
              <a:off x="10719290" y="6124085"/>
              <a:ext cx="564448" cy="360488"/>
            </a:xfrm>
            <a:custGeom>
              <a:avLst/>
              <a:gdLst>
                <a:gd name="T0" fmla="*/ 238 w 238"/>
                <a:gd name="T1" fmla="*/ 0 h 152"/>
                <a:gd name="T2" fmla="*/ 0 w 238"/>
                <a:gd name="T3" fmla="*/ 0 h 152"/>
                <a:gd name="T4" fmla="*/ 23 w 238"/>
                <a:gd name="T5" fmla="*/ 152 h 152"/>
                <a:gd name="T6" fmla="*/ 23 w 238"/>
                <a:gd name="T7" fmla="*/ 152 h 152"/>
                <a:gd name="T8" fmla="*/ 0 w 238"/>
                <a:gd name="T9" fmla="*/ 2 h 152"/>
                <a:gd name="T10" fmla="*/ 238 w 238"/>
                <a:gd name="T11" fmla="*/ 2 h 152"/>
                <a:gd name="T12" fmla="*/ 238 w 238"/>
                <a:gd name="T13" fmla="*/ 0 h 152"/>
              </a:gdLst>
              <a:ahLst/>
              <a:cxnLst>
                <a:cxn ang="0">
                  <a:pos x="T0" y="T1"/>
                </a:cxn>
                <a:cxn ang="0">
                  <a:pos x="T2" y="T3"/>
                </a:cxn>
                <a:cxn ang="0">
                  <a:pos x="T4" y="T5"/>
                </a:cxn>
                <a:cxn ang="0">
                  <a:pos x="T6" y="T7"/>
                </a:cxn>
                <a:cxn ang="0">
                  <a:pos x="T8" y="T9"/>
                </a:cxn>
                <a:cxn ang="0">
                  <a:pos x="T10" y="T11"/>
                </a:cxn>
                <a:cxn ang="0">
                  <a:pos x="T12" y="T13"/>
                </a:cxn>
              </a:cxnLst>
              <a:rect l="0" t="0" r="r" b="b"/>
              <a:pathLst>
                <a:path w="238" h="152">
                  <a:moveTo>
                    <a:pt x="238" y="0"/>
                  </a:moveTo>
                  <a:lnTo>
                    <a:pt x="0" y="0"/>
                  </a:lnTo>
                  <a:lnTo>
                    <a:pt x="23" y="152"/>
                  </a:lnTo>
                  <a:lnTo>
                    <a:pt x="23" y="152"/>
                  </a:lnTo>
                  <a:lnTo>
                    <a:pt x="0" y="2"/>
                  </a:lnTo>
                  <a:lnTo>
                    <a:pt x="238" y="2"/>
                  </a:lnTo>
                  <a:lnTo>
                    <a:pt x="23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Freeform 229">
              <a:extLst>
                <a:ext uri="{FF2B5EF4-FFF2-40B4-BE49-F238E27FC236}">
                  <a16:creationId xmlns:a16="http://schemas.microsoft.com/office/drawing/2014/main" id="{E872F64B-55CD-DDB2-6A55-38AB58E7A942}"/>
                </a:ext>
              </a:extLst>
            </p:cNvPr>
            <p:cNvSpPr>
              <a:spLocks/>
            </p:cNvSpPr>
            <p:nvPr/>
          </p:nvSpPr>
          <p:spPr bwMode="auto">
            <a:xfrm>
              <a:off x="10631540" y="4383307"/>
              <a:ext cx="652199" cy="1740778"/>
            </a:xfrm>
            <a:custGeom>
              <a:avLst/>
              <a:gdLst>
                <a:gd name="T0" fmla="*/ 0 w 275"/>
                <a:gd name="T1" fmla="*/ 0 h 734"/>
                <a:gd name="T2" fmla="*/ 0 w 275"/>
                <a:gd name="T3" fmla="*/ 557 h 734"/>
                <a:gd name="T4" fmla="*/ 27 w 275"/>
                <a:gd name="T5" fmla="*/ 691 h 734"/>
                <a:gd name="T6" fmla="*/ 110 w 275"/>
                <a:gd name="T7" fmla="*/ 632 h 734"/>
                <a:gd name="T8" fmla="*/ 36 w 275"/>
                <a:gd name="T9" fmla="*/ 730 h 734"/>
                <a:gd name="T10" fmla="*/ 37 w 275"/>
                <a:gd name="T11" fmla="*/ 734 h 734"/>
                <a:gd name="T12" fmla="*/ 275 w 275"/>
                <a:gd name="T13" fmla="*/ 734 h 734"/>
                <a:gd name="T14" fmla="*/ 133 w 275"/>
                <a:gd name="T15" fmla="*/ 450 h 734"/>
                <a:gd name="T16" fmla="*/ 133 w 275"/>
                <a:gd name="T17" fmla="*/ 450 h 734"/>
                <a:gd name="T18" fmla="*/ 133 w 275"/>
                <a:gd name="T19" fmla="*/ 448 h 734"/>
                <a:gd name="T20" fmla="*/ 225 w 275"/>
                <a:gd name="T21" fmla="*/ 448 h 734"/>
                <a:gd name="T22" fmla="*/ 75 w 275"/>
                <a:gd name="T23" fmla="*/ 201 h 734"/>
                <a:gd name="T24" fmla="*/ 75 w 275"/>
                <a:gd name="T25" fmla="*/ 201 h 734"/>
                <a:gd name="T26" fmla="*/ 75 w 275"/>
                <a:gd name="T27" fmla="*/ 201 h 734"/>
                <a:gd name="T28" fmla="*/ 154 w 275"/>
                <a:gd name="T29" fmla="*/ 201 h 734"/>
                <a:gd name="T30" fmla="*/ 4 w 275"/>
                <a:gd name="T31" fmla="*/ 6 h 734"/>
                <a:gd name="T32" fmla="*/ 0 w 275"/>
                <a:gd name="T33" fmla="*/ 0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5" h="734">
                  <a:moveTo>
                    <a:pt x="0" y="0"/>
                  </a:moveTo>
                  <a:lnTo>
                    <a:pt x="0" y="557"/>
                  </a:lnTo>
                  <a:lnTo>
                    <a:pt x="27" y="691"/>
                  </a:lnTo>
                  <a:lnTo>
                    <a:pt x="110" y="632"/>
                  </a:lnTo>
                  <a:lnTo>
                    <a:pt x="36" y="730"/>
                  </a:lnTo>
                  <a:lnTo>
                    <a:pt x="37" y="734"/>
                  </a:lnTo>
                  <a:lnTo>
                    <a:pt x="275" y="734"/>
                  </a:lnTo>
                  <a:lnTo>
                    <a:pt x="133" y="450"/>
                  </a:lnTo>
                  <a:lnTo>
                    <a:pt x="133" y="450"/>
                  </a:lnTo>
                  <a:lnTo>
                    <a:pt x="133" y="448"/>
                  </a:lnTo>
                  <a:lnTo>
                    <a:pt x="225" y="448"/>
                  </a:lnTo>
                  <a:lnTo>
                    <a:pt x="75" y="201"/>
                  </a:lnTo>
                  <a:lnTo>
                    <a:pt x="75" y="201"/>
                  </a:lnTo>
                  <a:lnTo>
                    <a:pt x="75" y="201"/>
                  </a:lnTo>
                  <a:lnTo>
                    <a:pt x="154" y="201"/>
                  </a:lnTo>
                  <a:lnTo>
                    <a:pt x="4" y="6"/>
                  </a:lnTo>
                  <a:lnTo>
                    <a:pt x="0"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230">
              <a:extLst>
                <a:ext uri="{FF2B5EF4-FFF2-40B4-BE49-F238E27FC236}">
                  <a16:creationId xmlns:a16="http://schemas.microsoft.com/office/drawing/2014/main" id="{F0A88782-82E4-B7D3-6008-1DE6EAF94E58}"/>
                </a:ext>
              </a:extLst>
            </p:cNvPr>
            <p:cNvSpPr>
              <a:spLocks/>
            </p:cNvSpPr>
            <p:nvPr/>
          </p:nvSpPr>
          <p:spPr bwMode="auto">
            <a:xfrm>
              <a:off x="10631540" y="4383307"/>
              <a:ext cx="652199" cy="1740778"/>
            </a:xfrm>
            <a:custGeom>
              <a:avLst/>
              <a:gdLst>
                <a:gd name="T0" fmla="*/ 0 w 275"/>
                <a:gd name="T1" fmla="*/ 0 h 734"/>
                <a:gd name="T2" fmla="*/ 0 w 275"/>
                <a:gd name="T3" fmla="*/ 557 h 734"/>
                <a:gd name="T4" fmla="*/ 27 w 275"/>
                <a:gd name="T5" fmla="*/ 691 h 734"/>
                <a:gd name="T6" fmla="*/ 110 w 275"/>
                <a:gd name="T7" fmla="*/ 632 h 734"/>
                <a:gd name="T8" fmla="*/ 36 w 275"/>
                <a:gd name="T9" fmla="*/ 730 h 734"/>
                <a:gd name="T10" fmla="*/ 37 w 275"/>
                <a:gd name="T11" fmla="*/ 734 h 734"/>
                <a:gd name="T12" fmla="*/ 275 w 275"/>
                <a:gd name="T13" fmla="*/ 734 h 734"/>
                <a:gd name="T14" fmla="*/ 133 w 275"/>
                <a:gd name="T15" fmla="*/ 450 h 734"/>
                <a:gd name="T16" fmla="*/ 133 w 275"/>
                <a:gd name="T17" fmla="*/ 450 h 734"/>
                <a:gd name="T18" fmla="*/ 133 w 275"/>
                <a:gd name="T19" fmla="*/ 448 h 734"/>
                <a:gd name="T20" fmla="*/ 225 w 275"/>
                <a:gd name="T21" fmla="*/ 448 h 734"/>
                <a:gd name="T22" fmla="*/ 75 w 275"/>
                <a:gd name="T23" fmla="*/ 201 h 734"/>
                <a:gd name="T24" fmla="*/ 75 w 275"/>
                <a:gd name="T25" fmla="*/ 201 h 734"/>
                <a:gd name="T26" fmla="*/ 75 w 275"/>
                <a:gd name="T27" fmla="*/ 201 h 734"/>
                <a:gd name="T28" fmla="*/ 154 w 275"/>
                <a:gd name="T29" fmla="*/ 201 h 734"/>
                <a:gd name="T30" fmla="*/ 4 w 275"/>
                <a:gd name="T31" fmla="*/ 6 h 734"/>
                <a:gd name="T32" fmla="*/ 0 w 275"/>
                <a:gd name="T33" fmla="*/ 0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5" h="734">
                  <a:moveTo>
                    <a:pt x="0" y="0"/>
                  </a:moveTo>
                  <a:lnTo>
                    <a:pt x="0" y="557"/>
                  </a:lnTo>
                  <a:lnTo>
                    <a:pt x="27" y="691"/>
                  </a:lnTo>
                  <a:lnTo>
                    <a:pt x="110" y="632"/>
                  </a:lnTo>
                  <a:lnTo>
                    <a:pt x="36" y="730"/>
                  </a:lnTo>
                  <a:lnTo>
                    <a:pt x="37" y="734"/>
                  </a:lnTo>
                  <a:lnTo>
                    <a:pt x="275" y="734"/>
                  </a:lnTo>
                  <a:lnTo>
                    <a:pt x="133" y="450"/>
                  </a:lnTo>
                  <a:lnTo>
                    <a:pt x="133" y="450"/>
                  </a:lnTo>
                  <a:lnTo>
                    <a:pt x="133" y="448"/>
                  </a:lnTo>
                  <a:lnTo>
                    <a:pt x="225" y="448"/>
                  </a:lnTo>
                  <a:lnTo>
                    <a:pt x="75" y="201"/>
                  </a:lnTo>
                  <a:lnTo>
                    <a:pt x="75" y="201"/>
                  </a:lnTo>
                  <a:lnTo>
                    <a:pt x="75" y="201"/>
                  </a:lnTo>
                  <a:lnTo>
                    <a:pt x="154" y="201"/>
                  </a:lnTo>
                  <a:lnTo>
                    <a:pt x="4" y="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Freeform 231">
              <a:extLst>
                <a:ext uri="{FF2B5EF4-FFF2-40B4-BE49-F238E27FC236}">
                  <a16:creationId xmlns:a16="http://schemas.microsoft.com/office/drawing/2014/main" id="{E236116A-2EF3-29BE-81FA-5094E2D77170}"/>
                </a:ext>
              </a:extLst>
            </p:cNvPr>
            <p:cNvSpPr>
              <a:spLocks/>
            </p:cNvSpPr>
            <p:nvPr/>
          </p:nvSpPr>
          <p:spPr bwMode="auto">
            <a:xfrm>
              <a:off x="10631540" y="5704306"/>
              <a:ext cx="260879" cy="780267"/>
            </a:xfrm>
            <a:custGeom>
              <a:avLst/>
              <a:gdLst>
                <a:gd name="T0" fmla="*/ 0 w 110"/>
                <a:gd name="T1" fmla="*/ 0 h 329"/>
                <a:gd name="T2" fmla="*/ 0 w 110"/>
                <a:gd name="T3" fmla="*/ 329 h 329"/>
                <a:gd name="T4" fmla="*/ 60 w 110"/>
                <a:gd name="T5" fmla="*/ 329 h 329"/>
                <a:gd name="T6" fmla="*/ 37 w 110"/>
                <a:gd name="T7" fmla="*/ 177 h 329"/>
                <a:gd name="T8" fmla="*/ 36 w 110"/>
                <a:gd name="T9" fmla="*/ 173 h 329"/>
                <a:gd name="T10" fmla="*/ 110 w 110"/>
                <a:gd name="T11" fmla="*/ 75 h 329"/>
                <a:gd name="T12" fmla="*/ 27 w 110"/>
                <a:gd name="T13" fmla="*/ 134 h 329"/>
                <a:gd name="T14" fmla="*/ 0 w 110"/>
                <a:gd name="T15" fmla="*/ 0 h 3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329">
                  <a:moveTo>
                    <a:pt x="0" y="0"/>
                  </a:moveTo>
                  <a:lnTo>
                    <a:pt x="0" y="329"/>
                  </a:lnTo>
                  <a:lnTo>
                    <a:pt x="60" y="329"/>
                  </a:lnTo>
                  <a:lnTo>
                    <a:pt x="37" y="177"/>
                  </a:lnTo>
                  <a:lnTo>
                    <a:pt x="36" y="173"/>
                  </a:lnTo>
                  <a:lnTo>
                    <a:pt x="110" y="75"/>
                  </a:lnTo>
                  <a:lnTo>
                    <a:pt x="27" y="134"/>
                  </a:lnTo>
                  <a:lnTo>
                    <a:pt x="0"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Freeform 232">
              <a:extLst>
                <a:ext uri="{FF2B5EF4-FFF2-40B4-BE49-F238E27FC236}">
                  <a16:creationId xmlns:a16="http://schemas.microsoft.com/office/drawing/2014/main" id="{B5455720-A061-58B8-111A-08DBCADEDAB5}"/>
                </a:ext>
              </a:extLst>
            </p:cNvPr>
            <p:cNvSpPr>
              <a:spLocks/>
            </p:cNvSpPr>
            <p:nvPr/>
          </p:nvSpPr>
          <p:spPr bwMode="auto">
            <a:xfrm>
              <a:off x="10631540" y="5704306"/>
              <a:ext cx="260879" cy="780267"/>
            </a:xfrm>
            <a:custGeom>
              <a:avLst/>
              <a:gdLst>
                <a:gd name="T0" fmla="*/ 0 w 110"/>
                <a:gd name="T1" fmla="*/ 0 h 329"/>
                <a:gd name="T2" fmla="*/ 0 w 110"/>
                <a:gd name="T3" fmla="*/ 329 h 329"/>
                <a:gd name="T4" fmla="*/ 60 w 110"/>
                <a:gd name="T5" fmla="*/ 329 h 329"/>
                <a:gd name="T6" fmla="*/ 37 w 110"/>
                <a:gd name="T7" fmla="*/ 177 h 329"/>
                <a:gd name="T8" fmla="*/ 36 w 110"/>
                <a:gd name="T9" fmla="*/ 173 h 329"/>
                <a:gd name="T10" fmla="*/ 110 w 110"/>
                <a:gd name="T11" fmla="*/ 75 h 329"/>
                <a:gd name="T12" fmla="*/ 27 w 110"/>
                <a:gd name="T13" fmla="*/ 134 h 329"/>
                <a:gd name="T14" fmla="*/ 0 w 110"/>
                <a:gd name="T15" fmla="*/ 0 h 3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329">
                  <a:moveTo>
                    <a:pt x="0" y="0"/>
                  </a:moveTo>
                  <a:lnTo>
                    <a:pt x="0" y="329"/>
                  </a:lnTo>
                  <a:lnTo>
                    <a:pt x="60" y="329"/>
                  </a:lnTo>
                  <a:lnTo>
                    <a:pt x="37" y="177"/>
                  </a:lnTo>
                  <a:lnTo>
                    <a:pt x="36" y="173"/>
                  </a:lnTo>
                  <a:lnTo>
                    <a:pt x="110" y="75"/>
                  </a:lnTo>
                  <a:lnTo>
                    <a:pt x="27" y="13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 name="Oval 233">
              <a:extLst>
                <a:ext uri="{FF2B5EF4-FFF2-40B4-BE49-F238E27FC236}">
                  <a16:creationId xmlns:a16="http://schemas.microsoft.com/office/drawing/2014/main" id="{B733E226-7194-E92A-41E2-A979C602BAE5}"/>
                </a:ext>
              </a:extLst>
            </p:cNvPr>
            <p:cNvSpPr>
              <a:spLocks noChangeArrowheads="1"/>
            </p:cNvSpPr>
            <p:nvPr/>
          </p:nvSpPr>
          <p:spPr bwMode="auto">
            <a:xfrm>
              <a:off x="6844044" y="4409395"/>
              <a:ext cx="668800" cy="1304398"/>
            </a:xfrm>
            <a:prstGeom prst="ellipse">
              <a:avLst/>
            </a:pr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234">
              <a:extLst>
                <a:ext uri="{FF2B5EF4-FFF2-40B4-BE49-F238E27FC236}">
                  <a16:creationId xmlns:a16="http://schemas.microsoft.com/office/drawing/2014/main" id="{967A629C-8BB2-5473-B667-33A416F7F1B9}"/>
                </a:ext>
              </a:extLst>
            </p:cNvPr>
            <p:cNvSpPr>
              <a:spLocks/>
            </p:cNvSpPr>
            <p:nvPr/>
          </p:nvSpPr>
          <p:spPr bwMode="auto">
            <a:xfrm>
              <a:off x="7121525" y="5170689"/>
              <a:ext cx="125696" cy="1309141"/>
            </a:xfrm>
            <a:custGeom>
              <a:avLst/>
              <a:gdLst>
                <a:gd name="T0" fmla="*/ 19 w 53"/>
                <a:gd name="T1" fmla="*/ 0 h 552"/>
                <a:gd name="T2" fmla="*/ 0 w 53"/>
                <a:gd name="T3" fmla="*/ 552 h 552"/>
                <a:gd name="T4" fmla="*/ 53 w 53"/>
                <a:gd name="T5" fmla="*/ 552 h 552"/>
                <a:gd name="T6" fmla="*/ 19 w 53"/>
                <a:gd name="T7" fmla="*/ 0 h 552"/>
              </a:gdLst>
              <a:ahLst/>
              <a:cxnLst>
                <a:cxn ang="0">
                  <a:pos x="T0" y="T1"/>
                </a:cxn>
                <a:cxn ang="0">
                  <a:pos x="T2" y="T3"/>
                </a:cxn>
                <a:cxn ang="0">
                  <a:pos x="T4" y="T5"/>
                </a:cxn>
                <a:cxn ang="0">
                  <a:pos x="T6" y="T7"/>
                </a:cxn>
              </a:cxnLst>
              <a:rect l="0" t="0" r="r" b="b"/>
              <a:pathLst>
                <a:path w="53" h="552">
                  <a:moveTo>
                    <a:pt x="19" y="0"/>
                  </a:moveTo>
                  <a:lnTo>
                    <a:pt x="0" y="552"/>
                  </a:lnTo>
                  <a:lnTo>
                    <a:pt x="53" y="552"/>
                  </a:lnTo>
                  <a:lnTo>
                    <a:pt x="19" y="0"/>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 name="Freeform 235">
              <a:extLst>
                <a:ext uri="{FF2B5EF4-FFF2-40B4-BE49-F238E27FC236}">
                  <a16:creationId xmlns:a16="http://schemas.microsoft.com/office/drawing/2014/main" id="{B243C316-3000-BE46-9ED0-8E7AA9A50110}"/>
                </a:ext>
              </a:extLst>
            </p:cNvPr>
            <p:cNvSpPr>
              <a:spLocks/>
            </p:cNvSpPr>
            <p:nvPr/>
          </p:nvSpPr>
          <p:spPr bwMode="auto">
            <a:xfrm>
              <a:off x="7121525" y="5170689"/>
              <a:ext cx="125696" cy="1309141"/>
            </a:xfrm>
            <a:custGeom>
              <a:avLst/>
              <a:gdLst>
                <a:gd name="T0" fmla="*/ 19 w 53"/>
                <a:gd name="T1" fmla="*/ 0 h 552"/>
                <a:gd name="T2" fmla="*/ 0 w 53"/>
                <a:gd name="T3" fmla="*/ 552 h 552"/>
                <a:gd name="T4" fmla="*/ 53 w 53"/>
                <a:gd name="T5" fmla="*/ 552 h 552"/>
                <a:gd name="T6" fmla="*/ 19 w 53"/>
                <a:gd name="T7" fmla="*/ 0 h 552"/>
              </a:gdLst>
              <a:ahLst/>
              <a:cxnLst>
                <a:cxn ang="0">
                  <a:pos x="T0" y="T1"/>
                </a:cxn>
                <a:cxn ang="0">
                  <a:pos x="T2" y="T3"/>
                </a:cxn>
                <a:cxn ang="0">
                  <a:pos x="T4" y="T5"/>
                </a:cxn>
                <a:cxn ang="0">
                  <a:pos x="T6" y="T7"/>
                </a:cxn>
              </a:cxnLst>
              <a:rect l="0" t="0" r="r" b="b"/>
              <a:pathLst>
                <a:path w="53" h="552">
                  <a:moveTo>
                    <a:pt x="19" y="0"/>
                  </a:moveTo>
                  <a:lnTo>
                    <a:pt x="0" y="552"/>
                  </a:lnTo>
                  <a:lnTo>
                    <a:pt x="53" y="552"/>
                  </a:lnTo>
                  <a:lnTo>
                    <a:pt x="1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 name="Freeform 236">
              <a:extLst>
                <a:ext uri="{FF2B5EF4-FFF2-40B4-BE49-F238E27FC236}">
                  <a16:creationId xmlns:a16="http://schemas.microsoft.com/office/drawing/2014/main" id="{AF96EDC1-D42F-6C6A-B9A6-532EF6F53064}"/>
                </a:ext>
              </a:extLst>
            </p:cNvPr>
            <p:cNvSpPr>
              <a:spLocks noEditPoints="1"/>
            </p:cNvSpPr>
            <p:nvPr/>
          </p:nvSpPr>
          <p:spPr bwMode="auto">
            <a:xfrm>
              <a:off x="7427465" y="4622842"/>
              <a:ext cx="85379" cy="476698"/>
            </a:xfrm>
            <a:custGeom>
              <a:avLst/>
              <a:gdLst>
                <a:gd name="T0" fmla="*/ 20 w 20"/>
                <a:gd name="T1" fmla="*/ 107 h 107"/>
                <a:gd name="T2" fmla="*/ 20 w 20"/>
                <a:gd name="T3" fmla="*/ 107 h 107"/>
                <a:gd name="T4" fmla="*/ 20 w 20"/>
                <a:gd name="T5" fmla="*/ 104 h 107"/>
                <a:gd name="T6" fmla="*/ 20 w 20"/>
                <a:gd name="T7" fmla="*/ 104 h 107"/>
                <a:gd name="T8" fmla="*/ 20 w 20"/>
                <a:gd name="T9" fmla="*/ 103 h 107"/>
                <a:gd name="T10" fmla="*/ 20 w 20"/>
                <a:gd name="T11" fmla="*/ 103 h 107"/>
                <a:gd name="T12" fmla="*/ 20 w 20"/>
                <a:gd name="T13" fmla="*/ 103 h 107"/>
                <a:gd name="T14" fmla="*/ 20 w 20"/>
                <a:gd name="T15" fmla="*/ 103 h 107"/>
                <a:gd name="T16" fmla="*/ 20 w 20"/>
                <a:gd name="T17" fmla="*/ 103 h 107"/>
                <a:gd name="T18" fmla="*/ 20 w 20"/>
                <a:gd name="T19" fmla="*/ 102 h 107"/>
                <a:gd name="T20" fmla="*/ 20 w 20"/>
                <a:gd name="T21" fmla="*/ 102 h 107"/>
                <a:gd name="T22" fmla="*/ 20 w 20"/>
                <a:gd name="T23" fmla="*/ 102 h 107"/>
                <a:gd name="T24" fmla="*/ 20 w 20"/>
                <a:gd name="T25" fmla="*/ 102 h 107"/>
                <a:gd name="T26" fmla="*/ 20 w 20"/>
                <a:gd name="T27" fmla="*/ 101 h 107"/>
                <a:gd name="T28" fmla="*/ 20 w 20"/>
                <a:gd name="T29" fmla="*/ 101 h 107"/>
                <a:gd name="T30" fmla="*/ 20 w 20"/>
                <a:gd name="T31" fmla="*/ 101 h 107"/>
                <a:gd name="T32" fmla="*/ 20 w 20"/>
                <a:gd name="T33" fmla="*/ 101 h 107"/>
                <a:gd name="T34" fmla="*/ 20 w 20"/>
                <a:gd name="T35" fmla="*/ 100 h 107"/>
                <a:gd name="T36" fmla="*/ 20 w 20"/>
                <a:gd name="T37" fmla="*/ 100 h 107"/>
                <a:gd name="T38" fmla="*/ 20 w 20"/>
                <a:gd name="T39" fmla="*/ 100 h 107"/>
                <a:gd name="T40" fmla="*/ 20 w 20"/>
                <a:gd name="T41" fmla="*/ 100 h 107"/>
                <a:gd name="T42" fmla="*/ 20 w 20"/>
                <a:gd name="T43" fmla="*/ 100 h 107"/>
                <a:gd name="T44" fmla="*/ 20 w 20"/>
                <a:gd name="T45" fmla="*/ 99 h 107"/>
                <a:gd name="T46" fmla="*/ 20 w 20"/>
                <a:gd name="T47" fmla="*/ 99 h 107"/>
                <a:gd name="T48" fmla="*/ 20 w 20"/>
                <a:gd name="T49" fmla="*/ 99 h 107"/>
                <a:gd name="T50" fmla="*/ 20 w 20"/>
                <a:gd name="T51" fmla="*/ 97 h 107"/>
                <a:gd name="T52" fmla="*/ 20 w 20"/>
                <a:gd name="T53" fmla="*/ 97 h 107"/>
                <a:gd name="T54" fmla="*/ 20 w 20"/>
                <a:gd name="T55" fmla="*/ 96 h 107"/>
                <a:gd name="T56" fmla="*/ 20 w 20"/>
                <a:gd name="T57" fmla="*/ 95 h 107"/>
                <a:gd name="T58" fmla="*/ 20 w 20"/>
                <a:gd name="T59" fmla="*/ 94 h 107"/>
                <a:gd name="T60" fmla="*/ 1 w 20"/>
                <a:gd name="T61" fmla="*/ 2 h 107"/>
                <a:gd name="T62" fmla="*/ 1 w 20"/>
                <a:gd name="T63" fmla="*/ 2 h 107"/>
                <a:gd name="T64" fmla="*/ 0 w 20"/>
                <a:gd name="T65" fmla="*/ 2 h 107"/>
                <a:gd name="T66" fmla="*/ 0 w 20"/>
                <a:gd name="T67" fmla="*/ 2 h 107"/>
                <a:gd name="T68" fmla="*/ 0 w 20"/>
                <a:gd name="T69" fmla="*/ 1 h 107"/>
                <a:gd name="T70" fmla="*/ 0 w 20"/>
                <a:gd name="T71" fmla="*/ 1 h 107"/>
                <a:gd name="T72" fmla="*/ 0 w 20"/>
                <a:gd name="T73" fmla="*/ 1 h 107"/>
                <a:gd name="T74" fmla="*/ 0 w 20"/>
                <a:gd name="T75" fmla="*/ 1 h 107"/>
                <a:gd name="T76" fmla="*/ 0 w 20"/>
                <a:gd name="T77" fmla="*/ 1 h 107"/>
                <a:gd name="T78" fmla="*/ 0 w 20"/>
                <a:gd name="T79" fmla="*/ 1 h 107"/>
                <a:gd name="T80" fmla="*/ 0 w 20"/>
                <a:gd name="T81" fmla="*/ 0 h 107"/>
                <a:gd name="T82" fmla="*/ 0 w 20"/>
                <a:gd name="T83" fmla="*/ 0 h 107"/>
                <a:gd name="T84" fmla="*/ 0 w 20"/>
                <a:gd name="T85" fmla="*/ 0 h 107"/>
                <a:gd name="T86" fmla="*/ 0 w 20"/>
                <a:gd name="T87" fmla="*/ 0 h 107"/>
                <a:gd name="T88" fmla="*/ 0 w 20"/>
                <a:gd name="T89"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 h="107">
                  <a:moveTo>
                    <a:pt x="20" y="107"/>
                  </a:moveTo>
                  <a:cubicBezTo>
                    <a:pt x="20" y="107"/>
                    <a:pt x="20" y="107"/>
                    <a:pt x="20" y="107"/>
                  </a:cubicBezTo>
                  <a:cubicBezTo>
                    <a:pt x="20" y="107"/>
                    <a:pt x="20" y="107"/>
                    <a:pt x="20" y="107"/>
                  </a:cubicBezTo>
                  <a:moveTo>
                    <a:pt x="20" y="107"/>
                  </a:moveTo>
                  <a:cubicBezTo>
                    <a:pt x="20" y="107"/>
                    <a:pt x="20" y="107"/>
                    <a:pt x="20" y="107"/>
                  </a:cubicBezTo>
                  <a:cubicBezTo>
                    <a:pt x="20" y="107"/>
                    <a:pt x="20" y="107"/>
                    <a:pt x="20" y="107"/>
                  </a:cubicBezTo>
                  <a:moveTo>
                    <a:pt x="20" y="104"/>
                  </a:moveTo>
                  <a:cubicBezTo>
                    <a:pt x="20" y="104"/>
                    <a:pt x="20" y="104"/>
                    <a:pt x="20" y="104"/>
                  </a:cubicBezTo>
                  <a:cubicBezTo>
                    <a:pt x="20" y="104"/>
                    <a:pt x="20" y="104"/>
                    <a:pt x="20" y="104"/>
                  </a:cubicBezTo>
                  <a:moveTo>
                    <a:pt x="20" y="104"/>
                  </a:moveTo>
                  <a:cubicBezTo>
                    <a:pt x="20" y="104"/>
                    <a:pt x="20" y="104"/>
                    <a:pt x="20" y="104"/>
                  </a:cubicBezTo>
                  <a:cubicBezTo>
                    <a:pt x="20" y="104"/>
                    <a:pt x="20" y="104"/>
                    <a:pt x="20" y="104"/>
                  </a:cubicBezTo>
                  <a:moveTo>
                    <a:pt x="20" y="103"/>
                  </a:moveTo>
                  <a:cubicBezTo>
                    <a:pt x="20" y="103"/>
                    <a:pt x="20" y="103"/>
                    <a:pt x="20" y="103"/>
                  </a:cubicBezTo>
                  <a:cubicBezTo>
                    <a:pt x="20" y="103"/>
                    <a:pt x="20" y="103"/>
                    <a:pt x="20" y="103"/>
                  </a:cubicBezTo>
                  <a:moveTo>
                    <a:pt x="20" y="103"/>
                  </a:moveTo>
                  <a:cubicBezTo>
                    <a:pt x="20" y="103"/>
                    <a:pt x="20" y="103"/>
                    <a:pt x="20" y="103"/>
                  </a:cubicBezTo>
                  <a:cubicBezTo>
                    <a:pt x="20" y="103"/>
                    <a:pt x="20" y="103"/>
                    <a:pt x="20" y="103"/>
                  </a:cubicBezTo>
                  <a:moveTo>
                    <a:pt x="20" y="103"/>
                  </a:moveTo>
                  <a:cubicBezTo>
                    <a:pt x="20" y="103"/>
                    <a:pt x="20" y="103"/>
                    <a:pt x="20" y="103"/>
                  </a:cubicBezTo>
                  <a:cubicBezTo>
                    <a:pt x="20" y="103"/>
                    <a:pt x="20" y="103"/>
                    <a:pt x="20" y="103"/>
                  </a:cubicBezTo>
                  <a:moveTo>
                    <a:pt x="20" y="103"/>
                  </a:moveTo>
                  <a:cubicBezTo>
                    <a:pt x="20" y="103"/>
                    <a:pt x="20" y="103"/>
                    <a:pt x="20" y="103"/>
                  </a:cubicBezTo>
                  <a:cubicBezTo>
                    <a:pt x="20" y="103"/>
                    <a:pt x="20" y="103"/>
                    <a:pt x="20" y="103"/>
                  </a:cubicBezTo>
                  <a:moveTo>
                    <a:pt x="20" y="103"/>
                  </a:moveTo>
                  <a:cubicBezTo>
                    <a:pt x="20" y="103"/>
                    <a:pt x="20" y="103"/>
                    <a:pt x="20" y="103"/>
                  </a:cubicBezTo>
                  <a:cubicBezTo>
                    <a:pt x="20" y="103"/>
                    <a:pt x="20" y="103"/>
                    <a:pt x="20" y="103"/>
                  </a:cubicBezTo>
                  <a:moveTo>
                    <a:pt x="20" y="102"/>
                  </a:moveTo>
                  <a:cubicBezTo>
                    <a:pt x="20" y="102"/>
                    <a:pt x="20" y="102"/>
                    <a:pt x="20" y="102"/>
                  </a:cubicBezTo>
                  <a:cubicBezTo>
                    <a:pt x="20" y="102"/>
                    <a:pt x="20" y="102"/>
                    <a:pt x="20" y="102"/>
                  </a:cubicBezTo>
                  <a:moveTo>
                    <a:pt x="20" y="102"/>
                  </a:moveTo>
                  <a:cubicBezTo>
                    <a:pt x="20" y="102"/>
                    <a:pt x="20" y="102"/>
                    <a:pt x="20" y="102"/>
                  </a:cubicBezTo>
                  <a:cubicBezTo>
                    <a:pt x="20" y="102"/>
                    <a:pt x="20" y="102"/>
                    <a:pt x="20" y="102"/>
                  </a:cubicBezTo>
                  <a:moveTo>
                    <a:pt x="20" y="102"/>
                  </a:moveTo>
                  <a:cubicBezTo>
                    <a:pt x="20" y="102"/>
                    <a:pt x="20" y="102"/>
                    <a:pt x="20" y="102"/>
                  </a:cubicBezTo>
                  <a:cubicBezTo>
                    <a:pt x="20" y="102"/>
                    <a:pt x="20" y="102"/>
                    <a:pt x="20" y="102"/>
                  </a:cubicBezTo>
                  <a:moveTo>
                    <a:pt x="20" y="102"/>
                  </a:moveTo>
                  <a:cubicBezTo>
                    <a:pt x="20" y="102"/>
                    <a:pt x="20" y="102"/>
                    <a:pt x="20" y="102"/>
                  </a:cubicBezTo>
                  <a:cubicBezTo>
                    <a:pt x="20" y="102"/>
                    <a:pt x="20" y="102"/>
                    <a:pt x="20" y="102"/>
                  </a:cubicBezTo>
                  <a:moveTo>
                    <a:pt x="20" y="101"/>
                  </a:moveTo>
                  <a:cubicBezTo>
                    <a:pt x="20" y="101"/>
                    <a:pt x="20" y="101"/>
                    <a:pt x="20" y="101"/>
                  </a:cubicBezTo>
                  <a:cubicBezTo>
                    <a:pt x="20" y="101"/>
                    <a:pt x="20" y="101"/>
                    <a:pt x="20" y="101"/>
                  </a:cubicBezTo>
                  <a:moveTo>
                    <a:pt x="20" y="101"/>
                  </a:moveTo>
                  <a:cubicBezTo>
                    <a:pt x="20" y="101"/>
                    <a:pt x="20" y="101"/>
                    <a:pt x="20" y="101"/>
                  </a:cubicBezTo>
                  <a:cubicBezTo>
                    <a:pt x="20" y="101"/>
                    <a:pt x="20" y="101"/>
                    <a:pt x="20" y="101"/>
                  </a:cubicBezTo>
                  <a:moveTo>
                    <a:pt x="20" y="101"/>
                  </a:moveTo>
                  <a:cubicBezTo>
                    <a:pt x="20" y="101"/>
                    <a:pt x="20" y="101"/>
                    <a:pt x="20" y="101"/>
                  </a:cubicBezTo>
                  <a:cubicBezTo>
                    <a:pt x="20" y="101"/>
                    <a:pt x="20" y="101"/>
                    <a:pt x="20" y="101"/>
                  </a:cubicBezTo>
                  <a:moveTo>
                    <a:pt x="20" y="101"/>
                  </a:moveTo>
                  <a:cubicBezTo>
                    <a:pt x="20" y="101"/>
                    <a:pt x="20" y="101"/>
                    <a:pt x="20" y="101"/>
                  </a:cubicBezTo>
                  <a:cubicBezTo>
                    <a:pt x="20" y="101"/>
                    <a:pt x="20" y="101"/>
                    <a:pt x="20" y="101"/>
                  </a:cubicBezTo>
                  <a:moveTo>
                    <a:pt x="20" y="100"/>
                  </a:moveTo>
                  <a:cubicBezTo>
                    <a:pt x="20" y="100"/>
                    <a:pt x="20" y="101"/>
                    <a:pt x="20" y="101"/>
                  </a:cubicBezTo>
                  <a:cubicBezTo>
                    <a:pt x="20" y="101"/>
                    <a:pt x="20" y="100"/>
                    <a:pt x="20" y="100"/>
                  </a:cubicBezTo>
                  <a:moveTo>
                    <a:pt x="20" y="100"/>
                  </a:moveTo>
                  <a:cubicBezTo>
                    <a:pt x="20" y="100"/>
                    <a:pt x="20" y="100"/>
                    <a:pt x="20" y="100"/>
                  </a:cubicBezTo>
                  <a:cubicBezTo>
                    <a:pt x="20" y="100"/>
                    <a:pt x="20" y="100"/>
                    <a:pt x="20" y="100"/>
                  </a:cubicBezTo>
                  <a:moveTo>
                    <a:pt x="20" y="100"/>
                  </a:moveTo>
                  <a:cubicBezTo>
                    <a:pt x="20" y="100"/>
                    <a:pt x="20" y="100"/>
                    <a:pt x="20" y="100"/>
                  </a:cubicBezTo>
                  <a:cubicBezTo>
                    <a:pt x="20" y="100"/>
                    <a:pt x="20" y="100"/>
                    <a:pt x="20" y="100"/>
                  </a:cubicBezTo>
                  <a:moveTo>
                    <a:pt x="20" y="100"/>
                  </a:moveTo>
                  <a:cubicBezTo>
                    <a:pt x="20" y="100"/>
                    <a:pt x="20" y="100"/>
                    <a:pt x="20" y="100"/>
                  </a:cubicBezTo>
                  <a:cubicBezTo>
                    <a:pt x="20" y="100"/>
                    <a:pt x="20" y="100"/>
                    <a:pt x="20" y="100"/>
                  </a:cubicBezTo>
                  <a:moveTo>
                    <a:pt x="20" y="100"/>
                  </a:moveTo>
                  <a:cubicBezTo>
                    <a:pt x="20" y="100"/>
                    <a:pt x="20" y="100"/>
                    <a:pt x="20" y="100"/>
                  </a:cubicBezTo>
                  <a:cubicBezTo>
                    <a:pt x="20" y="100"/>
                    <a:pt x="20" y="100"/>
                    <a:pt x="20" y="100"/>
                  </a:cubicBezTo>
                  <a:moveTo>
                    <a:pt x="20" y="99"/>
                  </a:moveTo>
                  <a:cubicBezTo>
                    <a:pt x="20" y="99"/>
                    <a:pt x="20" y="99"/>
                    <a:pt x="20" y="99"/>
                  </a:cubicBezTo>
                  <a:cubicBezTo>
                    <a:pt x="20" y="99"/>
                    <a:pt x="20" y="99"/>
                    <a:pt x="20" y="99"/>
                  </a:cubicBezTo>
                  <a:moveTo>
                    <a:pt x="20" y="99"/>
                  </a:moveTo>
                  <a:cubicBezTo>
                    <a:pt x="20" y="99"/>
                    <a:pt x="20" y="99"/>
                    <a:pt x="20" y="99"/>
                  </a:cubicBezTo>
                  <a:cubicBezTo>
                    <a:pt x="20" y="99"/>
                    <a:pt x="20" y="99"/>
                    <a:pt x="20" y="99"/>
                  </a:cubicBezTo>
                  <a:moveTo>
                    <a:pt x="20" y="99"/>
                  </a:moveTo>
                  <a:cubicBezTo>
                    <a:pt x="20" y="99"/>
                    <a:pt x="20" y="99"/>
                    <a:pt x="20" y="99"/>
                  </a:cubicBezTo>
                  <a:cubicBezTo>
                    <a:pt x="20" y="99"/>
                    <a:pt x="20" y="99"/>
                    <a:pt x="20" y="99"/>
                  </a:cubicBezTo>
                  <a:moveTo>
                    <a:pt x="20" y="97"/>
                  </a:moveTo>
                  <a:cubicBezTo>
                    <a:pt x="20" y="97"/>
                    <a:pt x="20" y="97"/>
                    <a:pt x="20" y="97"/>
                  </a:cubicBezTo>
                  <a:cubicBezTo>
                    <a:pt x="20" y="97"/>
                    <a:pt x="20" y="97"/>
                    <a:pt x="20" y="97"/>
                  </a:cubicBezTo>
                  <a:moveTo>
                    <a:pt x="20" y="97"/>
                  </a:moveTo>
                  <a:cubicBezTo>
                    <a:pt x="20" y="97"/>
                    <a:pt x="20" y="97"/>
                    <a:pt x="20" y="97"/>
                  </a:cubicBezTo>
                  <a:cubicBezTo>
                    <a:pt x="20" y="97"/>
                    <a:pt x="20" y="97"/>
                    <a:pt x="20" y="97"/>
                  </a:cubicBezTo>
                  <a:moveTo>
                    <a:pt x="20" y="96"/>
                  </a:moveTo>
                  <a:cubicBezTo>
                    <a:pt x="20" y="96"/>
                    <a:pt x="20" y="96"/>
                    <a:pt x="20" y="96"/>
                  </a:cubicBezTo>
                  <a:cubicBezTo>
                    <a:pt x="20" y="96"/>
                    <a:pt x="20" y="96"/>
                    <a:pt x="20" y="96"/>
                  </a:cubicBezTo>
                  <a:moveTo>
                    <a:pt x="20" y="95"/>
                  </a:moveTo>
                  <a:cubicBezTo>
                    <a:pt x="20" y="96"/>
                    <a:pt x="20" y="96"/>
                    <a:pt x="20" y="96"/>
                  </a:cubicBezTo>
                  <a:cubicBezTo>
                    <a:pt x="20" y="96"/>
                    <a:pt x="20" y="96"/>
                    <a:pt x="20" y="95"/>
                  </a:cubicBezTo>
                  <a:moveTo>
                    <a:pt x="20" y="94"/>
                  </a:moveTo>
                  <a:cubicBezTo>
                    <a:pt x="20" y="95"/>
                    <a:pt x="20" y="95"/>
                    <a:pt x="20" y="95"/>
                  </a:cubicBezTo>
                  <a:cubicBezTo>
                    <a:pt x="20" y="95"/>
                    <a:pt x="20" y="95"/>
                    <a:pt x="20" y="94"/>
                  </a:cubicBezTo>
                  <a:moveTo>
                    <a:pt x="1" y="2"/>
                  </a:moveTo>
                  <a:cubicBezTo>
                    <a:pt x="12" y="27"/>
                    <a:pt x="20" y="59"/>
                    <a:pt x="20" y="94"/>
                  </a:cubicBezTo>
                  <a:cubicBezTo>
                    <a:pt x="20" y="59"/>
                    <a:pt x="12" y="27"/>
                    <a:pt x="1" y="2"/>
                  </a:cubicBezTo>
                  <a:moveTo>
                    <a:pt x="1" y="2"/>
                  </a:moveTo>
                  <a:cubicBezTo>
                    <a:pt x="1" y="2"/>
                    <a:pt x="1" y="2"/>
                    <a:pt x="1" y="2"/>
                  </a:cubicBezTo>
                  <a:cubicBezTo>
                    <a:pt x="1" y="2"/>
                    <a:pt x="1" y="2"/>
                    <a:pt x="1" y="2"/>
                  </a:cubicBezTo>
                  <a:moveTo>
                    <a:pt x="0" y="2"/>
                  </a:moveTo>
                  <a:cubicBezTo>
                    <a:pt x="1" y="2"/>
                    <a:pt x="1" y="2"/>
                    <a:pt x="1" y="2"/>
                  </a:cubicBezTo>
                  <a:cubicBezTo>
                    <a:pt x="1" y="2"/>
                    <a:pt x="1" y="2"/>
                    <a:pt x="0" y="2"/>
                  </a:cubicBezTo>
                  <a:moveTo>
                    <a:pt x="0" y="2"/>
                  </a:moveTo>
                  <a:cubicBezTo>
                    <a:pt x="0" y="2"/>
                    <a:pt x="0" y="2"/>
                    <a:pt x="0" y="2"/>
                  </a:cubicBezTo>
                  <a:cubicBezTo>
                    <a:pt x="0" y="2"/>
                    <a:pt x="0" y="2"/>
                    <a:pt x="0" y="2"/>
                  </a:cubicBezTo>
                  <a:moveTo>
                    <a:pt x="0" y="1"/>
                  </a:moveTo>
                  <a:cubicBezTo>
                    <a:pt x="0" y="1"/>
                    <a:pt x="0" y="2"/>
                    <a:pt x="0" y="2"/>
                  </a:cubicBezTo>
                  <a:cubicBezTo>
                    <a:pt x="0" y="2"/>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1"/>
                    <a:pt x="0" y="1"/>
                    <a:pt x="0" y="1"/>
                  </a:cubicBezTo>
                  <a:cubicBezTo>
                    <a:pt x="0" y="1"/>
                    <a:pt x="0" y="1"/>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237">
              <a:extLst>
                <a:ext uri="{FF2B5EF4-FFF2-40B4-BE49-F238E27FC236}">
                  <a16:creationId xmlns:a16="http://schemas.microsoft.com/office/drawing/2014/main" id="{8687C796-6E38-26F1-BD8B-A88E898C0C11}"/>
                </a:ext>
              </a:extLst>
            </p:cNvPr>
            <p:cNvSpPr>
              <a:spLocks/>
            </p:cNvSpPr>
            <p:nvPr/>
          </p:nvSpPr>
          <p:spPr bwMode="auto">
            <a:xfrm>
              <a:off x="7180816" y="4409395"/>
              <a:ext cx="332028" cy="1304398"/>
            </a:xfrm>
            <a:custGeom>
              <a:avLst/>
              <a:gdLst>
                <a:gd name="T0" fmla="*/ 0 w 79"/>
                <a:gd name="T1" fmla="*/ 217 h 293"/>
                <a:gd name="T2" fmla="*/ 79 w 79"/>
                <a:gd name="T3" fmla="*/ 155 h 293"/>
                <a:gd name="T4" fmla="*/ 79 w 79"/>
                <a:gd name="T5" fmla="*/ 155 h 293"/>
                <a:gd name="T6" fmla="*/ 79 w 79"/>
                <a:gd name="T7" fmla="*/ 152 h 293"/>
                <a:gd name="T8" fmla="*/ 79 w 79"/>
                <a:gd name="T9" fmla="*/ 152 h 293"/>
                <a:gd name="T10" fmla="*/ 79 w 79"/>
                <a:gd name="T11" fmla="*/ 151 h 293"/>
                <a:gd name="T12" fmla="*/ 79 w 79"/>
                <a:gd name="T13" fmla="*/ 151 h 293"/>
                <a:gd name="T14" fmla="*/ 79 w 79"/>
                <a:gd name="T15" fmla="*/ 151 h 293"/>
                <a:gd name="T16" fmla="*/ 79 w 79"/>
                <a:gd name="T17" fmla="*/ 151 h 293"/>
                <a:gd name="T18" fmla="*/ 79 w 79"/>
                <a:gd name="T19" fmla="*/ 151 h 293"/>
                <a:gd name="T20" fmla="*/ 79 w 79"/>
                <a:gd name="T21" fmla="*/ 150 h 293"/>
                <a:gd name="T22" fmla="*/ 79 w 79"/>
                <a:gd name="T23" fmla="*/ 150 h 293"/>
                <a:gd name="T24" fmla="*/ 79 w 79"/>
                <a:gd name="T25" fmla="*/ 150 h 293"/>
                <a:gd name="T26" fmla="*/ 79 w 79"/>
                <a:gd name="T27" fmla="*/ 150 h 293"/>
                <a:gd name="T28" fmla="*/ 79 w 79"/>
                <a:gd name="T29" fmla="*/ 149 h 293"/>
                <a:gd name="T30" fmla="*/ 79 w 79"/>
                <a:gd name="T31" fmla="*/ 149 h 293"/>
                <a:gd name="T32" fmla="*/ 79 w 79"/>
                <a:gd name="T33" fmla="*/ 149 h 293"/>
                <a:gd name="T34" fmla="*/ 79 w 79"/>
                <a:gd name="T35" fmla="*/ 149 h 293"/>
                <a:gd name="T36" fmla="*/ 79 w 79"/>
                <a:gd name="T37" fmla="*/ 149 h 293"/>
                <a:gd name="T38" fmla="*/ 79 w 79"/>
                <a:gd name="T39" fmla="*/ 148 h 293"/>
                <a:gd name="T40" fmla="*/ 79 w 79"/>
                <a:gd name="T41" fmla="*/ 148 h 293"/>
                <a:gd name="T42" fmla="*/ 79 w 79"/>
                <a:gd name="T43" fmla="*/ 148 h 293"/>
                <a:gd name="T44" fmla="*/ 79 w 79"/>
                <a:gd name="T45" fmla="*/ 148 h 293"/>
                <a:gd name="T46" fmla="*/ 79 w 79"/>
                <a:gd name="T47" fmla="*/ 147 h 293"/>
                <a:gd name="T48" fmla="*/ 79 w 79"/>
                <a:gd name="T49" fmla="*/ 147 h 293"/>
                <a:gd name="T50" fmla="*/ 79 w 79"/>
                <a:gd name="T51" fmla="*/ 147 h 293"/>
                <a:gd name="T52" fmla="*/ 79 w 79"/>
                <a:gd name="T53" fmla="*/ 147 h 293"/>
                <a:gd name="T54" fmla="*/ 79 w 79"/>
                <a:gd name="T55" fmla="*/ 145 h 293"/>
                <a:gd name="T56" fmla="*/ 79 w 79"/>
                <a:gd name="T57" fmla="*/ 145 h 293"/>
                <a:gd name="T58" fmla="*/ 79 w 79"/>
                <a:gd name="T59" fmla="*/ 144 h 293"/>
                <a:gd name="T60" fmla="*/ 79 w 79"/>
                <a:gd name="T61" fmla="*/ 144 h 293"/>
                <a:gd name="T62" fmla="*/ 79 w 79"/>
                <a:gd name="T63" fmla="*/ 143 h 293"/>
                <a:gd name="T64" fmla="*/ 79 w 79"/>
                <a:gd name="T65" fmla="*/ 142 h 293"/>
                <a:gd name="T66" fmla="*/ 60 w 79"/>
                <a:gd name="T67" fmla="*/ 50 h 293"/>
                <a:gd name="T68" fmla="*/ 60 w 79"/>
                <a:gd name="T69" fmla="*/ 50 h 293"/>
                <a:gd name="T70" fmla="*/ 59 w 79"/>
                <a:gd name="T71" fmla="*/ 50 h 293"/>
                <a:gd name="T72" fmla="*/ 59 w 79"/>
                <a:gd name="T73" fmla="*/ 50 h 293"/>
                <a:gd name="T74" fmla="*/ 59 w 79"/>
                <a:gd name="T75" fmla="*/ 49 h 293"/>
                <a:gd name="T76" fmla="*/ 59 w 79"/>
                <a:gd name="T77" fmla="*/ 49 h 293"/>
                <a:gd name="T78" fmla="*/ 59 w 79"/>
                <a:gd name="T79" fmla="*/ 49 h 293"/>
                <a:gd name="T80" fmla="*/ 59 w 79"/>
                <a:gd name="T81" fmla="*/ 49 h 293"/>
                <a:gd name="T82" fmla="*/ 59 w 79"/>
                <a:gd name="T83" fmla="*/ 49 h 293"/>
                <a:gd name="T84" fmla="*/ 59 w 79"/>
                <a:gd name="T85" fmla="*/ 49 h 293"/>
                <a:gd name="T86" fmla="*/ 59 w 79"/>
                <a:gd name="T87" fmla="*/ 48 h 293"/>
                <a:gd name="T88" fmla="*/ 59 w 79"/>
                <a:gd name="T89" fmla="*/ 48 h 293"/>
                <a:gd name="T90" fmla="*/ 59 w 79"/>
                <a:gd name="T91" fmla="*/ 48 h 293"/>
                <a:gd name="T92" fmla="*/ 59 w 79"/>
                <a:gd name="T93" fmla="*/ 48 h 293"/>
                <a:gd name="T94" fmla="*/ 0 w 79"/>
                <a:gd name="T95"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 h="293">
                  <a:moveTo>
                    <a:pt x="0" y="0"/>
                  </a:moveTo>
                  <a:cubicBezTo>
                    <a:pt x="0" y="217"/>
                    <a:pt x="0" y="217"/>
                    <a:pt x="0" y="217"/>
                  </a:cubicBezTo>
                  <a:cubicBezTo>
                    <a:pt x="5" y="293"/>
                    <a:pt x="5" y="293"/>
                    <a:pt x="5" y="293"/>
                  </a:cubicBezTo>
                  <a:cubicBezTo>
                    <a:pt x="45" y="288"/>
                    <a:pt x="77" y="229"/>
                    <a:pt x="79" y="155"/>
                  </a:cubicBezTo>
                  <a:cubicBezTo>
                    <a:pt x="79" y="155"/>
                    <a:pt x="79" y="155"/>
                    <a:pt x="79" y="155"/>
                  </a:cubicBezTo>
                  <a:cubicBezTo>
                    <a:pt x="79" y="155"/>
                    <a:pt x="79" y="155"/>
                    <a:pt x="79" y="155"/>
                  </a:cubicBezTo>
                  <a:cubicBezTo>
                    <a:pt x="79" y="155"/>
                    <a:pt x="79" y="155"/>
                    <a:pt x="79" y="155"/>
                  </a:cubicBezTo>
                  <a:cubicBezTo>
                    <a:pt x="79" y="154"/>
                    <a:pt x="79" y="153"/>
                    <a:pt x="79" y="152"/>
                  </a:cubicBezTo>
                  <a:cubicBezTo>
                    <a:pt x="79" y="152"/>
                    <a:pt x="79" y="152"/>
                    <a:pt x="79" y="152"/>
                  </a:cubicBezTo>
                  <a:cubicBezTo>
                    <a:pt x="79" y="152"/>
                    <a:pt x="79" y="152"/>
                    <a:pt x="79" y="152"/>
                  </a:cubicBezTo>
                  <a:cubicBezTo>
                    <a:pt x="79" y="152"/>
                    <a:pt x="79" y="152"/>
                    <a:pt x="79" y="152"/>
                  </a:cubicBezTo>
                  <a:cubicBezTo>
                    <a:pt x="79" y="152"/>
                    <a:pt x="79" y="152"/>
                    <a:pt x="79" y="151"/>
                  </a:cubicBezTo>
                  <a:cubicBezTo>
                    <a:pt x="79" y="151"/>
                    <a:pt x="79" y="151"/>
                    <a:pt x="79" y="151"/>
                  </a:cubicBezTo>
                  <a:cubicBezTo>
                    <a:pt x="79" y="151"/>
                    <a:pt x="79" y="151"/>
                    <a:pt x="79" y="151"/>
                  </a:cubicBezTo>
                  <a:cubicBezTo>
                    <a:pt x="79" y="151"/>
                    <a:pt x="79" y="151"/>
                    <a:pt x="79" y="151"/>
                  </a:cubicBezTo>
                  <a:cubicBezTo>
                    <a:pt x="79" y="151"/>
                    <a:pt x="79" y="151"/>
                    <a:pt x="79" y="151"/>
                  </a:cubicBezTo>
                  <a:cubicBezTo>
                    <a:pt x="79" y="151"/>
                    <a:pt x="79" y="151"/>
                    <a:pt x="79" y="151"/>
                  </a:cubicBezTo>
                  <a:cubicBezTo>
                    <a:pt x="79" y="151"/>
                    <a:pt x="79" y="151"/>
                    <a:pt x="79" y="151"/>
                  </a:cubicBezTo>
                  <a:cubicBezTo>
                    <a:pt x="79" y="151"/>
                    <a:pt x="79" y="151"/>
                    <a:pt x="79" y="151"/>
                  </a:cubicBezTo>
                  <a:cubicBezTo>
                    <a:pt x="79" y="151"/>
                    <a:pt x="79" y="151"/>
                    <a:pt x="79" y="151"/>
                  </a:cubicBezTo>
                  <a:cubicBezTo>
                    <a:pt x="79" y="151"/>
                    <a:pt x="79" y="151"/>
                    <a:pt x="79" y="151"/>
                  </a:cubicBezTo>
                  <a:cubicBezTo>
                    <a:pt x="79" y="150"/>
                    <a:pt x="79" y="150"/>
                    <a:pt x="79" y="150"/>
                  </a:cubicBezTo>
                  <a:cubicBezTo>
                    <a:pt x="79" y="150"/>
                    <a:pt x="79" y="150"/>
                    <a:pt x="79" y="150"/>
                  </a:cubicBezTo>
                  <a:cubicBezTo>
                    <a:pt x="79" y="150"/>
                    <a:pt x="79" y="150"/>
                    <a:pt x="79" y="150"/>
                  </a:cubicBezTo>
                  <a:cubicBezTo>
                    <a:pt x="79" y="150"/>
                    <a:pt x="79" y="150"/>
                    <a:pt x="79" y="150"/>
                  </a:cubicBezTo>
                  <a:cubicBezTo>
                    <a:pt x="79" y="150"/>
                    <a:pt x="79" y="150"/>
                    <a:pt x="79" y="150"/>
                  </a:cubicBezTo>
                  <a:cubicBezTo>
                    <a:pt x="79" y="150"/>
                    <a:pt x="79" y="150"/>
                    <a:pt x="79" y="150"/>
                  </a:cubicBezTo>
                  <a:cubicBezTo>
                    <a:pt x="79" y="150"/>
                    <a:pt x="79" y="150"/>
                    <a:pt x="79" y="150"/>
                  </a:cubicBezTo>
                  <a:cubicBezTo>
                    <a:pt x="79" y="150"/>
                    <a:pt x="79" y="150"/>
                    <a:pt x="79" y="150"/>
                  </a:cubicBezTo>
                  <a:cubicBezTo>
                    <a:pt x="79" y="150"/>
                    <a:pt x="79" y="150"/>
                    <a:pt x="79" y="149"/>
                  </a:cubicBezTo>
                  <a:cubicBezTo>
                    <a:pt x="79" y="149"/>
                    <a:pt x="79" y="149"/>
                    <a:pt x="79" y="149"/>
                  </a:cubicBezTo>
                  <a:cubicBezTo>
                    <a:pt x="79" y="149"/>
                    <a:pt x="79" y="149"/>
                    <a:pt x="79" y="149"/>
                  </a:cubicBezTo>
                  <a:cubicBezTo>
                    <a:pt x="79" y="149"/>
                    <a:pt x="79" y="149"/>
                    <a:pt x="79" y="149"/>
                  </a:cubicBezTo>
                  <a:cubicBezTo>
                    <a:pt x="79" y="149"/>
                    <a:pt x="79" y="149"/>
                    <a:pt x="79" y="149"/>
                  </a:cubicBezTo>
                  <a:cubicBezTo>
                    <a:pt x="79" y="149"/>
                    <a:pt x="79" y="149"/>
                    <a:pt x="79" y="149"/>
                  </a:cubicBezTo>
                  <a:cubicBezTo>
                    <a:pt x="79" y="149"/>
                    <a:pt x="79" y="149"/>
                    <a:pt x="79" y="149"/>
                  </a:cubicBezTo>
                  <a:cubicBezTo>
                    <a:pt x="79" y="149"/>
                    <a:pt x="79" y="149"/>
                    <a:pt x="79" y="149"/>
                  </a:cubicBezTo>
                  <a:cubicBezTo>
                    <a:pt x="79" y="149"/>
                    <a:pt x="79" y="149"/>
                    <a:pt x="79" y="149"/>
                  </a:cubicBezTo>
                  <a:cubicBezTo>
                    <a:pt x="79" y="149"/>
                    <a:pt x="79" y="148"/>
                    <a:pt x="79" y="148"/>
                  </a:cubicBezTo>
                  <a:cubicBezTo>
                    <a:pt x="79" y="148"/>
                    <a:pt x="79" y="148"/>
                    <a:pt x="79" y="148"/>
                  </a:cubicBezTo>
                  <a:cubicBezTo>
                    <a:pt x="79" y="148"/>
                    <a:pt x="79" y="148"/>
                    <a:pt x="79" y="148"/>
                  </a:cubicBezTo>
                  <a:cubicBezTo>
                    <a:pt x="79" y="148"/>
                    <a:pt x="79" y="148"/>
                    <a:pt x="79" y="148"/>
                  </a:cubicBezTo>
                  <a:cubicBezTo>
                    <a:pt x="79" y="148"/>
                    <a:pt x="79" y="148"/>
                    <a:pt x="79" y="148"/>
                  </a:cubicBezTo>
                  <a:cubicBezTo>
                    <a:pt x="79" y="148"/>
                    <a:pt x="79" y="148"/>
                    <a:pt x="79" y="148"/>
                  </a:cubicBezTo>
                  <a:cubicBezTo>
                    <a:pt x="79" y="148"/>
                    <a:pt x="79" y="148"/>
                    <a:pt x="79" y="148"/>
                  </a:cubicBezTo>
                  <a:cubicBezTo>
                    <a:pt x="79" y="148"/>
                    <a:pt x="79" y="148"/>
                    <a:pt x="79" y="148"/>
                  </a:cubicBezTo>
                  <a:cubicBezTo>
                    <a:pt x="79" y="148"/>
                    <a:pt x="79" y="148"/>
                    <a:pt x="79" y="148"/>
                  </a:cubicBezTo>
                  <a:cubicBezTo>
                    <a:pt x="79" y="147"/>
                    <a:pt x="79" y="147"/>
                    <a:pt x="79" y="147"/>
                  </a:cubicBezTo>
                  <a:cubicBezTo>
                    <a:pt x="79" y="147"/>
                    <a:pt x="79" y="147"/>
                    <a:pt x="79" y="147"/>
                  </a:cubicBezTo>
                  <a:cubicBezTo>
                    <a:pt x="79" y="147"/>
                    <a:pt x="79" y="147"/>
                    <a:pt x="79" y="147"/>
                  </a:cubicBezTo>
                  <a:cubicBezTo>
                    <a:pt x="79" y="147"/>
                    <a:pt x="79" y="147"/>
                    <a:pt x="79" y="147"/>
                  </a:cubicBezTo>
                  <a:cubicBezTo>
                    <a:pt x="79" y="147"/>
                    <a:pt x="79" y="147"/>
                    <a:pt x="79" y="147"/>
                  </a:cubicBezTo>
                  <a:cubicBezTo>
                    <a:pt x="79" y="147"/>
                    <a:pt x="79" y="147"/>
                    <a:pt x="79" y="147"/>
                  </a:cubicBezTo>
                  <a:cubicBezTo>
                    <a:pt x="79" y="147"/>
                    <a:pt x="79" y="147"/>
                    <a:pt x="79" y="147"/>
                  </a:cubicBezTo>
                  <a:cubicBezTo>
                    <a:pt x="79" y="147"/>
                    <a:pt x="79" y="147"/>
                    <a:pt x="79" y="147"/>
                  </a:cubicBezTo>
                  <a:cubicBezTo>
                    <a:pt x="79" y="146"/>
                    <a:pt x="79" y="146"/>
                    <a:pt x="79" y="145"/>
                  </a:cubicBezTo>
                  <a:cubicBezTo>
                    <a:pt x="79" y="145"/>
                    <a:pt x="79" y="145"/>
                    <a:pt x="79" y="145"/>
                  </a:cubicBezTo>
                  <a:cubicBezTo>
                    <a:pt x="79" y="145"/>
                    <a:pt x="79" y="145"/>
                    <a:pt x="79" y="145"/>
                  </a:cubicBezTo>
                  <a:cubicBezTo>
                    <a:pt x="79" y="145"/>
                    <a:pt x="79" y="145"/>
                    <a:pt x="79" y="145"/>
                  </a:cubicBezTo>
                  <a:cubicBezTo>
                    <a:pt x="79" y="145"/>
                    <a:pt x="79" y="145"/>
                    <a:pt x="79" y="144"/>
                  </a:cubicBezTo>
                  <a:cubicBezTo>
                    <a:pt x="79" y="144"/>
                    <a:pt x="79" y="144"/>
                    <a:pt x="79" y="144"/>
                  </a:cubicBezTo>
                  <a:cubicBezTo>
                    <a:pt x="79" y="144"/>
                    <a:pt x="79" y="144"/>
                    <a:pt x="79" y="144"/>
                  </a:cubicBezTo>
                  <a:cubicBezTo>
                    <a:pt x="79" y="144"/>
                    <a:pt x="79" y="144"/>
                    <a:pt x="79" y="143"/>
                  </a:cubicBezTo>
                  <a:cubicBezTo>
                    <a:pt x="79" y="143"/>
                    <a:pt x="79" y="143"/>
                    <a:pt x="79" y="143"/>
                  </a:cubicBezTo>
                  <a:cubicBezTo>
                    <a:pt x="79" y="143"/>
                    <a:pt x="79" y="143"/>
                    <a:pt x="79" y="142"/>
                  </a:cubicBezTo>
                  <a:cubicBezTo>
                    <a:pt x="79" y="142"/>
                    <a:pt x="79" y="142"/>
                    <a:pt x="79" y="142"/>
                  </a:cubicBezTo>
                  <a:cubicBezTo>
                    <a:pt x="79" y="107"/>
                    <a:pt x="71" y="75"/>
                    <a:pt x="60" y="50"/>
                  </a:cubicBezTo>
                  <a:cubicBezTo>
                    <a:pt x="60" y="50"/>
                    <a:pt x="60" y="50"/>
                    <a:pt x="60" y="50"/>
                  </a:cubicBezTo>
                  <a:cubicBezTo>
                    <a:pt x="60" y="50"/>
                    <a:pt x="60" y="50"/>
                    <a:pt x="60" y="50"/>
                  </a:cubicBezTo>
                  <a:cubicBezTo>
                    <a:pt x="60" y="50"/>
                    <a:pt x="60" y="50"/>
                    <a:pt x="60" y="50"/>
                  </a:cubicBezTo>
                  <a:cubicBezTo>
                    <a:pt x="60" y="50"/>
                    <a:pt x="60" y="50"/>
                    <a:pt x="59" y="50"/>
                  </a:cubicBezTo>
                  <a:cubicBezTo>
                    <a:pt x="59" y="50"/>
                    <a:pt x="59" y="50"/>
                    <a:pt x="59" y="50"/>
                  </a:cubicBezTo>
                  <a:cubicBezTo>
                    <a:pt x="59" y="50"/>
                    <a:pt x="59" y="50"/>
                    <a:pt x="59" y="50"/>
                  </a:cubicBezTo>
                  <a:cubicBezTo>
                    <a:pt x="59" y="50"/>
                    <a:pt x="59" y="50"/>
                    <a:pt x="59" y="50"/>
                  </a:cubicBezTo>
                  <a:cubicBezTo>
                    <a:pt x="59" y="50"/>
                    <a:pt x="59" y="49"/>
                    <a:pt x="59" y="49"/>
                  </a:cubicBezTo>
                  <a:cubicBezTo>
                    <a:pt x="59" y="49"/>
                    <a:pt x="59" y="49"/>
                    <a:pt x="59" y="49"/>
                  </a:cubicBezTo>
                  <a:cubicBezTo>
                    <a:pt x="59" y="49"/>
                    <a:pt x="59" y="49"/>
                    <a:pt x="59" y="49"/>
                  </a:cubicBezTo>
                  <a:cubicBezTo>
                    <a:pt x="59" y="49"/>
                    <a:pt x="59" y="49"/>
                    <a:pt x="59" y="49"/>
                  </a:cubicBezTo>
                  <a:cubicBezTo>
                    <a:pt x="59" y="49"/>
                    <a:pt x="59" y="49"/>
                    <a:pt x="59" y="49"/>
                  </a:cubicBezTo>
                  <a:cubicBezTo>
                    <a:pt x="59" y="49"/>
                    <a:pt x="59" y="49"/>
                    <a:pt x="59" y="49"/>
                  </a:cubicBezTo>
                  <a:cubicBezTo>
                    <a:pt x="59" y="49"/>
                    <a:pt x="59" y="49"/>
                    <a:pt x="59" y="49"/>
                  </a:cubicBezTo>
                  <a:cubicBezTo>
                    <a:pt x="59" y="49"/>
                    <a:pt x="59" y="49"/>
                    <a:pt x="59" y="49"/>
                  </a:cubicBezTo>
                  <a:cubicBezTo>
                    <a:pt x="59" y="49"/>
                    <a:pt x="59" y="49"/>
                    <a:pt x="59" y="49"/>
                  </a:cubicBezTo>
                  <a:cubicBezTo>
                    <a:pt x="59" y="49"/>
                    <a:pt x="59" y="49"/>
                    <a:pt x="59" y="49"/>
                  </a:cubicBezTo>
                  <a:cubicBezTo>
                    <a:pt x="59" y="49"/>
                    <a:pt x="59" y="49"/>
                    <a:pt x="59" y="49"/>
                  </a:cubicBezTo>
                  <a:cubicBezTo>
                    <a:pt x="59" y="49"/>
                    <a:pt x="59" y="49"/>
                    <a:pt x="59" y="49"/>
                  </a:cubicBezTo>
                  <a:cubicBezTo>
                    <a:pt x="59" y="49"/>
                    <a:pt x="59" y="49"/>
                    <a:pt x="59" y="48"/>
                  </a:cubicBezTo>
                  <a:cubicBezTo>
                    <a:pt x="59" y="48"/>
                    <a:pt x="59" y="48"/>
                    <a:pt x="59" y="48"/>
                  </a:cubicBezTo>
                  <a:cubicBezTo>
                    <a:pt x="59" y="48"/>
                    <a:pt x="59" y="48"/>
                    <a:pt x="59" y="48"/>
                  </a:cubicBezTo>
                  <a:cubicBezTo>
                    <a:pt x="59" y="48"/>
                    <a:pt x="59" y="48"/>
                    <a:pt x="59" y="48"/>
                  </a:cubicBezTo>
                  <a:cubicBezTo>
                    <a:pt x="59" y="48"/>
                    <a:pt x="59" y="48"/>
                    <a:pt x="59" y="48"/>
                  </a:cubicBezTo>
                  <a:cubicBezTo>
                    <a:pt x="59" y="48"/>
                    <a:pt x="59" y="48"/>
                    <a:pt x="59" y="48"/>
                  </a:cubicBezTo>
                  <a:cubicBezTo>
                    <a:pt x="59" y="48"/>
                    <a:pt x="59" y="48"/>
                    <a:pt x="59" y="48"/>
                  </a:cubicBezTo>
                  <a:cubicBezTo>
                    <a:pt x="59" y="48"/>
                    <a:pt x="59" y="48"/>
                    <a:pt x="59" y="48"/>
                  </a:cubicBezTo>
                  <a:cubicBezTo>
                    <a:pt x="59" y="48"/>
                    <a:pt x="59" y="48"/>
                    <a:pt x="59" y="48"/>
                  </a:cubicBezTo>
                  <a:cubicBezTo>
                    <a:pt x="44" y="19"/>
                    <a:pt x="23" y="0"/>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238">
              <a:extLst>
                <a:ext uri="{FF2B5EF4-FFF2-40B4-BE49-F238E27FC236}">
                  <a16:creationId xmlns:a16="http://schemas.microsoft.com/office/drawing/2014/main" id="{42878C2D-A746-8EBF-5F16-8BE12F7B1AA2}"/>
                </a:ext>
              </a:extLst>
            </p:cNvPr>
            <p:cNvSpPr>
              <a:spLocks/>
            </p:cNvSpPr>
            <p:nvPr/>
          </p:nvSpPr>
          <p:spPr bwMode="auto">
            <a:xfrm>
              <a:off x="7180816" y="5374649"/>
              <a:ext cx="66406" cy="1105181"/>
            </a:xfrm>
            <a:custGeom>
              <a:avLst/>
              <a:gdLst>
                <a:gd name="T0" fmla="*/ 0 w 28"/>
                <a:gd name="T1" fmla="*/ 0 h 466"/>
                <a:gd name="T2" fmla="*/ 0 w 28"/>
                <a:gd name="T3" fmla="*/ 466 h 466"/>
                <a:gd name="T4" fmla="*/ 28 w 28"/>
                <a:gd name="T5" fmla="*/ 466 h 466"/>
                <a:gd name="T6" fmla="*/ 9 w 28"/>
                <a:gd name="T7" fmla="*/ 143 h 466"/>
                <a:gd name="T8" fmla="*/ 9 w 28"/>
                <a:gd name="T9" fmla="*/ 143 h 466"/>
                <a:gd name="T10" fmla="*/ 0 w 28"/>
                <a:gd name="T11" fmla="*/ 0 h 466"/>
              </a:gdLst>
              <a:ahLst/>
              <a:cxnLst>
                <a:cxn ang="0">
                  <a:pos x="T0" y="T1"/>
                </a:cxn>
                <a:cxn ang="0">
                  <a:pos x="T2" y="T3"/>
                </a:cxn>
                <a:cxn ang="0">
                  <a:pos x="T4" y="T5"/>
                </a:cxn>
                <a:cxn ang="0">
                  <a:pos x="T6" y="T7"/>
                </a:cxn>
                <a:cxn ang="0">
                  <a:pos x="T8" y="T9"/>
                </a:cxn>
                <a:cxn ang="0">
                  <a:pos x="T10" y="T11"/>
                </a:cxn>
              </a:cxnLst>
              <a:rect l="0" t="0" r="r" b="b"/>
              <a:pathLst>
                <a:path w="28" h="466">
                  <a:moveTo>
                    <a:pt x="0" y="0"/>
                  </a:moveTo>
                  <a:lnTo>
                    <a:pt x="0" y="466"/>
                  </a:lnTo>
                  <a:lnTo>
                    <a:pt x="28" y="466"/>
                  </a:lnTo>
                  <a:lnTo>
                    <a:pt x="9" y="143"/>
                  </a:lnTo>
                  <a:lnTo>
                    <a:pt x="9" y="143"/>
                  </a:lnTo>
                  <a:lnTo>
                    <a:pt x="0"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239">
              <a:extLst>
                <a:ext uri="{FF2B5EF4-FFF2-40B4-BE49-F238E27FC236}">
                  <a16:creationId xmlns:a16="http://schemas.microsoft.com/office/drawing/2014/main" id="{031E1192-79F3-CC73-B8CD-E2619A880993}"/>
                </a:ext>
              </a:extLst>
            </p:cNvPr>
            <p:cNvSpPr>
              <a:spLocks/>
            </p:cNvSpPr>
            <p:nvPr/>
          </p:nvSpPr>
          <p:spPr bwMode="auto">
            <a:xfrm>
              <a:off x="7180816" y="5374649"/>
              <a:ext cx="66406" cy="1105181"/>
            </a:xfrm>
            <a:custGeom>
              <a:avLst/>
              <a:gdLst>
                <a:gd name="T0" fmla="*/ 0 w 28"/>
                <a:gd name="T1" fmla="*/ 0 h 466"/>
                <a:gd name="T2" fmla="*/ 0 w 28"/>
                <a:gd name="T3" fmla="*/ 466 h 466"/>
                <a:gd name="T4" fmla="*/ 28 w 28"/>
                <a:gd name="T5" fmla="*/ 466 h 466"/>
                <a:gd name="T6" fmla="*/ 9 w 28"/>
                <a:gd name="T7" fmla="*/ 143 h 466"/>
                <a:gd name="T8" fmla="*/ 9 w 28"/>
                <a:gd name="T9" fmla="*/ 143 h 466"/>
                <a:gd name="T10" fmla="*/ 0 w 28"/>
                <a:gd name="T11" fmla="*/ 0 h 466"/>
              </a:gdLst>
              <a:ahLst/>
              <a:cxnLst>
                <a:cxn ang="0">
                  <a:pos x="T0" y="T1"/>
                </a:cxn>
                <a:cxn ang="0">
                  <a:pos x="T2" y="T3"/>
                </a:cxn>
                <a:cxn ang="0">
                  <a:pos x="T4" y="T5"/>
                </a:cxn>
                <a:cxn ang="0">
                  <a:pos x="T6" y="T7"/>
                </a:cxn>
                <a:cxn ang="0">
                  <a:pos x="T8" y="T9"/>
                </a:cxn>
                <a:cxn ang="0">
                  <a:pos x="T10" y="T11"/>
                </a:cxn>
              </a:cxnLst>
              <a:rect l="0" t="0" r="r" b="b"/>
              <a:pathLst>
                <a:path w="28" h="466">
                  <a:moveTo>
                    <a:pt x="0" y="0"/>
                  </a:moveTo>
                  <a:lnTo>
                    <a:pt x="0" y="466"/>
                  </a:lnTo>
                  <a:lnTo>
                    <a:pt x="28" y="466"/>
                  </a:lnTo>
                  <a:lnTo>
                    <a:pt x="9" y="143"/>
                  </a:lnTo>
                  <a:lnTo>
                    <a:pt x="9" y="14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280">
              <a:extLst>
                <a:ext uri="{FF2B5EF4-FFF2-40B4-BE49-F238E27FC236}">
                  <a16:creationId xmlns:a16="http://schemas.microsoft.com/office/drawing/2014/main" id="{8CEBE881-38DA-2409-1EE5-ACD98EB8965C}"/>
                </a:ext>
              </a:extLst>
            </p:cNvPr>
            <p:cNvSpPr>
              <a:spLocks/>
            </p:cNvSpPr>
            <p:nvPr/>
          </p:nvSpPr>
          <p:spPr bwMode="auto">
            <a:xfrm>
              <a:off x="108610" y="6332788"/>
              <a:ext cx="59291" cy="234792"/>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2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0"/>
                    <a:pt x="0" y="21"/>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2" y="48"/>
                  </a:cubicBezTo>
                  <a:cubicBezTo>
                    <a:pt x="11" y="43"/>
                    <a:pt x="9" y="38"/>
                    <a:pt x="8" y="32"/>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281">
              <a:extLst>
                <a:ext uri="{FF2B5EF4-FFF2-40B4-BE49-F238E27FC236}">
                  <a16:creationId xmlns:a16="http://schemas.microsoft.com/office/drawing/2014/main" id="{877FAC30-AEE2-CE11-8264-800E0A593F1D}"/>
                </a:ext>
              </a:extLst>
            </p:cNvPr>
            <p:cNvSpPr>
              <a:spLocks/>
            </p:cNvSpPr>
            <p:nvPr/>
          </p:nvSpPr>
          <p:spPr bwMode="auto">
            <a:xfrm>
              <a:off x="179759" y="6328045"/>
              <a:ext cx="66406" cy="208704"/>
            </a:xfrm>
            <a:custGeom>
              <a:avLst/>
              <a:gdLst>
                <a:gd name="T0" fmla="*/ 12 w 16"/>
                <a:gd name="T1" fmla="*/ 2 h 47"/>
                <a:gd name="T2" fmla="*/ 0 w 16"/>
                <a:gd name="T3" fmla="*/ 44 h 47"/>
                <a:gd name="T4" fmla="*/ 6 w 16"/>
                <a:gd name="T5" fmla="*/ 44 h 47"/>
                <a:gd name="T6" fmla="*/ 15 w 16"/>
                <a:gd name="T7" fmla="*/ 4 h 47"/>
                <a:gd name="T8" fmla="*/ 12 w 16"/>
                <a:gd name="T9" fmla="*/ 2 h 47"/>
              </a:gdLst>
              <a:ahLst/>
              <a:cxnLst>
                <a:cxn ang="0">
                  <a:pos x="T0" y="T1"/>
                </a:cxn>
                <a:cxn ang="0">
                  <a:pos x="T2" y="T3"/>
                </a:cxn>
                <a:cxn ang="0">
                  <a:pos x="T4" y="T5"/>
                </a:cxn>
                <a:cxn ang="0">
                  <a:pos x="T6" y="T7"/>
                </a:cxn>
                <a:cxn ang="0">
                  <a:pos x="T8" y="T9"/>
                </a:cxn>
              </a:cxnLst>
              <a:rect l="0" t="0" r="r" b="b"/>
              <a:pathLst>
                <a:path w="16" h="47">
                  <a:moveTo>
                    <a:pt x="12" y="2"/>
                  </a:moveTo>
                  <a:cubicBezTo>
                    <a:pt x="3" y="14"/>
                    <a:pt x="0" y="29"/>
                    <a:pt x="0" y="44"/>
                  </a:cubicBezTo>
                  <a:cubicBezTo>
                    <a:pt x="0" y="47"/>
                    <a:pt x="6" y="47"/>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282">
              <a:extLst>
                <a:ext uri="{FF2B5EF4-FFF2-40B4-BE49-F238E27FC236}">
                  <a16:creationId xmlns:a16="http://schemas.microsoft.com/office/drawing/2014/main" id="{6B48E308-9107-84A3-7511-A5171155EA5E}"/>
                </a:ext>
              </a:extLst>
            </p:cNvPr>
            <p:cNvSpPr>
              <a:spLocks/>
            </p:cNvSpPr>
            <p:nvPr/>
          </p:nvSpPr>
          <p:spPr bwMode="auto">
            <a:xfrm>
              <a:off x="260394" y="6363620"/>
              <a:ext cx="33203" cy="201589"/>
            </a:xfrm>
            <a:custGeom>
              <a:avLst/>
              <a:gdLst>
                <a:gd name="T0" fmla="*/ 6 w 8"/>
                <a:gd name="T1" fmla="*/ 3 h 45"/>
                <a:gd name="T2" fmla="*/ 2 w 8"/>
                <a:gd name="T3" fmla="*/ 3 h 45"/>
                <a:gd name="T4" fmla="*/ 2 w 8"/>
                <a:gd name="T5" fmla="*/ 15 h 45"/>
                <a:gd name="T6" fmla="*/ 0 w 8"/>
                <a:gd name="T7" fmla="*/ 17 h 45"/>
                <a:gd name="T8" fmla="*/ 0 w 8"/>
                <a:gd name="T9" fmla="*/ 34 h 45"/>
                <a:gd name="T10" fmla="*/ 2 w 8"/>
                <a:gd name="T11" fmla="*/ 36 h 45"/>
                <a:gd name="T12" fmla="*/ 2 w 8"/>
                <a:gd name="T13" fmla="*/ 42 h 45"/>
                <a:gd name="T14" fmla="*/ 7 w 8"/>
                <a:gd name="T15" fmla="*/ 42 h 45"/>
                <a:gd name="T16" fmla="*/ 6 w 8"/>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5">
                  <a:moveTo>
                    <a:pt x="6" y="3"/>
                  </a:moveTo>
                  <a:cubicBezTo>
                    <a:pt x="6" y="0"/>
                    <a:pt x="2" y="0"/>
                    <a:pt x="2" y="3"/>
                  </a:cubicBezTo>
                  <a:cubicBezTo>
                    <a:pt x="2" y="7"/>
                    <a:pt x="2" y="11"/>
                    <a:pt x="2" y="15"/>
                  </a:cubicBezTo>
                  <a:cubicBezTo>
                    <a:pt x="1" y="15"/>
                    <a:pt x="0" y="16"/>
                    <a:pt x="0" y="17"/>
                  </a:cubicBezTo>
                  <a:cubicBezTo>
                    <a:pt x="0" y="23"/>
                    <a:pt x="0" y="28"/>
                    <a:pt x="0" y="34"/>
                  </a:cubicBezTo>
                  <a:cubicBezTo>
                    <a:pt x="0" y="35"/>
                    <a:pt x="1" y="35"/>
                    <a:pt x="2" y="36"/>
                  </a:cubicBezTo>
                  <a:cubicBezTo>
                    <a:pt x="2" y="38"/>
                    <a:pt x="2" y="40"/>
                    <a:pt x="2" y="42"/>
                  </a:cubicBezTo>
                  <a:cubicBezTo>
                    <a:pt x="2" y="45"/>
                    <a:pt x="7" y="45"/>
                    <a:pt x="7" y="42"/>
                  </a:cubicBezTo>
                  <a:cubicBezTo>
                    <a:pt x="8" y="29"/>
                    <a:pt x="7" y="16"/>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283">
              <a:extLst>
                <a:ext uri="{FF2B5EF4-FFF2-40B4-BE49-F238E27FC236}">
                  <a16:creationId xmlns:a16="http://schemas.microsoft.com/office/drawing/2014/main" id="{9837EF2E-2190-E91D-B0A8-3325CAFA519E}"/>
                </a:ext>
              </a:extLst>
            </p:cNvPr>
            <p:cNvSpPr>
              <a:spLocks/>
            </p:cNvSpPr>
            <p:nvPr/>
          </p:nvSpPr>
          <p:spPr bwMode="auto">
            <a:xfrm>
              <a:off x="352888" y="6313815"/>
              <a:ext cx="75892" cy="213447"/>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29 h 48"/>
                <a:gd name="T16" fmla="*/ 0 w 18"/>
                <a:gd name="T17" fmla="*/ 30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29"/>
                  </a:cubicBezTo>
                  <a:cubicBezTo>
                    <a:pt x="1" y="29"/>
                    <a:pt x="0" y="29"/>
                    <a:pt x="0" y="30"/>
                  </a:cubicBezTo>
                  <a:cubicBezTo>
                    <a:pt x="0" y="34"/>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284">
              <a:extLst>
                <a:ext uri="{FF2B5EF4-FFF2-40B4-BE49-F238E27FC236}">
                  <a16:creationId xmlns:a16="http://schemas.microsoft.com/office/drawing/2014/main" id="{6E60C070-C308-FB67-5F92-AB79B98B9577}"/>
                </a:ext>
              </a:extLst>
            </p:cNvPr>
            <p:cNvSpPr>
              <a:spLocks/>
            </p:cNvSpPr>
            <p:nvPr/>
          </p:nvSpPr>
          <p:spPr bwMode="auto">
            <a:xfrm>
              <a:off x="507044" y="6382593"/>
              <a:ext cx="21345" cy="144670"/>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285">
              <a:extLst>
                <a:ext uri="{FF2B5EF4-FFF2-40B4-BE49-F238E27FC236}">
                  <a16:creationId xmlns:a16="http://schemas.microsoft.com/office/drawing/2014/main" id="{AFBB979B-3816-623D-0599-F1AAD0BD3C6B}"/>
                </a:ext>
              </a:extLst>
            </p:cNvPr>
            <p:cNvSpPr>
              <a:spLocks/>
            </p:cNvSpPr>
            <p:nvPr/>
          </p:nvSpPr>
          <p:spPr bwMode="auto">
            <a:xfrm>
              <a:off x="571078" y="6363620"/>
              <a:ext cx="59291" cy="182616"/>
            </a:xfrm>
            <a:custGeom>
              <a:avLst/>
              <a:gdLst>
                <a:gd name="T0" fmla="*/ 7 w 14"/>
                <a:gd name="T1" fmla="*/ 7 h 41"/>
                <a:gd name="T2" fmla="*/ 7 w 14"/>
                <a:gd name="T3" fmla="*/ 4 h 41"/>
                <a:gd name="T4" fmla="*/ 1 w 14"/>
                <a:gd name="T5" fmla="*/ 6 h 41"/>
                <a:gd name="T6" fmla="*/ 3 w 14"/>
                <a:gd name="T7" fmla="*/ 30 h 41"/>
                <a:gd name="T8" fmla="*/ 5 w 14"/>
                <a:gd name="T9" fmla="*/ 32 h 41"/>
                <a:gd name="T10" fmla="*/ 5 w 14"/>
                <a:gd name="T11" fmla="*/ 38 h 41"/>
                <a:gd name="T12" fmla="*/ 11 w 14"/>
                <a:gd name="T13" fmla="*/ 38 h 41"/>
                <a:gd name="T14" fmla="*/ 13 w 14"/>
                <a:gd name="T15" fmla="*/ 10 h 41"/>
                <a:gd name="T16" fmla="*/ 7 w 14"/>
                <a:gd name="T1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7"/>
                  </a:moveTo>
                  <a:cubicBezTo>
                    <a:pt x="7" y="6"/>
                    <a:pt x="7" y="5"/>
                    <a:pt x="7" y="4"/>
                  </a:cubicBezTo>
                  <a:cubicBezTo>
                    <a:pt x="6" y="0"/>
                    <a:pt x="0" y="2"/>
                    <a:pt x="1" y="6"/>
                  </a:cubicBezTo>
                  <a:cubicBezTo>
                    <a:pt x="3" y="14"/>
                    <a:pt x="2" y="22"/>
                    <a:pt x="3" y="30"/>
                  </a:cubicBezTo>
                  <a:cubicBezTo>
                    <a:pt x="3" y="31"/>
                    <a:pt x="4" y="32"/>
                    <a:pt x="5" y="32"/>
                  </a:cubicBezTo>
                  <a:cubicBezTo>
                    <a:pt x="5" y="34"/>
                    <a:pt x="5" y="36"/>
                    <a:pt x="5" y="38"/>
                  </a:cubicBezTo>
                  <a:cubicBezTo>
                    <a:pt x="6" y="41"/>
                    <a:pt x="10" y="41"/>
                    <a:pt x="11" y="38"/>
                  </a:cubicBezTo>
                  <a:cubicBezTo>
                    <a:pt x="12" y="29"/>
                    <a:pt x="11" y="19"/>
                    <a:pt x="13" y="10"/>
                  </a:cubicBezTo>
                  <a:cubicBezTo>
                    <a:pt x="14" y="6"/>
                    <a:pt x="9" y="4"/>
                    <a:pt x="7"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 name="Freeform 286">
              <a:extLst>
                <a:ext uri="{FF2B5EF4-FFF2-40B4-BE49-F238E27FC236}">
                  <a16:creationId xmlns:a16="http://schemas.microsoft.com/office/drawing/2014/main" id="{0521F671-1C20-20C6-972F-309F8475DB6E}"/>
                </a:ext>
              </a:extLst>
            </p:cNvPr>
            <p:cNvSpPr>
              <a:spLocks/>
            </p:cNvSpPr>
            <p:nvPr/>
          </p:nvSpPr>
          <p:spPr bwMode="auto">
            <a:xfrm>
              <a:off x="642227" y="6363620"/>
              <a:ext cx="66406" cy="232420"/>
            </a:xfrm>
            <a:custGeom>
              <a:avLst/>
              <a:gdLst>
                <a:gd name="T0" fmla="*/ 7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6"/>
                    <a:pt x="7" y="9"/>
                    <a:pt x="6" y="11"/>
                  </a:cubicBezTo>
                  <a:cubicBezTo>
                    <a:pt x="5" y="10"/>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4"/>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 name="Freeform 287">
              <a:extLst>
                <a:ext uri="{FF2B5EF4-FFF2-40B4-BE49-F238E27FC236}">
                  <a16:creationId xmlns:a16="http://schemas.microsoft.com/office/drawing/2014/main" id="{F60C9A1A-470B-45E7-56B1-2903D8EFF1FF}"/>
                </a:ext>
              </a:extLst>
            </p:cNvPr>
            <p:cNvSpPr>
              <a:spLocks/>
            </p:cNvSpPr>
            <p:nvPr/>
          </p:nvSpPr>
          <p:spPr bwMode="auto">
            <a:xfrm>
              <a:off x="452497" y="6382593"/>
              <a:ext cx="52176" cy="203960"/>
            </a:xfrm>
            <a:custGeom>
              <a:avLst/>
              <a:gdLst>
                <a:gd name="T0" fmla="*/ 8 w 12"/>
                <a:gd name="T1" fmla="*/ 7 h 46"/>
                <a:gd name="T2" fmla="*/ 7 w 12"/>
                <a:gd name="T3" fmla="*/ 3 h 46"/>
                <a:gd name="T4" fmla="*/ 3 w 12"/>
                <a:gd name="T5" fmla="*/ 4 h 46"/>
                <a:gd name="T6" fmla="*/ 5 w 12"/>
                <a:gd name="T7" fmla="*/ 8 h 46"/>
                <a:gd name="T8" fmla="*/ 3 w 12"/>
                <a:gd name="T9" fmla="*/ 10 h 46"/>
                <a:gd name="T10" fmla="*/ 4 w 12"/>
                <a:gd name="T11" fmla="*/ 43 h 46"/>
                <a:gd name="T12" fmla="*/ 11 w 12"/>
                <a:gd name="T13" fmla="*/ 42 h 46"/>
                <a:gd name="T14" fmla="*/ 11 w 12"/>
                <a:gd name="T15" fmla="*/ 29 h 46"/>
                <a:gd name="T16" fmla="*/ 11 w 12"/>
                <a:gd name="T17" fmla="*/ 28 h 46"/>
                <a:gd name="T18" fmla="*/ 11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6"/>
                    <a:pt x="7" y="4"/>
                    <a:pt x="7" y="3"/>
                  </a:cubicBezTo>
                  <a:cubicBezTo>
                    <a:pt x="6" y="0"/>
                    <a:pt x="3" y="1"/>
                    <a:pt x="3" y="4"/>
                  </a:cubicBezTo>
                  <a:cubicBezTo>
                    <a:pt x="4" y="5"/>
                    <a:pt x="4" y="6"/>
                    <a:pt x="5" y="8"/>
                  </a:cubicBezTo>
                  <a:cubicBezTo>
                    <a:pt x="4" y="8"/>
                    <a:pt x="3" y="9"/>
                    <a:pt x="3" y="10"/>
                  </a:cubicBezTo>
                  <a:cubicBezTo>
                    <a:pt x="1" y="21"/>
                    <a:pt x="0" y="32"/>
                    <a:pt x="4" y="43"/>
                  </a:cubicBezTo>
                  <a:cubicBezTo>
                    <a:pt x="5" y="46"/>
                    <a:pt x="11" y="46"/>
                    <a:pt x="11" y="42"/>
                  </a:cubicBezTo>
                  <a:cubicBezTo>
                    <a:pt x="11" y="37"/>
                    <a:pt x="11" y="33"/>
                    <a:pt x="11" y="29"/>
                  </a:cubicBezTo>
                  <a:cubicBezTo>
                    <a:pt x="11" y="28"/>
                    <a:pt x="11" y="28"/>
                    <a:pt x="11" y="28"/>
                  </a:cubicBezTo>
                  <a:cubicBezTo>
                    <a:pt x="11" y="25"/>
                    <a:pt x="11" y="23"/>
                    <a:pt x="11" y="21"/>
                  </a:cubicBezTo>
                  <a:cubicBezTo>
                    <a:pt x="11" y="18"/>
                    <a:pt x="11" y="15"/>
                    <a:pt x="11"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 name="Freeform 288">
              <a:extLst>
                <a:ext uri="{FF2B5EF4-FFF2-40B4-BE49-F238E27FC236}">
                  <a16:creationId xmlns:a16="http://schemas.microsoft.com/office/drawing/2014/main" id="{EC6C0C7C-21E8-3995-EE57-74AA6C22BE09}"/>
                </a:ext>
              </a:extLst>
            </p:cNvPr>
            <p:cNvSpPr>
              <a:spLocks/>
            </p:cNvSpPr>
            <p:nvPr/>
          </p:nvSpPr>
          <p:spPr bwMode="auto">
            <a:xfrm>
              <a:off x="-26573" y="6349390"/>
              <a:ext cx="75892" cy="218190"/>
            </a:xfrm>
            <a:custGeom>
              <a:avLst/>
              <a:gdLst>
                <a:gd name="T0" fmla="*/ 17 w 18"/>
                <a:gd name="T1" fmla="*/ 45 h 49"/>
                <a:gd name="T2" fmla="*/ 16 w 18"/>
                <a:gd name="T3" fmla="*/ 18 h 49"/>
                <a:gd name="T4" fmla="*/ 10 w 18"/>
                <a:gd name="T5" fmla="*/ 16 h 49"/>
                <a:gd name="T6" fmla="*/ 10 w 18"/>
                <a:gd name="T7" fmla="*/ 16 h 49"/>
                <a:gd name="T8" fmla="*/ 9 w 18"/>
                <a:gd name="T9" fmla="*/ 16 h 49"/>
                <a:gd name="T10" fmla="*/ 10 w 18"/>
                <a:gd name="T11" fmla="*/ 4 h 49"/>
                <a:gd name="T12" fmla="*/ 4 w 18"/>
                <a:gd name="T13" fmla="*/ 4 h 49"/>
                <a:gd name="T14" fmla="*/ 1 w 18"/>
                <a:gd name="T15" fmla="*/ 30 h 49"/>
                <a:gd name="T16" fmla="*/ 0 w 18"/>
                <a:gd name="T17" fmla="*/ 31 h 49"/>
                <a:gd name="T18" fmla="*/ 0 w 18"/>
                <a:gd name="T19" fmla="*/ 43 h 49"/>
                <a:gd name="T20" fmla="*/ 1 w 18"/>
                <a:gd name="T21" fmla="*/ 44 h 49"/>
                <a:gd name="T22" fmla="*/ 8 w 18"/>
                <a:gd name="T23" fmla="*/ 43 h 49"/>
                <a:gd name="T24" fmla="*/ 8 w 18"/>
                <a:gd name="T25" fmla="*/ 43 h 49"/>
                <a:gd name="T26" fmla="*/ 8 w 18"/>
                <a:gd name="T27" fmla="*/ 45 h 49"/>
                <a:gd name="T28" fmla="*/ 13 w 18"/>
                <a:gd name="T29" fmla="*/ 47 h 49"/>
                <a:gd name="T30" fmla="*/ 17 w 18"/>
                <a:gd name="T31" fmla="*/ 4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9">
                  <a:moveTo>
                    <a:pt x="17" y="45"/>
                  </a:moveTo>
                  <a:cubicBezTo>
                    <a:pt x="14" y="36"/>
                    <a:pt x="14" y="27"/>
                    <a:pt x="16" y="18"/>
                  </a:cubicBezTo>
                  <a:cubicBezTo>
                    <a:pt x="17" y="13"/>
                    <a:pt x="11" y="12"/>
                    <a:pt x="10" y="16"/>
                  </a:cubicBezTo>
                  <a:cubicBezTo>
                    <a:pt x="10" y="16"/>
                    <a:pt x="10" y="16"/>
                    <a:pt x="10" y="16"/>
                  </a:cubicBezTo>
                  <a:cubicBezTo>
                    <a:pt x="9" y="16"/>
                    <a:pt x="9" y="16"/>
                    <a:pt x="9" y="16"/>
                  </a:cubicBezTo>
                  <a:cubicBezTo>
                    <a:pt x="9" y="12"/>
                    <a:pt x="9" y="8"/>
                    <a:pt x="10" y="4"/>
                  </a:cubicBezTo>
                  <a:cubicBezTo>
                    <a:pt x="10" y="1"/>
                    <a:pt x="5" y="0"/>
                    <a:pt x="4" y="4"/>
                  </a:cubicBezTo>
                  <a:cubicBezTo>
                    <a:pt x="2" y="12"/>
                    <a:pt x="1" y="21"/>
                    <a:pt x="1" y="30"/>
                  </a:cubicBezTo>
                  <a:cubicBezTo>
                    <a:pt x="1" y="30"/>
                    <a:pt x="0" y="30"/>
                    <a:pt x="0" y="31"/>
                  </a:cubicBezTo>
                  <a:cubicBezTo>
                    <a:pt x="0" y="35"/>
                    <a:pt x="0" y="39"/>
                    <a:pt x="0" y="43"/>
                  </a:cubicBezTo>
                  <a:cubicBezTo>
                    <a:pt x="0" y="44"/>
                    <a:pt x="1" y="44"/>
                    <a:pt x="1" y="44"/>
                  </a:cubicBezTo>
                  <a:cubicBezTo>
                    <a:pt x="2" y="48"/>
                    <a:pt x="8" y="47"/>
                    <a:pt x="8" y="43"/>
                  </a:cubicBezTo>
                  <a:cubicBezTo>
                    <a:pt x="8" y="43"/>
                    <a:pt x="8" y="43"/>
                    <a:pt x="8" y="43"/>
                  </a:cubicBezTo>
                  <a:cubicBezTo>
                    <a:pt x="8" y="44"/>
                    <a:pt x="8" y="44"/>
                    <a:pt x="8" y="45"/>
                  </a:cubicBezTo>
                  <a:cubicBezTo>
                    <a:pt x="9" y="48"/>
                    <a:pt x="12" y="48"/>
                    <a:pt x="13" y="47"/>
                  </a:cubicBezTo>
                  <a:cubicBezTo>
                    <a:pt x="14" y="49"/>
                    <a:pt x="18" y="47"/>
                    <a:pt x="17" y="4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 name="Freeform 289">
              <a:extLst>
                <a:ext uri="{FF2B5EF4-FFF2-40B4-BE49-F238E27FC236}">
                  <a16:creationId xmlns:a16="http://schemas.microsoft.com/office/drawing/2014/main" id="{1103BD7C-283C-94C8-C48C-37748610FA77}"/>
                </a:ext>
              </a:extLst>
            </p:cNvPr>
            <p:cNvSpPr>
              <a:spLocks/>
            </p:cNvSpPr>
            <p:nvPr/>
          </p:nvSpPr>
          <p:spPr bwMode="auto">
            <a:xfrm>
              <a:off x="129955" y="6420539"/>
              <a:ext cx="21345" cy="144670"/>
            </a:xfrm>
            <a:custGeom>
              <a:avLst/>
              <a:gdLst>
                <a:gd name="T0" fmla="*/ 5 w 5"/>
                <a:gd name="T1" fmla="*/ 3 h 32"/>
                <a:gd name="T2" fmla="*/ 0 w 5"/>
                <a:gd name="T3" fmla="*/ 3 h 32"/>
                <a:gd name="T4" fmla="*/ 0 w 5"/>
                <a:gd name="T5" fmla="*/ 29 h 32"/>
                <a:gd name="T6" fmla="*/ 5 w 5"/>
                <a:gd name="T7" fmla="*/ 29 h 32"/>
                <a:gd name="T8" fmla="*/ 5 w 5"/>
                <a:gd name="T9" fmla="*/ 3 h 32"/>
              </a:gdLst>
              <a:ahLst/>
              <a:cxnLst>
                <a:cxn ang="0">
                  <a:pos x="T0" y="T1"/>
                </a:cxn>
                <a:cxn ang="0">
                  <a:pos x="T2" y="T3"/>
                </a:cxn>
                <a:cxn ang="0">
                  <a:pos x="T4" y="T5"/>
                </a:cxn>
                <a:cxn ang="0">
                  <a:pos x="T6" y="T7"/>
                </a:cxn>
                <a:cxn ang="0">
                  <a:pos x="T8" y="T9"/>
                </a:cxn>
              </a:cxnLst>
              <a:rect l="0" t="0" r="r" b="b"/>
              <a:pathLst>
                <a:path w="5" h="32">
                  <a:moveTo>
                    <a:pt x="5" y="3"/>
                  </a:moveTo>
                  <a:cubicBezTo>
                    <a:pt x="5" y="0"/>
                    <a:pt x="0" y="0"/>
                    <a:pt x="0" y="3"/>
                  </a:cubicBezTo>
                  <a:cubicBezTo>
                    <a:pt x="0" y="12"/>
                    <a:pt x="0" y="20"/>
                    <a:pt x="0" y="29"/>
                  </a:cubicBezTo>
                  <a:cubicBezTo>
                    <a:pt x="0" y="32"/>
                    <a:pt x="5" y="32"/>
                    <a:pt x="5" y="29"/>
                  </a:cubicBezTo>
                  <a:cubicBezTo>
                    <a:pt x="5" y="20"/>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 name="Freeform 290">
              <a:extLst>
                <a:ext uri="{FF2B5EF4-FFF2-40B4-BE49-F238E27FC236}">
                  <a16:creationId xmlns:a16="http://schemas.microsoft.com/office/drawing/2014/main" id="{92E40C23-C00D-071A-F2AF-BC3DD383D974}"/>
                </a:ext>
              </a:extLst>
            </p:cNvPr>
            <p:cNvSpPr>
              <a:spLocks/>
            </p:cNvSpPr>
            <p:nvPr/>
          </p:nvSpPr>
          <p:spPr bwMode="auto">
            <a:xfrm>
              <a:off x="191617" y="6403937"/>
              <a:ext cx="59291" cy="182616"/>
            </a:xfrm>
            <a:custGeom>
              <a:avLst/>
              <a:gdLst>
                <a:gd name="T0" fmla="*/ 7 w 14"/>
                <a:gd name="T1" fmla="*/ 6 h 41"/>
                <a:gd name="T2" fmla="*/ 7 w 14"/>
                <a:gd name="T3" fmla="*/ 4 h 41"/>
                <a:gd name="T4" fmla="*/ 1 w 14"/>
                <a:gd name="T5" fmla="*/ 5 h 41"/>
                <a:gd name="T6" fmla="*/ 3 w 14"/>
                <a:gd name="T7" fmla="*/ 29 h 41"/>
                <a:gd name="T8" fmla="*/ 5 w 14"/>
                <a:gd name="T9" fmla="*/ 32 h 41"/>
                <a:gd name="T10" fmla="*/ 5 w 14"/>
                <a:gd name="T11" fmla="*/ 37 h 41"/>
                <a:gd name="T12" fmla="*/ 10 w 14"/>
                <a:gd name="T13" fmla="*/ 37 h 41"/>
                <a:gd name="T14" fmla="*/ 13 w 14"/>
                <a:gd name="T15" fmla="*/ 10 h 41"/>
                <a:gd name="T16" fmla="*/ 7 w 14"/>
                <a:gd name="T17"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6"/>
                  </a:moveTo>
                  <a:cubicBezTo>
                    <a:pt x="7" y="5"/>
                    <a:pt x="7" y="5"/>
                    <a:pt x="7" y="4"/>
                  </a:cubicBezTo>
                  <a:cubicBezTo>
                    <a:pt x="6" y="0"/>
                    <a:pt x="0" y="2"/>
                    <a:pt x="1" y="5"/>
                  </a:cubicBezTo>
                  <a:cubicBezTo>
                    <a:pt x="2" y="13"/>
                    <a:pt x="2" y="21"/>
                    <a:pt x="3" y="29"/>
                  </a:cubicBezTo>
                  <a:cubicBezTo>
                    <a:pt x="3" y="31"/>
                    <a:pt x="4" y="32"/>
                    <a:pt x="5" y="32"/>
                  </a:cubicBezTo>
                  <a:cubicBezTo>
                    <a:pt x="5" y="34"/>
                    <a:pt x="5" y="35"/>
                    <a:pt x="5" y="37"/>
                  </a:cubicBezTo>
                  <a:cubicBezTo>
                    <a:pt x="6" y="41"/>
                    <a:pt x="10" y="41"/>
                    <a:pt x="10" y="37"/>
                  </a:cubicBezTo>
                  <a:cubicBezTo>
                    <a:pt x="12" y="28"/>
                    <a:pt x="11" y="19"/>
                    <a:pt x="13" y="10"/>
                  </a:cubicBezTo>
                  <a:cubicBezTo>
                    <a:pt x="14" y="6"/>
                    <a:pt x="9" y="4"/>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 name="Freeform 291">
              <a:extLst>
                <a:ext uri="{FF2B5EF4-FFF2-40B4-BE49-F238E27FC236}">
                  <a16:creationId xmlns:a16="http://schemas.microsoft.com/office/drawing/2014/main" id="{EC354693-3F00-B695-48C8-D6610671353F}"/>
                </a:ext>
              </a:extLst>
            </p:cNvPr>
            <p:cNvSpPr>
              <a:spLocks/>
            </p:cNvSpPr>
            <p:nvPr/>
          </p:nvSpPr>
          <p:spPr bwMode="auto">
            <a:xfrm>
              <a:off x="75407" y="6420539"/>
              <a:ext cx="49804" cy="206332"/>
            </a:xfrm>
            <a:custGeom>
              <a:avLst/>
              <a:gdLst>
                <a:gd name="T0" fmla="*/ 8 w 12"/>
                <a:gd name="T1" fmla="*/ 7 h 46"/>
                <a:gd name="T2" fmla="*/ 7 w 12"/>
                <a:gd name="T3" fmla="*/ 2 h 46"/>
                <a:gd name="T4" fmla="*/ 3 w 12"/>
                <a:gd name="T5" fmla="*/ 3 h 46"/>
                <a:gd name="T6" fmla="*/ 4 w 12"/>
                <a:gd name="T7" fmla="*/ 7 h 46"/>
                <a:gd name="T8" fmla="*/ 3 w 12"/>
                <a:gd name="T9" fmla="*/ 10 h 46"/>
                <a:gd name="T10" fmla="*/ 4 w 12"/>
                <a:gd name="T11" fmla="*/ 42 h 46"/>
                <a:gd name="T12" fmla="*/ 11 w 12"/>
                <a:gd name="T13" fmla="*/ 41 h 46"/>
                <a:gd name="T14" fmla="*/ 11 w 12"/>
                <a:gd name="T15" fmla="*/ 28 h 46"/>
                <a:gd name="T16" fmla="*/ 11 w 12"/>
                <a:gd name="T17" fmla="*/ 27 h 46"/>
                <a:gd name="T18" fmla="*/ 11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5"/>
                    <a:pt x="7" y="4"/>
                    <a:pt x="7" y="2"/>
                  </a:cubicBezTo>
                  <a:cubicBezTo>
                    <a:pt x="6" y="0"/>
                    <a:pt x="3" y="1"/>
                    <a:pt x="3" y="3"/>
                  </a:cubicBezTo>
                  <a:cubicBezTo>
                    <a:pt x="4" y="5"/>
                    <a:pt x="4" y="6"/>
                    <a:pt x="4" y="7"/>
                  </a:cubicBezTo>
                  <a:cubicBezTo>
                    <a:pt x="4" y="8"/>
                    <a:pt x="3" y="9"/>
                    <a:pt x="3" y="10"/>
                  </a:cubicBezTo>
                  <a:cubicBezTo>
                    <a:pt x="1" y="21"/>
                    <a:pt x="0" y="32"/>
                    <a:pt x="4" y="42"/>
                  </a:cubicBezTo>
                  <a:cubicBezTo>
                    <a:pt x="5" y="46"/>
                    <a:pt x="11" y="46"/>
                    <a:pt x="11" y="41"/>
                  </a:cubicBezTo>
                  <a:cubicBezTo>
                    <a:pt x="11" y="37"/>
                    <a:pt x="11" y="33"/>
                    <a:pt x="11" y="28"/>
                  </a:cubicBezTo>
                  <a:cubicBezTo>
                    <a:pt x="11" y="28"/>
                    <a:pt x="11" y="28"/>
                    <a:pt x="11" y="27"/>
                  </a:cubicBezTo>
                  <a:cubicBezTo>
                    <a:pt x="11" y="25"/>
                    <a:pt x="11" y="23"/>
                    <a:pt x="11" y="21"/>
                  </a:cubicBezTo>
                  <a:cubicBezTo>
                    <a:pt x="11" y="18"/>
                    <a:pt x="11" y="15"/>
                    <a:pt x="11" y="12"/>
                  </a:cubicBezTo>
                  <a:cubicBezTo>
                    <a:pt x="12" y="9"/>
                    <a:pt x="10" y="7"/>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 name="Freeform 292">
              <a:extLst>
                <a:ext uri="{FF2B5EF4-FFF2-40B4-BE49-F238E27FC236}">
                  <a16:creationId xmlns:a16="http://schemas.microsoft.com/office/drawing/2014/main" id="{0B6BE534-9BBF-C79A-FB28-6D8D607F4C6B}"/>
                </a:ext>
              </a:extLst>
            </p:cNvPr>
            <p:cNvSpPr>
              <a:spLocks/>
            </p:cNvSpPr>
            <p:nvPr/>
          </p:nvSpPr>
          <p:spPr bwMode="auto">
            <a:xfrm>
              <a:off x="54062" y="6389708"/>
              <a:ext cx="54548" cy="125697"/>
            </a:xfrm>
            <a:custGeom>
              <a:avLst/>
              <a:gdLst>
                <a:gd name="T0" fmla="*/ 12 w 13"/>
                <a:gd name="T1" fmla="*/ 25 h 28"/>
                <a:gd name="T2" fmla="*/ 4 w 13"/>
                <a:gd name="T3" fmla="*/ 3 h 28"/>
                <a:gd name="T4" fmla="*/ 1 w 13"/>
                <a:gd name="T5" fmla="*/ 4 h 28"/>
                <a:gd name="T6" fmla="*/ 9 w 13"/>
                <a:gd name="T7" fmla="*/ 26 h 28"/>
                <a:gd name="T8" fmla="*/ 12 w 13"/>
                <a:gd name="T9" fmla="*/ 25 h 28"/>
              </a:gdLst>
              <a:ahLst/>
              <a:cxnLst>
                <a:cxn ang="0">
                  <a:pos x="T0" y="T1"/>
                </a:cxn>
                <a:cxn ang="0">
                  <a:pos x="T2" y="T3"/>
                </a:cxn>
                <a:cxn ang="0">
                  <a:pos x="T4" y="T5"/>
                </a:cxn>
                <a:cxn ang="0">
                  <a:pos x="T6" y="T7"/>
                </a:cxn>
                <a:cxn ang="0">
                  <a:pos x="T8" y="T9"/>
                </a:cxn>
              </a:cxnLst>
              <a:rect l="0" t="0" r="r" b="b"/>
              <a:pathLst>
                <a:path w="13" h="28">
                  <a:moveTo>
                    <a:pt x="12" y="25"/>
                  </a:moveTo>
                  <a:cubicBezTo>
                    <a:pt x="9" y="18"/>
                    <a:pt x="6" y="10"/>
                    <a:pt x="4" y="3"/>
                  </a:cubicBezTo>
                  <a:cubicBezTo>
                    <a:pt x="4" y="0"/>
                    <a:pt x="0" y="1"/>
                    <a:pt x="1" y="4"/>
                  </a:cubicBezTo>
                  <a:cubicBezTo>
                    <a:pt x="3" y="12"/>
                    <a:pt x="5" y="19"/>
                    <a:pt x="9" y="26"/>
                  </a:cubicBezTo>
                  <a:cubicBezTo>
                    <a:pt x="10" y="28"/>
                    <a:pt x="13" y="27"/>
                    <a:pt x="12" y="2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 name="Freeform 293">
              <a:extLst>
                <a:ext uri="{FF2B5EF4-FFF2-40B4-BE49-F238E27FC236}">
                  <a16:creationId xmlns:a16="http://schemas.microsoft.com/office/drawing/2014/main" id="{5DB198EA-5715-3486-EDCB-F756A6D14642}"/>
                </a:ext>
              </a:extLst>
            </p:cNvPr>
            <p:cNvSpPr>
              <a:spLocks/>
            </p:cNvSpPr>
            <p:nvPr/>
          </p:nvSpPr>
          <p:spPr bwMode="auto">
            <a:xfrm>
              <a:off x="217705" y="6399194"/>
              <a:ext cx="45061" cy="147041"/>
            </a:xfrm>
            <a:custGeom>
              <a:avLst/>
              <a:gdLst>
                <a:gd name="T0" fmla="*/ 3 w 11"/>
                <a:gd name="T1" fmla="*/ 4 h 33"/>
                <a:gd name="T2" fmla="*/ 3 w 11"/>
                <a:gd name="T3" fmla="*/ 29 h 33"/>
                <a:gd name="T4" fmla="*/ 9 w 11"/>
                <a:gd name="T5" fmla="*/ 27 h 33"/>
                <a:gd name="T6" fmla="*/ 9 w 11"/>
                <a:gd name="T7" fmla="*/ 6 h 33"/>
                <a:gd name="T8" fmla="*/ 3 w 11"/>
                <a:gd name="T9" fmla="*/ 4 h 33"/>
              </a:gdLst>
              <a:ahLst/>
              <a:cxnLst>
                <a:cxn ang="0">
                  <a:pos x="T0" y="T1"/>
                </a:cxn>
                <a:cxn ang="0">
                  <a:pos x="T2" y="T3"/>
                </a:cxn>
                <a:cxn ang="0">
                  <a:pos x="T4" y="T5"/>
                </a:cxn>
                <a:cxn ang="0">
                  <a:pos x="T6" y="T7"/>
                </a:cxn>
                <a:cxn ang="0">
                  <a:pos x="T8" y="T9"/>
                </a:cxn>
              </a:cxnLst>
              <a:rect l="0" t="0" r="r" b="b"/>
              <a:pathLst>
                <a:path w="11" h="33">
                  <a:moveTo>
                    <a:pt x="3" y="4"/>
                  </a:moveTo>
                  <a:cubicBezTo>
                    <a:pt x="0" y="12"/>
                    <a:pt x="1" y="21"/>
                    <a:pt x="3" y="29"/>
                  </a:cubicBezTo>
                  <a:cubicBezTo>
                    <a:pt x="4" y="33"/>
                    <a:pt x="10" y="31"/>
                    <a:pt x="9" y="27"/>
                  </a:cubicBezTo>
                  <a:cubicBezTo>
                    <a:pt x="8" y="20"/>
                    <a:pt x="7" y="13"/>
                    <a:pt x="9" y="6"/>
                  </a:cubicBezTo>
                  <a:cubicBezTo>
                    <a:pt x="11" y="2"/>
                    <a:pt x="4" y="0"/>
                    <a:pt x="3"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 name="Freeform 294">
              <a:extLst>
                <a:ext uri="{FF2B5EF4-FFF2-40B4-BE49-F238E27FC236}">
                  <a16:creationId xmlns:a16="http://schemas.microsoft.com/office/drawing/2014/main" id="{57D7C0A8-50E6-9A12-021B-2FC243BF4FF7}"/>
                </a:ext>
              </a:extLst>
            </p:cNvPr>
            <p:cNvSpPr>
              <a:spLocks/>
            </p:cNvSpPr>
            <p:nvPr/>
          </p:nvSpPr>
          <p:spPr bwMode="auto">
            <a:xfrm>
              <a:off x="744207" y="6337532"/>
              <a:ext cx="61662" cy="222933"/>
            </a:xfrm>
            <a:custGeom>
              <a:avLst/>
              <a:gdLst>
                <a:gd name="T0" fmla="*/ 11 w 15"/>
                <a:gd name="T1" fmla="*/ 27 h 50"/>
                <a:gd name="T2" fmla="*/ 13 w 15"/>
                <a:gd name="T3" fmla="*/ 6 h 50"/>
                <a:gd name="T4" fmla="*/ 6 w 15"/>
                <a:gd name="T5" fmla="*/ 4 h 50"/>
                <a:gd name="T6" fmla="*/ 4 w 15"/>
                <a:gd name="T7" fmla="*/ 15 h 50"/>
                <a:gd name="T8" fmla="*/ 3 w 15"/>
                <a:gd name="T9" fmla="*/ 16 h 50"/>
                <a:gd name="T10" fmla="*/ 4 w 15"/>
                <a:gd name="T11" fmla="*/ 46 h 50"/>
                <a:gd name="T12" fmla="*/ 11 w 15"/>
                <a:gd name="T13" fmla="*/ 42 h 50"/>
                <a:gd name="T14" fmla="*/ 8 w 15"/>
                <a:gd name="T15" fmla="*/ 30 h 50"/>
                <a:gd name="T16" fmla="*/ 11 w 15"/>
                <a:gd name="T17"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7"/>
                  </a:moveTo>
                  <a:cubicBezTo>
                    <a:pt x="11" y="20"/>
                    <a:pt x="11" y="13"/>
                    <a:pt x="13" y="6"/>
                  </a:cubicBezTo>
                  <a:cubicBezTo>
                    <a:pt x="15" y="1"/>
                    <a:pt x="8" y="0"/>
                    <a:pt x="6" y="4"/>
                  </a:cubicBezTo>
                  <a:cubicBezTo>
                    <a:pt x="5" y="8"/>
                    <a:pt x="5" y="11"/>
                    <a:pt x="4" y="15"/>
                  </a:cubicBezTo>
                  <a:cubicBezTo>
                    <a:pt x="4" y="15"/>
                    <a:pt x="3" y="16"/>
                    <a:pt x="3" y="16"/>
                  </a:cubicBezTo>
                  <a:cubicBezTo>
                    <a:pt x="0" y="27"/>
                    <a:pt x="0" y="36"/>
                    <a:pt x="4" y="46"/>
                  </a:cubicBezTo>
                  <a:cubicBezTo>
                    <a:pt x="7" y="50"/>
                    <a:pt x="13" y="46"/>
                    <a:pt x="11" y="42"/>
                  </a:cubicBezTo>
                  <a:cubicBezTo>
                    <a:pt x="9" y="38"/>
                    <a:pt x="8" y="34"/>
                    <a:pt x="8" y="30"/>
                  </a:cubicBezTo>
                  <a:cubicBezTo>
                    <a:pt x="9" y="30"/>
                    <a:pt x="10" y="29"/>
                    <a:pt x="11" y="2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 name="Freeform 295">
              <a:extLst>
                <a:ext uri="{FF2B5EF4-FFF2-40B4-BE49-F238E27FC236}">
                  <a16:creationId xmlns:a16="http://schemas.microsoft.com/office/drawing/2014/main" id="{C0897B21-B3E0-36AF-94D6-A2331E56EC3E}"/>
                </a:ext>
              </a:extLst>
            </p:cNvPr>
            <p:cNvSpPr>
              <a:spLocks/>
            </p:cNvSpPr>
            <p:nvPr/>
          </p:nvSpPr>
          <p:spPr bwMode="auto">
            <a:xfrm>
              <a:off x="831958" y="6394451"/>
              <a:ext cx="33203" cy="142298"/>
            </a:xfrm>
            <a:custGeom>
              <a:avLst/>
              <a:gdLst>
                <a:gd name="T0" fmla="*/ 6 w 8"/>
                <a:gd name="T1" fmla="*/ 4 h 32"/>
                <a:gd name="T2" fmla="*/ 0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0" y="5"/>
                  </a:cubicBezTo>
                  <a:cubicBezTo>
                    <a:pt x="2" y="13"/>
                    <a:pt x="2" y="21"/>
                    <a:pt x="3" y="29"/>
                  </a:cubicBezTo>
                  <a:cubicBezTo>
                    <a:pt x="3" y="32"/>
                    <a:pt x="7" y="32"/>
                    <a:pt x="7" y="29"/>
                  </a:cubicBezTo>
                  <a:cubicBezTo>
                    <a:pt x="8" y="20"/>
                    <a:pt x="7"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 name="Freeform 296">
              <a:extLst>
                <a:ext uri="{FF2B5EF4-FFF2-40B4-BE49-F238E27FC236}">
                  <a16:creationId xmlns:a16="http://schemas.microsoft.com/office/drawing/2014/main" id="{A48CBC0A-52F8-5F82-1ED8-EB443A6C8370}"/>
                </a:ext>
              </a:extLst>
            </p:cNvPr>
            <p:cNvSpPr>
              <a:spLocks/>
            </p:cNvSpPr>
            <p:nvPr/>
          </p:nvSpPr>
          <p:spPr bwMode="auto">
            <a:xfrm>
              <a:off x="305455" y="6377849"/>
              <a:ext cx="33203" cy="137555"/>
            </a:xfrm>
            <a:custGeom>
              <a:avLst/>
              <a:gdLst>
                <a:gd name="T0" fmla="*/ 6 w 8"/>
                <a:gd name="T1" fmla="*/ 3 h 31"/>
                <a:gd name="T2" fmla="*/ 1 w 8"/>
                <a:gd name="T3" fmla="*/ 5 h 31"/>
                <a:gd name="T4" fmla="*/ 3 w 8"/>
                <a:gd name="T5" fmla="*/ 28 h 31"/>
                <a:gd name="T6" fmla="*/ 8 w 8"/>
                <a:gd name="T7" fmla="*/ 28 h 31"/>
                <a:gd name="T8" fmla="*/ 6 w 8"/>
                <a:gd name="T9" fmla="*/ 3 h 31"/>
              </a:gdLst>
              <a:ahLst/>
              <a:cxnLst>
                <a:cxn ang="0">
                  <a:pos x="T0" y="T1"/>
                </a:cxn>
                <a:cxn ang="0">
                  <a:pos x="T2" y="T3"/>
                </a:cxn>
                <a:cxn ang="0">
                  <a:pos x="T4" y="T5"/>
                </a:cxn>
                <a:cxn ang="0">
                  <a:pos x="T6" y="T7"/>
                </a:cxn>
                <a:cxn ang="0">
                  <a:pos x="T8" y="T9"/>
                </a:cxn>
              </a:cxnLst>
              <a:rect l="0" t="0" r="r" b="b"/>
              <a:pathLst>
                <a:path w="8" h="31">
                  <a:moveTo>
                    <a:pt x="6" y="3"/>
                  </a:moveTo>
                  <a:cubicBezTo>
                    <a:pt x="5" y="0"/>
                    <a:pt x="0" y="1"/>
                    <a:pt x="1" y="5"/>
                  </a:cubicBezTo>
                  <a:cubicBezTo>
                    <a:pt x="3" y="12"/>
                    <a:pt x="3" y="20"/>
                    <a:pt x="3" y="28"/>
                  </a:cubicBezTo>
                  <a:cubicBezTo>
                    <a:pt x="4" y="31"/>
                    <a:pt x="8" y="31"/>
                    <a:pt x="8" y="28"/>
                  </a:cubicBezTo>
                  <a:cubicBezTo>
                    <a:pt x="8" y="20"/>
                    <a:pt x="8"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 name="Freeform 297">
              <a:extLst>
                <a:ext uri="{FF2B5EF4-FFF2-40B4-BE49-F238E27FC236}">
                  <a16:creationId xmlns:a16="http://schemas.microsoft.com/office/drawing/2014/main" id="{BBC8A062-C86B-AB8F-FF02-239985E3674C}"/>
                </a:ext>
              </a:extLst>
            </p:cNvPr>
            <p:cNvSpPr>
              <a:spLocks/>
            </p:cNvSpPr>
            <p:nvPr/>
          </p:nvSpPr>
          <p:spPr bwMode="auto">
            <a:xfrm>
              <a:off x="855674" y="6373106"/>
              <a:ext cx="80635" cy="239535"/>
            </a:xfrm>
            <a:custGeom>
              <a:avLst/>
              <a:gdLst>
                <a:gd name="T0" fmla="*/ 17 w 19"/>
                <a:gd name="T1" fmla="*/ 47 h 54"/>
                <a:gd name="T2" fmla="*/ 12 w 19"/>
                <a:gd name="T3" fmla="*/ 15 h 54"/>
                <a:gd name="T4" fmla="*/ 11 w 19"/>
                <a:gd name="T5" fmla="*/ 13 h 54"/>
                <a:gd name="T6" fmla="*/ 11 w 19"/>
                <a:gd name="T7" fmla="*/ 4 h 54"/>
                <a:gd name="T8" fmla="*/ 7 w 19"/>
                <a:gd name="T9" fmla="*/ 4 h 54"/>
                <a:gd name="T10" fmla="*/ 7 w 19"/>
                <a:gd name="T11" fmla="*/ 13 h 54"/>
                <a:gd name="T12" fmla="*/ 7 w 19"/>
                <a:gd name="T13" fmla="*/ 14 h 54"/>
                <a:gd name="T14" fmla="*/ 6 w 19"/>
                <a:gd name="T15" fmla="*/ 23 h 54"/>
                <a:gd name="T16" fmla="*/ 4 w 19"/>
                <a:gd name="T17" fmla="*/ 23 h 54"/>
                <a:gd name="T18" fmla="*/ 0 w 19"/>
                <a:gd name="T19" fmla="*/ 40 h 54"/>
                <a:gd name="T20" fmla="*/ 2 w 19"/>
                <a:gd name="T21" fmla="*/ 40 h 54"/>
                <a:gd name="T22" fmla="*/ 6 w 19"/>
                <a:gd name="T23" fmla="*/ 26 h 54"/>
                <a:gd name="T24" fmla="*/ 9 w 19"/>
                <a:gd name="T25" fmla="*/ 49 h 54"/>
                <a:gd name="T26" fmla="*/ 17 w 19"/>
                <a:gd name="T27"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4">
                  <a:moveTo>
                    <a:pt x="17" y="47"/>
                  </a:moveTo>
                  <a:cubicBezTo>
                    <a:pt x="14" y="36"/>
                    <a:pt x="13" y="25"/>
                    <a:pt x="12" y="15"/>
                  </a:cubicBezTo>
                  <a:cubicBezTo>
                    <a:pt x="12" y="14"/>
                    <a:pt x="12" y="13"/>
                    <a:pt x="11" y="13"/>
                  </a:cubicBezTo>
                  <a:cubicBezTo>
                    <a:pt x="11" y="10"/>
                    <a:pt x="11" y="8"/>
                    <a:pt x="11" y="4"/>
                  </a:cubicBezTo>
                  <a:cubicBezTo>
                    <a:pt x="11" y="0"/>
                    <a:pt x="7" y="0"/>
                    <a:pt x="7" y="4"/>
                  </a:cubicBezTo>
                  <a:cubicBezTo>
                    <a:pt x="7" y="8"/>
                    <a:pt x="7" y="10"/>
                    <a:pt x="7" y="13"/>
                  </a:cubicBezTo>
                  <a:cubicBezTo>
                    <a:pt x="7" y="13"/>
                    <a:pt x="7" y="14"/>
                    <a:pt x="7" y="14"/>
                  </a:cubicBezTo>
                  <a:cubicBezTo>
                    <a:pt x="6" y="17"/>
                    <a:pt x="6" y="20"/>
                    <a:pt x="6" y="23"/>
                  </a:cubicBezTo>
                  <a:cubicBezTo>
                    <a:pt x="5" y="22"/>
                    <a:pt x="4" y="22"/>
                    <a:pt x="4" y="23"/>
                  </a:cubicBezTo>
                  <a:cubicBezTo>
                    <a:pt x="2" y="29"/>
                    <a:pt x="2" y="34"/>
                    <a:pt x="0" y="40"/>
                  </a:cubicBezTo>
                  <a:cubicBezTo>
                    <a:pt x="0" y="41"/>
                    <a:pt x="2" y="41"/>
                    <a:pt x="2" y="40"/>
                  </a:cubicBezTo>
                  <a:cubicBezTo>
                    <a:pt x="4" y="35"/>
                    <a:pt x="4" y="30"/>
                    <a:pt x="6" y="26"/>
                  </a:cubicBezTo>
                  <a:cubicBezTo>
                    <a:pt x="5" y="34"/>
                    <a:pt x="6" y="42"/>
                    <a:pt x="9" y="49"/>
                  </a:cubicBezTo>
                  <a:cubicBezTo>
                    <a:pt x="11" y="54"/>
                    <a:pt x="19" y="52"/>
                    <a:pt x="17" y="4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298">
              <a:extLst>
                <a:ext uri="{FF2B5EF4-FFF2-40B4-BE49-F238E27FC236}">
                  <a16:creationId xmlns:a16="http://schemas.microsoft.com/office/drawing/2014/main" id="{ACD621CE-B7DA-66B1-4F71-CDF591F64B94}"/>
                </a:ext>
              </a:extLst>
            </p:cNvPr>
            <p:cNvSpPr>
              <a:spLocks/>
            </p:cNvSpPr>
            <p:nvPr/>
          </p:nvSpPr>
          <p:spPr bwMode="auto">
            <a:xfrm>
              <a:off x="957654" y="6491688"/>
              <a:ext cx="28460" cy="130440"/>
            </a:xfrm>
            <a:custGeom>
              <a:avLst/>
              <a:gdLst>
                <a:gd name="T0" fmla="*/ 6 w 7"/>
                <a:gd name="T1" fmla="*/ 4 h 29"/>
                <a:gd name="T2" fmla="*/ 1 w 7"/>
                <a:gd name="T3" fmla="*/ 3 h 29"/>
                <a:gd name="T4" fmla="*/ 0 w 7"/>
                <a:gd name="T5" fmla="*/ 25 h 29"/>
                <a:gd name="T6" fmla="*/ 7 w 7"/>
                <a:gd name="T7" fmla="*/ 25 h 29"/>
                <a:gd name="T8" fmla="*/ 6 w 7"/>
                <a:gd name="T9" fmla="*/ 4 h 29"/>
              </a:gdLst>
              <a:ahLst/>
              <a:cxnLst>
                <a:cxn ang="0">
                  <a:pos x="T0" y="T1"/>
                </a:cxn>
                <a:cxn ang="0">
                  <a:pos x="T2" y="T3"/>
                </a:cxn>
                <a:cxn ang="0">
                  <a:pos x="T4" y="T5"/>
                </a:cxn>
                <a:cxn ang="0">
                  <a:pos x="T6" y="T7"/>
                </a:cxn>
                <a:cxn ang="0">
                  <a:pos x="T8" y="T9"/>
                </a:cxn>
              </a:cxnLst>
              <a:rect l="0" t="0" r="r" b="b"/>
              <a:pathLst>
                <a:path w="7" h="29">
                  <a:moveTo>
                    <a:pt x="6" y="4"/>
                  </a:moveTo>
                  <a:cubicBezTo>
                    <a:pt x="6" y="1"/>
                    <a:pt x="2" y="0"/>
                    <a:pt x="1" y="3"/>
                  </a:cubicBezTo>
                  <a:cubicBezTo>
                    <a:pt x="1" y="11"/>
                    <a:pt x="0" y="21"/>
                    <a:pt x="0" y="25"/>
                  </a:cubicBezTo>
                  <a:cubicBezTo>
                    <a:pt x="0" y="29"/>
                    <a:pt x="7" y="29"/>
                    <a:pt x="7" y="25"/>
                  </a:cubicBezTo>
                  <a:cubicBezTo>
                    <a:pt x="7" y="21"/>
                    <a:pt x="6" y="11"/>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 name="Freeform 299">
              <a:extLst>
                <a:ext uri="{FF2B5EF4-FFF2-40B4-BE49-F238E27FC236}">
                  <a16:creationId xmlns:a16="http://schemas.microsoft.com/office/drawing/2014/main" id="{3499DC79-5FDA-30B1-0346-B80C5C4F0640}"/>
                </a:ext>
              </a:extLst>
            </p:cNvPr>
            <p:cNvSpPr>
              <a:spLocks/>
            </p:cNvSpPr>
            <p:nvPr/>
          </p:nvSpPr>
          <p:spPr bwMode="auto">
            <a:xfrm>
              <a:off x="990857" y="6394451"/>
              <a:ext cx="37946" cy="177872"/>
            </a:xfrm>
            <a:custGeom>
              <a:avLst/>
              <a:gdLst>
                <a:gd name="T0" fmla="*/ 3 w 9"/>
                <a:gd name="T1" fmla="*/ 3 h 40"/>
                <a:gd name="T2" fmla="*/ 0 w 9"/>
                <a:gd name="T3" fmla="*/ 35 h 40"/>
                <a:gd name="T4" fmla="*/ 8 w 9"/>
                <a:gd name="T5" fmla="*/ 35 h 40"/>
                <a:gd name="T6" fmla="*/ 9 w 9"/>
                <a:gd name="T7" fmla="*/ 4 h 40"/>
                <a:gd name="T8" fmla="*/ 3 w 9"/>
                <a:gd name="T9" fmla="*/ 3 h 40"/>
              </a:gdLst>
              <a:ahLst/>
              <a:cxnLst>
                <a:cxn ang="0">
                  <a:pos x="T0" y="T1"/>
                </a:cxn>
                <a:cxn ang="0">
                  <a:pos x="T2" y="T3"/>
                </a:cxn>
                <a:cxn ang="0">
                  <a:pos x="T4" y="T5"/>
                </a:cxn>
                <a:cxn ang="0">
                  <a:pos x="T6" y="T7"/>
                </a:cxn>
                <a:cxn ang="0">
                  <a:pos x="T8" y="T9"/>
                </a:cxn>
              </a:cxnLst>
              <a:rect l="0" t="0" r="r" b="b"/>
              <a:pathLst>
                <a:path w="9" h="40">
                  <a:moveTo>
                    <a:pt x="3" y="3"/>
                  </a:moveTo>
                  <a:cubicBezTo>
                    <a:pt x="0" y="14"/>
                    <a:pt x="0" y="24"/>
                    <a:pt x="0" y="35"/>
                  </a:cubicBezTo>
                  <a:cubicBezTo>
                    <a:pt x="0" y="40"/>
                    <a:pt x="8" y="40"/>
                    <a:pt x="8" y="35"/>
                  </a:cubicBezTo>
                  <a:cubicBezTo>
                    <a:pt x="8" y="25"/>
                    <a:pt x="8" y="14"/>
                    <a:pt x="9" y="4"/>
                  </a:cubicBezTo>
                  <a:cubicBezTo>
                    <a:pt x="9" y="0"/>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 name="Freeform 300">
              <a:extLst>
                <a:ext uri="{FF2B5EF4-FFF2-40B4-BE49-F238E27FC236}">
                  <a16:creationId xmlns:a16="http://schemas.microsoft.com/office/drawing/2014/main" id="{C3151CFA-B2B6-8C5A-C79C-788D1BD775CE}"/>
                </a:ext>
              </a:extLst>
            </p:cNvPr>
            <p:cNvSpPr>
              <a:spLocks/>
            </p:cNvSpPr>
            <p:nvPr/>
          </p:nvSpPr>
          <p:spPr bwMode="auto">
            <a:xfrm>
              <a:off x="1028803" y="6382593"/>
              <a:ext cx="71149" cy="249021"/>
            </a:xfrm>
            <a:custGeom>
              <a:avLst/>
              <a:gdLst>
                <a:gd name="T0" fmla="*/ 7 w 17"/>
                <a:gd name="T1" fmla="*/ 5 h 56"/>
                <a:gd name="T2" fmla="*/ 4 w 17"/>
                <a:gd name="T3" fmla="*/ 12 h 56"/>
                <a:gd name="T4" fmla="*/ 4 w 17"/>
                <a:gd name="T5" fmla="*/ 11 h 56"/>
                <a:gd name="T6" fmla="*/ 1 w 17"/>
                <a:gd name="T7" fmla="*/ 11 h 56"/>
                <a:gd name="T8" fmla="*/ 2 w 17"/>
                <a:gd name="T9" fmla="*/ 19 h 56"/>
                <a:gd name="T10" fmla="*/ 6 w 17"/>
                <a:gd name="T11" fmla="*/ 54 h 56"/>
                <a:gd name="T12" fmla="*/ 12 w 17"/>
                <a:gd name="T13" fmla="*/ 52 h 56"/>
                <a:gd name="T14" fmla="*/ 15 w 17"/>
                <a:gd name="T15" fmla="*/ 9 h 56"/>
                <a:gd name="T16" fmla="*/ 7 w 17"/>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6">
                  <a:moveTo>
                    <a:pt x="7" y="5"/>
                  </a:moveTo>
                  <a:cubicBezTo>
                    <a:pt x="6" y="7"/>
                    <a:pt x="5" y="9"/>
                    <a:pt x="4" y="12"/>
                  </a:cubicBezTo>
                  <a:cubicBezTo>
                    <a:pt x="4" y="11"/>
                    <a:pt x="4" y="11"/>
                    <a:pt x="4" y="11"/>
                  </a:cubicBezTo>
                  <a:cubicBezTo>
                    <a:pt x="4" y="9"/>
                    <a:pt x="1" y="10"/>
                    <a:pt x="1" y="11"/>
                  </a:cubicBezTo>
                  <a:cubicBezTo>
                    <a:pt x="2" y="14"/>
                    <a:pt x="2" y="17"/>
                    <a:pt x="2" y="19"/>
                  </a:cubicBezTo>
                  <a:cubicBezTo>
                    <a:pt x="0" y="31"/>
                    <a:pt x="1" y="43"/>
                    <a:pt x="6" y="54"/>
                  </a:cubicBezTo>
                  <a:cubicBezTo>
                    <a:pt x="8" y="56"/>
                    <a:pt x="12" y="55"/>
                    <a:pt x="12" y="52"/>
                  </a:cubicBezTo>
                  <a:cubicBezTo>
                    <a:pt x="11" y="38"/>
                    <a:pt x="9" y="23"/>
                    <a:pt x="15" y="9"/>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 name="Freeform 301">
              <a:extLst>
                <a:ext uri="{FF2B5EF4-FFF2-40B4-BE49-F238E27FC236}">
                  <a16:creationId xmlns:a16="http://schemas.microsoft.com/office/drawing/2014/main" id="{5400CF82-E55E-4813-0129-24BB3FA7117B}"/>
                </a:ext>
              </a:extLst>
            </p:cNvPr>
            <p:cNvSpPr>
              <a:spLocks/>
            </p:cNvSpPr>
            <p:nvPr/>
          </p:nvSpPr>
          <p:spPr bwMode="auto">
            <a:xfrm>
              <a:off x="948168" y="6347018"/>
              <a:ext cx="35574" cy="158899"/>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7"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 name="Freeform 302">
              <a:extLst>
                <a:ext uri="{FF2B5EF4-FFF2-40B4-BE49-F238E27FC236}">
                  <a16:creationId xmlns:a16="http://schemas.microsoft.com/office/drawing/2014/main" id="{0F730B61-9697-FDE1-F644-B75846BBC047}"/>
                </a:ext>
              </a:extLst>
            </p:cNvPr>
            <p:cNvSpPr>
              <a:spLocks/>
            </p:cNvSpPr>
            <p:nvPr/>
          </p:nvSpPr>
          <p:spPr bwMode="auto">
            <a:xfrm>
              <a:off x="1088094" y="6382593"/>
              <a:ext cx="66406" cy="177872"/>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39"/>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 name="Freeform 303">
              <a:extLst>
                <a:ext uri="{FF2B5EF4-FFF2-40B4-BE49-F238E27FC236}">
                  <a16:creationId xmlns:a16="http://schemas.microsoft.com/office/drawing/2014/main" id="{08DE6875-1169-6213-70D0-83C62E88E9F2}"/>
                </a:ext>
              </a:extLst>
            </p:cNvPr>
            <p:cNvSpPr>
              <a:spLocks/>
            </p:cNvSpPr>
            <p:nvPr/>
          </p:nvSpPr>
          <p:spPr bwMode="auto">
            <a:xfrm>
              <a:off x="1190074" y="6453742"/>
              <a:ext cx="33203" cy="142298"/>
            </a:xfrm>
            <a:custGeom>
              <a:avLst/>
              <a:gdLst>
                <a:gd name="T0" fmla="*/ 0 w 8"/>
                <a:gd name="T1" fmla="*/ 5 h 32"/>
                <a:gd name="T2" fmla="*/ 1 w 8"/>
                <a:gd name="T3" fmla="*/ 28 h 32"/>
                <a:gd name="T4" fmla="*/ 7 w 8"/>
                <a:gd name="T5" fmla="*/ 28 h 32"/>
                <a:gd name="T6" fmla="*/ 8 w 8"/>
                <a:gd name="T7" fmla="*/ 5 h 32"/>
                <a:gd name="T8" fmla="*/ 0 w 8"/>
                <a:gd name="T9" fmla="*/ 5 h 32"/>
              </a:gdLst>
              <a:ahLst/>
              <a:cxnLst>
                <a:cxn ang="0">
                  <a:pos x="T0" y="T1"/>
                </a:cxn>
                <a:cxn ang="0">
                  <a:pos x="T2" y="T3"/>
                </a:cxn>
                <a:cxn ang="0">
                  <a:pos x="T4" y="T5"/>
                </a:cxn>
                <a:cxn ang="0">
                  <a:pos x="T6" y="T7"/>
                </a:cxn>
                <a:cxn ang="0">
                  <a:pos x="T8" y="T9"/>
                </a:cxn>
              </a:cxnLst>
              <a:rect l="0" t="0" r="r" b="b"/>
              <a:pathLst>
                <a:path w="8" h="32">
                  <a:moveTo>
                    <a:pt x="0" y="5"/>
                  </a:moveTo>
                  <a:cubicBezTo>
                    <a:pt x="0" y="13"/>
                    <a:pt x="0" y="20"/>
                    <a:pt x="1" y="28"/>
                  </a:cubicBezTo>
                  <a:cubicBezTo>
                    <a:pt x="1" y="32"/>
                    <a:pt x="6" y="32"/>
                    <a:pt x="7" y="28"/>
                  </a:cubicBezTo>
                  <a:cubicBezTo>
                    <a:pt x="8" y="20"/>
                    <a:pt x="8" y="13"/>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 name="Freeform 304">
              <a:extLst>
                <a:ext uri="{FF2B5EF4-FFF2-40B4-BE49-F238E27FC236}">
                  <a16:creationId xmlns:a16="http://schemas.microsoft.com/office/drawing/2014/main" id="{C302B6D2-2678-9CC3-FD3A-C1895C9E5D9F}"/>
                </a:ext>
              </a:extLst>
            </p:cNvPr>
            <p:cNvSpPr>
              <a:spLocks/>
            </p:cNvSpPr>
            <p:nvPr/>
          </p:nvSpPr>
          <p:spPr bwMode="auto">
            <a:xfrm>
              <a:off x="1332372" y="6332788"/>
              <a:ext cx="54548" cy="234792"/>
            </a:xfrm>
            <a:custGeom>
              <a:avLst/>
              <a:gdLst>
                <a:gd name="T0" fmla="*/ 10 w 13"/>
                <a:gd name="T1" fmla="*/ 1 h 53"/>
                <a:gd name="T2" fmla="*/ 4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2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0"/>
                    <a:pt x="0" y="21"/>
                    <a:pt x="0" y="24"/>
                  </a:cubicBezTo>
                  <a:cubicBezTo>
                    <a:pt x="0" y="31"/>
                    <a:pt x="1" y="38"/>
                    <a:pt x="4"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2"/>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 name="Freeform 305">
              <a:extLst>
                <a:ext uri="{FF2B5EF4-FFF2-40B4-BE49-F238E27FC236}">
                  <a16:creationId xmlns:a16="http://schemas.microsoft.com/office/drawing/2014/main" id="{8EA118DD-3A16-30CB-1FB7-358ABF5B17B2}"/>
                </a:ext>
              </a:extLst>
            </p:cNvPr>
            <p:cNvSpPr>
              <a:spLocks/>
            </p:cNvSpPr>
            <p:nvPr/>
          </p:nvSpPr>
          <p:spPr bwMode="auto">
            <a:xfrm>
              <a:off x="1398778" y="6328045"/>
              <a:ext cx="71149" cy="208704"/>
            </a:xfrm>
            <a:custGeom>
              <a:avLst/>
              <a:gdLst>
                <a:gd name="T0" fmla="*/ 12 w 17"/>
                <a:gd name="T1" fmla="*/ 2 h 47"/>
                <a:gd name="T2" fmla="*/ 1 w 17"/>
                <a:gd name="T3" fmla="*/ 44 h 47"/>
                <a:gd name="T4" fmla="*/ 7 w 17"/>
                <a:gd name="T5" fmla="*/ 44 h 47"/>
                <a:gd name="T6" fmla="*/ 15 w 17"/>
                <a:gd name="T7" fmla="*/ 4 h 47"/>
                <a:gd name="T8" fmla="*/ 12 w 17"/>
                <a:gd name="T9" fmla="*/ 2 h 47"/>
              </a:gdLst>
              <a:ahLst/>
              <a:cxnLst>
                <a:cxn ang="0">
                  <a:pos x="T0" y="T1"/>
                </a:cxn>
                <a:cxn ang="0">
                  <a:pos x="T2" y="T3"/>
                </a:cxn>
                <a:cxn ang="0">
                  <a:pos x="T4" y="T5"/>
                </a:cxn>
                <a:cxn ang="0">
                  <a:pos x="T6" y="T7"/>
                </a:cxn>
                <a:cxn ang="0">
                  <a:pos x="T8" y="T9"/>
                </a:cxn>
              </a:cxnLst>
              <a:rect l="0" t="0" r="r" b="b"/>
              <a:pathLst>
                <a:path w="17" h="47">
                  <a:moveTo>
                    <a:pt x="12" y="2"/>
                  </a:moveTo>
                  <a:cubicBezTo>
                    <a:pt x="4" y="14"/>
                    <a:pt x="0" y="29"/>
                    <a:pt x="1" y="44"/>
                  </a:cubicBezTo>
                  <a:cubicBezTo>
                    <a:pt x="1" y="47"/>
                    <a:pt x="6" y="47"/>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 name="Freeform 306">
              <a:extLst>
                <a:ext uri="{FF2B5EF4-FFF2-40B4-BE49-F238E27FC236}">
                  <a16:creationId xmlns:a16="http://schemas.microsoft.com/office/drawing/2014/main" id="{F1B663E3-89F8-A8A2-22A0-8F867C5510BB}"/>
                </a:ext>
              </a:extLst>
            </p:cNvPr>
            <p:cNvSpPr>
              <a:spLocks/>
            </p:cNvSpPr>
            <p:nvPr/>
          </p:nvSpPr>
          <p:spPr bwMode="auto">
            <a:xfrm>
              <a:off x="1484156" y="6363620"/>
              <a:ext cx="28460" cy="201589"/>
            </a:xfrm>
            <a:custGeom>
              <a:avLst/>
              <a:gdLst>
                <a:gd name="T0" fmla="*/ 6 w 7"/>
                <a:gd name="T1" fmla="*/ 3 h 45"/>
                <a:gd name="T2" fmla="*/ 2 w 7"/>
                <a:gd name="T3" fmla="*/ 3 h 45"/>
                <a:gd name="T4" fmla="*/ 2 w 7"/>
                <a:gd name="T5" fmla="*/ 15 h 45"/>
                <a:gd name="T6" fmla="*/ 0 w 7"/>
                <a:gd name="T7" fmla="*/ 17 h 45"/>
                <a:gd name="T8" fmla="*/ 0 w 7"/>
                <a:gd name="T9" fmla="*/ 34 h 45"/>
                <a:gd name="T10" fmla="*/ 1 w 7"/>
                <a:gd name="T11" fmla="*/ 36 h 45"/>
                <a:gd name="T12" fmla="*/ 2 w 7"/>
                <a:gd name="T13" fmla="*/ 42 h 45"/>
                <a:gd name="T14" fmla="*/ 6 w 7"/>
                <a:gd name="T15" fmla="*/ 42 h 45"/>
                <a:gd name="T16" fmla="*/ 6 w 7"/>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5">
                  <a:moveTo>
                    <a:pt x="6" y="3"/>
                  </a:moveTo>
                  <a:cubicBezTo>
                    <a:pt x="6" y="0"/>
                    <a:pt x="2" y="0"/>
                    <a:pt x="2" y="3"/>
                  </a:cubicBezTo>
                  <a:cubicBezTo>
                    <a:pt x="2" y="7"/>
                    <a:pt x="2" y="11"/>
                    <a:pt x="2" y="15"/>
                  </a:cubicBezTo>
                  <a:cubicBezTo>
                    <a:pt x="1" y="15"/>
                    <a:pt x="0" y="16"/>
                    <a:pt x="0" y="17"/>
                  </a:cubicBezTo>
                  <a:cubicBezTo>
                    <a:pt x="0" y="23"/>
                    <a:pt x="0" y="28"/>
                    <a:pt x="0" y="34"/>
                  </a:cubicBezTo>
                  <a:cubicBezTo>
                    <a:pt x="0" y="35"/>
                    <a:pt x="1" y="35"/>
                    <a:pt x="1" y="36"/>
                  </a:cubicBezTo>
                  <a:cubicBezTo>
                    <a:pt x="1" y="38"/>
                    <a:pt x="1" y="40"/>
                    <a:pt x="2" y="42"/>
                  </a:cubicBezTo>
                  <a:cubicBezTo>
                    <a:pt x="2" y="45"/>
                    <a:pt x="6" y="45"/>
                    <a:pt x="6" y="42"/>
                  </a:cubicBezTo>
                  <a:cubicBezTo>
                    <a:pt x="7" y="29"/>
                    <a:pt x="7" y="16"/>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 name="Freeform 307">
              <a:extLst>
                <a:ext uri="{FF2B5EF4-FFF2-40B4-BE49-F238E27FC236}">
                  <a16:creationId xmlns:a16="http://schemas.microsoft.com/office/drawing/2014/main" id="{EB0C40D8-8C17-A71C-A229-C76344927094}"/>
                </a:ext>
              </a:extLst>
            </p:cNvPr>
            <p:cNvSpPr>
              <a:spLocks/>
            </p:cNvSpPr>
            <p:nvPr/>
          </p:nvSpPr>
          <p:spPr bwMode="auto">
            <a:xfrm>
              <a:off x="1571907" y="6313815"/>
              <a:ext cx="80635" cy="213447"/>
            </a:xfrm>
            <a:custGeom>
              <a:avLst/>
              <a:gdLst>
                <a:gd name="T0" fmla="*/ 18 w 19"/>
                <a:gd name="T1" fmla="*/ 44 h 48"/>
                <a:gd name="T2" fmla="*/ 17 w 19"/>
                <a:gd name="T3" fmla="*/ 17 h 48"/>
                <a:gd name="T4" fmla="*/ 10 w 19"/>
                <a:gd name="T5" fmla="*/ 15 h 48"/>
                <a:gd name="T6" fmla="*/ 10 w 19"/>
                <a:gd name="T7" fmla="*/ 15 h 48"/>
                <a:gd name="T8" fmla="*/ 10 w 19"/>
                <a:gd name="T9" fmla="*/ 16 h 48"/>
                <a:gd name="T10" fmla="*/ 10 w 19"/>
                <a:gd name="T11" fmla="*/ 4 h 48"/>
                <a:gd name="T12" fmla="*/ 5 w 19"/>
                <a:gd name="T13" fmla="*/ 3 h 48"/>
                <a:gd name="T14" fmla="*/ 2 w 19"/>
                <a:gd name="T15" fmla="*/ 29 h 48"/>
                <a:gd name="T16" fmla="*/ 0 w 19"/>
                <a:gd name="T17" fmla="*/ 30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0" y="15"/>
                  </a:cubicBezTo>
                  <a:cubicBezTo>
                    <a:pt x="10" y="15"/>
                    <a:pt x="10" y="15"/>
                    <a:pt x="10" y="15"/>
                  </a:cubicBezTo>
                  <a:cubicBezTo>
                    <a:pt x="10" y="16"/>
                    <a:pt x="10" y="16"/>
                    <a:pt x="10" y="16"/>
                  </a:cubicBezTo>
                  <a:cubicBezTo>
                    <a:pt x="10" y="12"/>
                    <a:pt x="10" y="8"/>
                    <a:pt x="10" y="4"/>
                  </a:cubicBezTo>
                  <a:cubicBezTo>
                    <a:pt x="11" y="1"/>
                    <a:pt x="5" y="0"/>
                    <a:pt x="5" y="3"/>
                  </a:cubicBezTo>
                  <a:cubicBezTo>
                    <a:pt x="3" y="12"/>
                    <a:pt x="2" y="21"/>
                    <a:pt x="2" y="29"/>
                  </a:cubicBezTo>
                  <a:cubicBezTo>
                    <a:pt x="1" y="29"/>
                    <a:pt x="0" y="29"/>
                    <a:pt x="0" y="30"/>
                  </a:cubicBezTo>
                  <a:cubicBezTo>
                    <a:pt x="0" y="34"/>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 name="Freeform 308">
              <a:extLst>
                <a:ext uri="{FF2B5EF4-FFF2-40B4-BE49-F238E27FC236}">
                  <a16:creationId xmlns:a16="http://schemas.microsoft.com/office/drawing/2014/main" id="{432780BB-3FB9-6A38-36D6-5118BDCB08CA}"/>
                </a:ext>
              </a:extLst>
            </p:cNvPr>
            <p:cNvSpPr>
              <a:spLocks/>
            </p:cNvSpPr>
            <p:nvPr/>
          </p:nvSpPr>
          <p:spPr bwMode="auto">
            <a:xfrm>
              <a:off x="1726063" y="6382593"/>
              <a:ext cx="26088" cy="144670"/>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5"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 name="Freeform 309">
              <a:extLst>
                <a:ext uri="{FF2B5EF4-FFF2-40B4-BE49-F238E27FC236}">
                  <a16:creationId xmlns:a16="http://schemas.microsoft.com/office/drawing/2014/main" id="{0405EB13-688F-70F2-94BC-0222FC4573B6}"/>
                </a:ext>
              </a:extLst>
            </p:cNvPr>
            <p:cNvSpPr>
              <a:spLocks/>
            </p:cNvSpPr>
            <p:nvPr/>
          </p:nvSpPr>
          <p:spPr bwMode="auto">
            <a:xfrm>
              <a:off x="1794840" y="6363620"/>
              <a:ext cx="59291" cy="182616"/>
            </a:xfrm>
            <a:custGeom>
              <a:avLst/>
              <a:gdLst>
                <a:gd name="T0" fmla="*/ 7 w 14"/>
                <a:gd name="T1" fmla="*/ 7 h 41"/>
                <a:gd name="T2" fmla="*/ 6 w 14"/>
                <a:gd name="T3" fmla="*/ 4 h 41"/>
                <a:gd name="T4" fmla="*/ 0 w 14"/>
                <a:gd name="T5" fmla="*/ 6 h 41"/>
                <a:gd name="T6" fmla="*/ 2 w 14"/>
                <a:gd name="T7" fmla="*/ 30 h 41"/>
                <a:gd name="T8" fmla="*/ 4 w 14"/>
                <a:gd name="T9" fmla="*/ 32 h 41"/>
                <a:gd name="T10" fmla="*/ 5 w 14"/>
                <a:gd name="T11" fmla="*/ 38 h 41"/>
                <a:gd name="T12" fmla="*/ 10 w 14"/>
                <a:gd name="T13" fmla="*/ 38 h 41"/>
                <a:gd name="T14" fmla="*/ 13 w 14"/>
                <a:gd name="T15" fmla="*/ 10 h 41"/>
                <a:gd name="T16" fmla="*/ 7 w 14"/>
                <a:gd name="T1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7"/>
                  </a:moveTo>
                  <a:cubicBezTo>
                    <a:pt x="7" y="6"/>
                    <a:pt x="7" y="5"/>
                    <a:pt x="6" y="4"/>
                  </a:cubicBezTo>
                  <a:cubicBezTo>
                    <a:pt x="5" y="0"/>
                    <a:pt x="0" y="2"/>
                    <a:pt x="0" y="6"/>
                  </a:cubicBezTo>
                  <a:cubicBezTo>
                    <a:pt x="2" y="14"/>
                    <a:pt x="2" y="22"/>
                    <a:pt x="2" y="30"/>
                  </a:cubicBezTo>
                  <a:cubicBezTo>
                    <a:pt x="2" y="31"/>
                    <a:pt x="3" y="32"/>
                    <a:pt x="4" y="32"/>
                  </a:cubicBezTo>
                  <a:cubicBezTo>
                    <a:pt x="5" y="34"/>
                    <a:pt x="5" y="36"/>
                    <a:pt x="5" y="38"/>
                  </a:cubicBezTo>
                  <a:cubicBezTo>
                    <a:pt x="5" y="41"/>
                    <a:pt x="10" y="41"/>
                    <a:pt x="10" y="38"/>
                  </a:cubicBezTo>
                  <a:cubicBezTo>
                    <a:pt x="11" y="29"/>
                    <a:pt x="11" y="19"/>
                    <a:pt x="13" y="10"/>
                  </a:cubicBezTo>
                  <a:cubicBezTo>
                    <a:pt x="14" y="6"/>
                    <a:pt x="9" y="4"/>
                    <a:pt x="7"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 name="Freeform 310">
              <a:extLst>
                <a:ext uri="{FF2B5EF4-FFF2-40B4-BE49-F238E27FC236}">
                  <a16:creationId xmlns:a16="http://schemas.microsoft.com/office/drawing/2014/main" id="{5E0DCF88-D653-F8E9-A4B4-967E9CA2EA28}"/>
                </a:ext>
              </a:extLst>
            </p:cNvPr>
            <p:cNvSpPr>
              <a:spLocks/>
            </p:cNvSpPr>
            <p:nvPr/>
          </p:nvSpPr>
          <p:spPr bwMode="auto">
            <a:xfrm>
              <a:off x="1865989" y="6363620"/>
              <a:ext cx="64034" cy="23242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6"/>
                    <a:pt x="6" y="9"/>
                    <a:pt x="6" y="11"/>
                  </a:cubicBezTo>
                  <a:cubicBezTo>
                    <a:pt x="4" y="10"/>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4"/>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 name="Freeform 311">
              <a:extLst>
                <a:ext uri="{FF2B5EF4-FFF2-40B4-BE49-F238E27FC236}">
                  <a16:creationId xmlns:a16="http://schemas.microsoft.com/office/drawing/2014/main" id="{29630420-BBF6-BB14-AC9D-572F35501B68}"/>
                </a:ext>
              </a:extLst>
            </p:cNvPr>
            <p:cNvSpPr>
              <a:spLocks/>
            </p:cNvSpPr>
            <p:nvPr/>
          </p:nvSpPr>
          <p:spPr bwMode="auto">
            <a:xfrm>
              <a:off x="1676259" y="6382593"/>
              <a:ext cx="49804" cy="203960"/>
            </a:xfrm>
            <a:custGeom>
              <a:avLst/>
              <a:gdLst>
                <a:gd name="T0" fmla="*/ 8 w 12"/>
                <a:gd name="T1" fmla="*/ 7 h 46"/>
                <a:gd name="T2" fmla="*/ 7 w 12"/>
                <a:gd name="T3" fmla="*/ 3 h 46"/>
                <a:gd name="T4" fmla="*/ 3 w 12"/>
                <a:gd name="T5" fmla="*/ 4 h 46"/>
                <a:gd name="T6" fmla="*/ 4 w 12"/>
                <a:gd name="T7" fmla="*/ 8 h 46"/>
                <a:gd name="T8" fmla="*/ 3 w 12"/>
                <a:gd name="T9" fmla="*/ 10 h 46"/>
                <a:gd name="T10" fmla="*/ 3 w 12"/>
                <a:gd name="T11" fmla="*/ 43 h 46"/>
                <a:gd name="T12" fmla="*/ 11 w 12"/>
                <a:gd name="T13" fmla="*/ 42 h 46"/>
                <a:gd name="T14" fmla="*/ 10 w 12"/>
                <a:gd name="T15" fmla="*/ 29 h 46"/>
                <a:gd name="T16" fmla="*/ 11 w 12"/>
                <a:gd name="T17" fmla="*/ 28 h 46"/>
                <a:gd name="T18" fmla="*/ 10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7" y="6"/>
                    <a:pt x="7" y="4"/>
                    <a:pt x="7" y="3"/>
                  </a:cubicBezTo>
                  <a:cubicBezTo>
                    <a:pt x="6" y="0"/>
                    <a:pt x="3" y="1"/>
                    <a:pt x="3" y="4"/>
                  </a:cubicBezTo>
                  <a:cubicBezTo>
                    <a:pt x="3" y="5"/>
                    <a:pt x="4" y="6"/>
                    <a:pt x="4" y="8"/>
                  </a:cubicBezTo>
                  <a:cubicBezTo>
                    <a:pt x="4" y="8"/>
                    <a:pt x="3" y="9"/>
                    <a:pt x="3" y="10"/>
                  </a:cubicBezTo>
                  <a:cubicBezTo>
                    <a:pt x="1" y="21"/>
                    <a:pt x="0" y="32"/>
                    <a:pt x="3" y="43"/>
                  </a:cubicBezTo>
                  <a:cubicBezTo>
                    <a:pt x="5" y="46"/>
                    <a:pt x="11" y="46"/>
                    <a:pt x="11" y="42"/>
                  </a:cubicBezTo>
                  <a:cubicBezTo>
                    <a:pt x="11" y="37"/>
                    <a:pt x="10" y="33"/>
                    <a:pt x="10" y="29"/>
                  </a:cubicBezTo>
                  <a:cubicBezTo>
                    <a:pt x="10" y="28"/>
                    <a:pt x="11" y="28"/>
                    <a:pt x="11" y="28"/>
                  </a:cubicBezTo>
                  <a:cubicBezTo>
                    <a:pt x="11" y="25"/>
                    <a:pt x="10" y="23"/>
                    <a:pt x="10" y="21"/>
                  </a:cubicBezTo>
                  <a:cubicBezTo>
                    <a:pt x="10" y="18"/>
                    <a:pt x="11" y="15"/>
                    <a:pt x="11"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 name="Freeform 312">
              <a:extLst>
                <a:ext uri="{FF2B5EF4-FFF2-40B4-BE49-F238E27FC236}">
                  <a16:creationId xmlns:a16="http://schemas.microsoft.com/office/drawing/2014/main" id="{9535F4D2-5AB5-AF87-337A-5AE9B0B5F018}"/>
                </a:ext>
              </a:extLst>
            </p:cNvPr>
            <p:cNvSpPr>
              <a:spLocks/>
            </p:cNvSpPr>
            <p:nvPr/>
          </p:nvSpPr>
          <p:spPr bwMode="auto">
            <a:xfrm>
              <a:off x="1277824" y="6389708"/>
              <a:ext cx="49804" cy="125697"/>
            </a:xfrm>
            <a:custGeom>
              <a:avLst/>
              <a:gdLst>
                <a:gd name="T0" fmla="*/ 12 w 12"/>
                <a:gd name="T1" fmla="*/ 25 h 28"/>
                <a:gd name="T2" fmla="*/ 4 w 12"/>
                <a:gd name="T3" fmla="*/ 3 h 28"/>
                <a:gd name="T4" fmla="*/ 0 w 12"/>
                <a:gd name="T5" fmla="*/ 4 h 28"/>
                <a:gd name="T6" fmla="*/ 9 w 12"/>
                <a:gd name="T7" fmla="*/ 26 h 28"/>
                <a:gd name="T8" fmla="*/ 12 w 12"/>
                <a:gd name="T9" fmla="*/ 25 h 28"/>
              </a:gdLst>
              <a:ahLst/>
              <a:cxnLst>
                <a:cxn ang="0">
                  <a:pos x="T0" y="T1"/>
                </a:cxn>
                <a:cxn ang="0">
                  <a:pos x="T2" y="T3"/>
                </a:cxn>
                <a:cxn ang="0">
                  <a:pos x="T4" y="T5"/>
                </a:cxn>
                <a:cxn ang="0">
                  <a:pos x="T6" y="T7"/>
                </a:cxn>
                <a:cxn ang="0">
                  <a:pos x="T8" y="T9"/>
                </a:cxn>
              </a:cxnLst>
              <a:rect l="0" t="0" r="r" b="b"/>
              <a:pathLst>
                <a:path w="12" h="28">
                  <a:moveTo>
                    <a:pt x="12" y="25"/>
                  </a:moveTo>
                  <a:cubicBezTo>
                    <a:pt x="8" y="18"/>
                    <a:pt x="6" y="10"/>
                    <a:pt x="4" y="3"/>
                  </a:cubicBezTo>
                  <a:cubicBezTo>
                    <a:pt x="3" y="0"/>
                    <a:pt x="0" y="1"/>
                    <a:pt x="0" y="4"/>
                  </a:cubicBezTo>
                  <a:cubicBezTo>
                    <a:pt x="2" y="12"/>
                    <a:pt x="5" y="19"/>
                    <a:pt x="9" y="26"/>
                  </a:cubicBezTo>
                  <a:cubicBezTo>
                    <a:pt x="10" y="28"/>
                    <a:pt x="12" y="27"/>
                    <a:pt x="12" y="2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 name="Freeform 313">
              <a:extLst>
                <a:ext uri="{FF2B5EF4-FFF2-40B4-BE49-F238E27FC236}">
                  <a16:creationId xmlns:a16="http://schemas.microsoft.com/office/drawing/2014/main" id="{1BB5BF73-D99B-EACE-1F18-8B3AB7AE974D}"/>
                </a:ext>
              </a:extLst>
            </p:cNvPr>
            <p:cNvSpPr>
              <a:spLocks/>
            </p:cNvSpPr>
            <p:nvPr/>
          </p:nvSpPr>
          <p:spPr bwMode="auto">
            <a:xfrm>
              <a:off x="1171101" y="6342275"/>
              <a:ext cx="75892" cy="194474"/>
            </a:xfrm>
            <a:custGeom>
              <a:avLst/>
              <a:gdLst>
                <a:gd name="T0" fmla="*/ 16 w 18"/>
                <a:gd name="T1" fmla="*/ 37 h 44"/>
                <a:gd name="T2" fmla="*/ 12 w 18"/>
                <a:gd name="T3" fmla="*/ 8 h 44"/>
                <a:gd name="T4" fmla="*/ 6 w 18"/>
                <a:gd name="T5" fmla="*/ 4 h 44"/>
                <a:gd name="T6" fmla="*/ 10 w 18"/>
                <a:gd name="T7" fmla="*/ 40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7"/>
                    <a:pt x="7" y="18"/>
                    <a:pt x="12" y="8"/>
                  </a:cubicBezTo>
                  <a:cubicBezTo>
                    <a:pt x="13" y="4"/>
                    <a:pt x="8" y="0"/>
                    <a:pt x="6" y="4"/>
                  </a:cubicBezTo>
                  <a:cubicBezTo>
                    <a:pt x="0" y="17"/>
                    <a:pt x="2" y="29"/>
                    <a:pt x="10" y="40"/>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 name="Freeform 314">
              <a:extLst>
                <a:ext uri="{FF2B5EF4-FFF2-40B4-BE49-F238E27FC236}">
                  <a16:creationId xmlns:a16="http://schemas.microsoft.com/office/drawing/2014/main" id="{379BFCE8-120C-B0A8-2AB7-7DE26745A3BE}"/>
                </a:ext>
              </a:extLst>
            </p:cNvPr>
            <p:cNvSpPr>
              <a:spLocks/>
            </p:cNvSpPr>
            <p:nvPr/>
          </p:nvSpPr>
          <p:spPr bwMode="auto">
            <a:xfrm>
              <a:off x="1441467" y="6399194"/>
              <a:ext cx="42689" cy="147041"/>
            </a:xfrm>
            <a:custGeom>
              <a:avLst/>
              <a:gdLst>
                <a:gd name="T0" fmla="*/ 3 w 10"/>
                <a:gd name="T1" fmla="*/ 4 h 33"/>
                <a:gd name="T2" fmla="*/ 3 w 10"/>
                <a:gd name="T3" fmla="*/ 29 h 33"/>
                <a:gd name="T4" fmla="*/ 9 w 10"/>
                <a:gd name="T5" fmla="*/ 27 h 33"/>
                <a:gd name="T6" fmla="*/ 9 w 10"/>
                <a:gd name="T7" fmla="*/ 6 h 33"/>
                <a:gd name="T8" fmla="*/ 3 w 10"/>
                <a:gd name="T9" fmla="*/ 4 h 33"/>
              </a:gdLst>
              <a:ahLst/>
              <a:cxnLst>
                <a:cxn ang="0">
                  <a:pos x="T0" y="T1"/>
                </a:cxn>
                <a:cxn ang="0">
                  <a:pos x="T2" y="T3"/>
                </a:cxn>
                <a:cxn ang="0">
                  <a:pos x="T4" y="T5"/>
                </a:cxn>
                <a:cxn ang="0">
                  <a:pos x="T6" y="T7"/>
                </a:cxn>
                <a:cxn ang="0">
                  <a:pos x="T8" y="T9"/>
                </a:cxn>
              </a:cxnLst>
              <a:rect l="0" t="0" r="r" b="b"/>
              <a:pathLst>
                <a:path w="10" h="33">
                  <a:moveTo>
                    <a:pt x="3" y="4"/>
                  </a:moveTo>
                  <a:cubicBezTo>
                    <a:pt x="0" y="12"/>
                    <a:pt x="0" y="21"/>
                    <a:pt x="3" y="29"/>
                  </a:cubicBezTo>
                  <a:cubicBezTo>
                    <a:pt x="4" y="33"/>
                    <a:pt x="9" y="31"/>
                    <a:pt x="9" y="27"/>
                  </a:cubicBezTo>
                  <a:cubicBezTo>
                    <a:pt x="8" y="20"/>
                    <a:pt x="7" y="13"/>
                    <a:pt x="9" y="6"/>
                  </a:cubicBezTo>
                  <a:cubicBezTo>
                    <a:pt x="10" y="2"/>
                    <a:pt x="4" y="0"/>
                    <a:pt x="3"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 name="Freeform 315">
              <a:extLst>
                <a:ext uri="{FF2B5EF4-FFF2-40B4-BE49-F238E27FC236}">
                  <a16:creationId xmlns:a16="http://schemas.microsoft.com/office/drawing/2014/main" id="{7EC666AF-D8C0-53CD-5746-781EB030B935}"/>
                </a:ext>
              </a:extLst>
            </p:cNvPr>
            <p:cNvSpPr>
              <a:spLocks/>
            </p:cNvSpPr>
            <p:nvPr/>
          </p:nvSpPr>
          <p:spPr bwMode="auto">
            <a:xfrm>
              <a:off x="1963226" y="6337532"/>
              <a:ext cx="61662" cy="222933"/>
            </a:xfrm>
            <a:custGeom>
              <a:avLst/>
              <a:gdLst>
                <a:gd name="T0" fmla="*/ 11 w 15"/>
                <a:gd name="T1" fmla="*/ 27 h 50"/>
                <a:gd name="T2" fmla="*/ 14 w 15"/>
                <a:gd name="T3" fmla="*/ 6 h 50"/>
                <a:gd name="T4" fmla="*/ 7 w 15"/>
                <a:gd name="T5" fmla="*/ 4 h 50"/>
                <a:gd name="T6" fmla="*/ 5 w 15"/>
                <a:gd name="T7" fmla="*/ 15 h 50"/>
                <a:gd name="T8" fmla="*/ 4 w 15"/>
                <a:gd name="T9" fmla="*/ 16 h 50"/>
                <a:gd name="T10" fmla="*/ 5 w 15"/>
                <a:gd name="T11" fmla="*/ 46 h 50"/>
                <a:gd name="T12" fmla="*/ 11 w 15"/>
                <a:gd name="T13" fmla="*/ 42 h 50"/>
                <a:gd name="T14" fmla="*/ 9 w 15"/>
                <a:gd name="T15" fmla="*/ 30 h 50"/>
                <a:gd name="T16" fmla="*/ 11 w 15"/>
                <a:gd name="T17"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7"/>
                  </a:moveTo>
                  <a:cubicBezTo>
                    <a:pt x="12" y="20"/>
                    <a:pt x="12" y="13"/>
                    <a:pt x="14" y="6"/>
                  </a:cubicBezTo>
                  <a:cubicBezTo>
                    <a:pt x="15" y="1"/>
                    <a:pt x="8" y="0"/>
                    <a:pt x="7" y="4"/>
                  </a:cubicBezTo>
                  <a:cubicBezTo>
                    <a:pt x="6" y="8"/>
                    <a:pt x="5" y="11"/>
                    <a:pt x="5" y="15"/>
                  </a:cubicBezTo>
                  <a:cubicBezTo>
                    <a:pt x="4" y="15"/>
                    <a:pt x="4" y="16"/>
                    <a:pt x="4" y="16"/>
                  </a:cubicBezTo>
                  <a:cubicBezTo>
                    <a:pt x="1" y="27"/>
                    <a:pt x="0" y="36"/>
                    <a:pt x="5" y="46"/>
                  </a:cubicBezTo>
                  <a:cubicBezTo>
                    <a:pt x="7" y="50"/>
                    <a:pt x="13" y="46"/>
                    <a:pt x="11" y="42"/>
                  </a:cubicBezTo>
                  <a:cubicBezTo>
                    <a:pt x="10" y="38"/>
                    <a:pt x="9" y="34"/>
                    <a:pt x="9" y="30"/>
                  </a:cubicBezTo>
                  <a:cubicBezTo>
                    <a:pt x="10" y="30"/>
                    <a:pt x="11" y="29"/>
                    <a:pt x="11" y="2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 name="Freeform 316">
              <a:extLst>
                <a:ext uri="{FF2B5EF4-FFF2-40B4-BE49-F238E27FC236}">
                  <a16:creationId xmlns:a16="http://schemas.microsoft.com/office/drawing/2014/main" id="{D1A437D9-1F56-EECB-CC81-73F071EF9D75}"/>
                </a:ext>
              </a:extLst>
            </p:cNvPr>
            <p:cNvSpPr>
              <a:spLocks/>
            </p:cNvSpPr>
            <p:nvPr/>
          </p:nvSpPr>
          <p:spPr bwMode="auto">
            <a:xfrm>
              <a:off x="2050976" y="6394451"/>
              <a:ext cx="33203" cy="14229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 name="Freeform 317">
              <a:extLst>
                <a:ext uri="{FF2B5EF4-FFF2-40B4-BE49-F238E27FC236}">
                  <a16:creationId xmlns:a16="http://schemas.microsoft.com/office/drawing/2014/main" id="{10110CE6-5B08-2B68-DB65-B59FF6B62A0A}"/>
                </a:ext>
              </a:extLst>
            </p:cNvPr>
            <p:cNvSpPr>
              <a:spLocks/>
            </p:cNvSpPr>
            <p:nvPr/>
          </p:nvSpPr>
          <p:spPr bwMode="auto">
            <a:xfrm>
              <a:off x="2077064" y="6373106"/>
              <a:ext cx="83007" cy="239535"/>
            </a:xfrm>
            <a:custGeom>
              <a:avLst/>
              <a:gdLst>
                <a:gd name="T0" fmla="*/ 18 w 20"/>
                <a:gd name="T1" fmla="*/ 47 h 54"/>
                <a:gd name="T2" fmla="*/ 13 w 20"/>
                <a:gd name="T3" fmla="*/ 15 h 54"/>
                <a:gd name="T4" fmla="*/ 12 w 20"/>
                <a:gd name="T5" fmla="*/ 13 h 54"/>
                <a:gd name="T6" fmla="*/ 12 w 20"/>
                <a:gd name="T7" fmla="*/ 4 h 54"/>
                <a:gd name="T8" fmla="*/ 8 w 20"/>
                <a:gd name="T9" fmla="*/ 4 h 54"/>
                <a:gd name="T10" fmla="*/ 8 w 20"/>
                <a:gd name="T11" fmla="*/ 13 h 54"/>
                <a:gd name="T12" fmla="*/ 7 w 20"/>
                <a:gd name="T13" fmla="*/ 14 h 54"/>
                <a:gd name="T14" fmla="*/ 6 w 20"/>
                <a:gd name="T15" fmla="*/ 23 h 54"/>
                <a:gd name="T16" fmla="*/ 5 w 20"/>
                <a:gd name="T17" fmla="*/ 23 h 54"/>
                <a:gd name="T18" fmla="*/ 1 w 20"/>
                <a:gd name="T19" fmla="*/ 40 h 54"/>
                <a:gd name="T20" fmla="*/ 3 w 20"/>
                <a:gd name="T21" fmla="*/ 40 h 54"/>
                <a:gd name="T22" fmla="*/ 6 w 20"/>
                <a:gd name="T23" fmla="*/ 26 h 54"/>
                <a:gd name="T24" fmla="*/ 10 w 20"/>
                <a:gd name="T25" fmla="*/ 49 h 54"/>
                <a:gd name="T26" fmla="*/ 18 w 20"/>
                <a:gd name="T27"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4">
                  <a:moveTo>
                    <a:pt x="18" y="47"/>
                  </a:moveTo>
                  <a:cubicBezTo>
                    <a:pt x="14" y="36"/>
                    <a:pt x="14" y="25"/>
                    <a:pt x="13" y="15"/>
                  </a:cubicBezTo>
                  <a:cubicBezTo>
                    <a:pt x="13" y="14"/>
                    <a:pt x="12" y="13"/>
                    <a:pt x="12" y="13"/>
                  </a:cubicBezTo>
                  <a:cubicBezTo>
                    <a:pt x="12" y="10"/>
                    <a:pt x="12" y="8"/>
                    <a:pt x="12" y="4"/>
                  </a:cubicBezTo>
                  <a:cubicBezTo>
                    <a:pt x="12" y="0"/>
                    <a:pt x="8" y="0"/>
                    <a:pt x="8" y="4"/>
                  </a:cubicBezTo>
                  <a:cubicBezTo>
                    <a:pt x="8" y="8"/>
                    <a:pt x="8" y="10"/>
                    <a:pt x="8" y="13"/>
                  </a:cubicBezTo>
                  <a:cubicBezTo>
                    <a:pt x="8" y="13"/>
                    <a:pt x="7" y="14"/>
                    <a:pt x="7" y="14"/>
                  </a:cubicBezTo>
                  <a:cubicBezTo>
                    <a:pt x="7" y="17"/>
                    <a:pt x="7" y="20"/>
                    <a:pt x="6" y="23"/>
                  </a:cubicBezTo>
                  <a:cubicBezTo>
                    <a:pt x="6" y="22"/>
                    <a:pt x="5" y="22"/>
                    <a:pt x="5" y="23"/>
                  </a:cubicBezTo>
                  <a:cubicBezTo>
                    <a:pt x="3" y="29"/>
                    <a:pt x="2" y="34"/>
                    <a:pt x="1" y="40"/>
                  </a:cubicBezTo>
                  <a:cubicBezTo>
                    <a:pt x="0" y="41"/>
                    <a:pt x="2" y="41"/>
                    <a:pt x="3" y="40"/>
                  </a:cubicBezTo>
                  <a:cubicBezTo>
                    <a:pt x="4" y="35"/>
                    <a:pt x="5" y="30"/>
                    <a:pt x="6" y="26"/>
                  </a:cubicBezTo>
                  <a:cubicBezTo>
                    <a:pt x="6" y="34"/>
                    <a:pt x="7" y="42"/>
                    <a:pt x="10" y="49"/>
                  </a:cubicBezTo>
                  <a:cubicBezTo>
                    <a:pt x="12" y="54"/>
                    <a:pt x="20" y="52"/>
                    <a:pt x="18" y="4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 name="Freeform 318">
              <a:extLst>
                <a:ext uri="{FF2B5EF4-FFF2-40B4-BE49-F238E27FC236}">
                  <a16:creationId xmlns:a16="http://schemas.microsoft.com/office/drawing/2014/main" id="{3CA75622-CD3D-D862-5413-5F42F62F2FDA}"/>
                </a:ext>
              </a:extLst>
            </p:cNvPr>
            <p:cNvSpPr>
              <a:spLocks/>
            </p:cNvSpPr>
            <p:nvPr/>
          </p:nvSpPr>
          <p:spPr bwMode="auto">
            <a:xfrm>
              <a:off x="2181416" y="6491688"/>
              <a:ext cx="26088" cy="130440"/>
            </a:xfrm>
            <a:custGeom>
              <a:avLst/>
              <a:gdLst>
                <a:gd name="T0" fmla="*/ 5 w 6"/>
                <a:gd name="T1" fmla="*/ 4 h 29"/>
                <a:gd name="T2" fmla="*/ 1 w 6"/>
                <a:gd name="T3" fmla="*/ 3 h 29"/>
                <a:gd name="T4" fmla="*/ 0 w 6"/>
                <a:gd name="T5" fmla="*/ 25 h 29"/>
                <a:gd name="T6" fmla="*/ 6 w 6"/>
                <a:gd name="T7" fmla="*/ 25 h 29"/>
                <a:gd name="T8" fmla="*/ 5 w 6"/>
                <a:gd name="T9" fmla="*/ 4 h 29"/>
              </a:gdLst>
              <a:ahLst/>
              <a:cxnLst>
                <a:cxn ang="0">
                  <a:pos x="T0" y="T1"/>
                </a:cxn>
                <a:cxn ang="0">
                  <a:pos x="T2" y="T3"/>
                </a:cxn>
                <a:cxn ang="0">
                  <a:pos x="T4" y="T5"/>
                </a:cxn>
                <a:cxn ang="0">
                  <a:pos x="T6" y="T7"/>
                </a:cxn>
                <a:cxn ang="0">
                  <a:pos x="T8" y="T9"/>
                </a:cxn>
              </a:cxnLst>
              <a:rect l="0" t="0" r="r" b="b"/>
              <a:pathLst>
                <a:path w="6" h="29">
                  <a:moveTo>
                    <a:pt x="5" y="4"/>
                  </a:moveTo>
                  <a:cubicBezTo>
                    <a:pt x="5" y="1"/>
                    <a:pt x="1" y="0"/>
                    <a:pt x="1" y="3"/>
                  </a:cubicBezTo>
                  <a:cubicBezTo>
                    <a:pt x="1" y="11"/>
                    <a:pt x="0" y="21"/>
                    <a:pt x="0" y="25"/>
                  </a:cubicBezTo>
                  <a:cubicBezTo>
                    <a:pt x="0" y="29"/>
                    <a:pt x="6" y="29"/>
                    <a:pt x="6" y="25"/>
                  </a:cubicBezTo>
                  <a:cubicBezTo>
                    <a:pt x="6" y="21"/>
                    <a:pt x="6" y="11"/>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 name="Freeform 319">
              <a:extLst>
                <a:ext uri="{FF2B5EF4-FFF2-40B4-BE49-F238E27FC236}">
                  <a16:creationId xmlns:a16="http://schemas.microsoft.com/office/drawing/2014/main" id="{71537EDA-5D12-2451-C657-72633BAA0ABF}"/>
                </a:ext>
              </a:extLst>
            </p:cNvPr>
            <p:cNvSpPr>
              <a:spLocks/>
            </p:cNvSpPr>
            <p:nvPr/>
          </p:nvSpPr>
          <p:spPr bwMode="auto">
            <a:xfrm>
              <a:off x="2209876" y="6394451"/>
              <a:ext cx="42689" cy="177872"/>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9" y="25"/>
                    <a:pt x="9" y="14"/>
                    <a:pt x="10" y="4"/>
                  </a:cubicBezTo>
                  <a:cubicBezTo>
                    <a:pt x="10" y="0"/>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 name="Freeform 320">
              <a:extLst>
                <a:ext uri="{FF2B5EF4-FFF2-40B4-BE49-F238E27FC236}">
                  <a16:creationId xmlns:a16="http://schemas.microsoft.com/office/drawing/2014/main" id="{CAF500D3-363D-5FD5-A5B2-B55CE38516E2}"/>
                </a:ext>
              </a:extLst>
            </p:cNvPr>
            <p:cNvSpPr>
              <a:spLocks/>
            </p:cNvSpPr>
            <p:nvPr/>
          </p:nvSpPr>
          <p:spPr bwMode="auto">
            <a:xfrm>
              <a:off x="2252565" y="6382593"/>
              <a:ext cx="71149" cy="249021"/>
            </a:xfrm>
            <a:custGeom>
              <a:avLst/>
              <a:gdLst>
                <a:gd name="T0" fmla="*/ 7 w 17"/>
                <a:gd name="T1" fmla="*/ 5 h 56"/>
                <a:gd name="T2" fmla="*/ 4 w 17"/>
                <a:gd name="T3" fmla="*/ 12 h 56"/>
                <a:gd name="T4" fmla="*/ 4 w 17"/>
                <a:gd name="T5" fmla="*/ 11 h 56"/>
                <a:gd name="T6" fmla="*/ 1 w 17"/>
                <a:gd name="T7" fmla="*/ 11 h 56"/>
                <a:gd name="T8" fmla="*/ 2 w 17"/>
                <a:gd name="T9" fmla="*/ 19 h 56"/>
                <a:gd name="T10" fmla="*/ 6 w 17"/>
                <a:gd name="T11" fmla="*/ 54 h 56"/>
                <a:gd name="T12" fmla="*/ 12 w 17"/>
                <a:gd name="T13" fmla="*/ 52 h 56"/>
                <a:gd name="T14" fmla="*/ 15 w 17"/>
                <a:gd name="T15" fmla="*/ 9 h 56"/>
                <a:gd name="T16" fmla="*/ 7 w 17"/>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6">
                  <a:moveTo>
                    <a:pt x="7" y="5"/>
                  </a:moveTo>
                  <a:cubicBezTo>
                    <a:pt x="6" y="7"/>
                    <a:pt x="5" y="9"/>
                    <a:pt x="4" y="12"/>
                  </a:cubicBezTo>
                  <a:cubicBezTo>
                    <a:pt x="4" y="11"/>
                    <a:pt x="4" y="11"/>
                    <a:pt x="4" y="11"/>
                  </a:cubicBezTo>
                  <a:cubicBezTo>
                    <a:pt x="4" y="9"/>
                    <a:pt x="1" y="10"/>
                    <a:pt x="1" y="11"/>
                  </a:cubicBezTo>
                  <a:cubicBezTo>
                    <a:pt x="1" y="14"/>
                    <a:pt x="2" y="17"/>
                    <a:pt x="2" y="19"/>
                  </a:cubicBezTo>
                  <a:cubicBezTo>
                    <a:pt x="0" y="31"/>
                    <a:pt x="1" y="43"/>
                    <a:pt x="6" y="54"/>
                  </a:cubicBezTo>
                  <a:cubicBezTo>
                    <a:pt x="7" y="56"/>
                    <a:pt x="12" y="55"/>
                    <a:pt x="12" y="52"/>
                  </a:cubicBezTo>
                  <a:cubicBezTo>
                    <a:pt x="11" y="38"/>
                    <a:pt x="9" y="23"/>
                    <a:pt x="15" y="9"/>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 name="Freeform 321">
              <a:extLst>
                <a:ext uri="{FF2B5EF4-FFF2-40B4-BE49-F238E27FC236}">
                  <a16:creationId xmlns:a16="http://schemas.microsoft.com/office/drawing/2014/main" id="{84F6FD68-1342-D37C-19EF-4126E9FF4442}"/>
                </a:ext>
              </a:extLst>
            </p:cNvPr>
            <p:cNvSpPr>
              <a:spLocks/>
            </p:cNvSpPr>
            <p:nvPr/>
          </p:nvSpPr>
          <p:spPr bwMode="auto">
            <a:xfrm>
              <a:off x="2169558" y="6347018"/>
              <a:ext cx="33203" cy="158899"/>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 name="Freeform 322">
              <a:extLst>
                <a:ext uri="{FF2B5EF4-FFF2-40B4-BE49-F238E27FC236}">
                  <a16:creationId xmlns:a16="http://schemas.microsoft.com/office/drawing/2014/main" id="{122B5CAD-861F-22F4-299F-EB017F55F387}"/>
                </a:ext>
              </a:extLst>
            </p:cNvPr>
            <p:cNvSpPr>
              <a:spLocks/>
            </p:cNvSpPr>
            <p:nvPr/>
          </p:nvSpPr>
          <p:spPr bwMode="auto">
            <a:xfrm>
              <a:off x="2311856" y="6382593"/>
              <a:ext cx="61662" cy="177872"/>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39"/>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 name="Freeform 323">
              <a:extLst>
                <a:ext uri="{FF2B5EF4-FFF2-40B4-BE49-F238E27FC236}">
                  <a16:creationId xmlns:a16="http://schemas.microsoft.com/office/drawing/2014/main" id="{3273B65D-3E4D-344C-0230-C65ABB05A16A}"/>
                </a:ext>
              </a:extLst>
            </p:cNvPr>
            <p:cNvSpPr>
              <a:spLocks/>
            </p:cNvSpPr>
            <p:nvPr/>
          </p:nvSpPr>
          <p:spPr bwMode="auto">
            <a:xfrm>
              <a:off x="2409093" y="6453742"/>
              <a:ext cx="33203" cy="142298"/>
            </a:xfrm>
            <a:custGeom>
              <a:avLst/>
              <a:gdLst>
                <a:gd name="T0" fmla="*/ 0 w 8"/>
                <a:gd name="T1" fmla="*/ 5 h 32"/>
                <a:gd name="T2" fmla="*/ 1 w 8"/>
                <a:gd name="T3" fmla="*/ 28 h 32"/>
                <a:gd name="T4" fmla="*/ 7 w 8"/>
                <a:gd name="T5" fmla="*/ 28 h 32"/>
                <a:gd name="T6" fmla="*/ 8 w 8"/>
                <a:gd name="T7" fmla="*/ 5 h 32"/>
                <a:gd name="T8" fmla="*/ 0 w 8"/>
                <a:gd name="T9" fmla="*/ 5 h 32"/>
              </a:gdLst>
              <a:ahLst/>
              <a:cxnLst>
                <a:cxn ang="0">
                  <a:pos x="T0" y="T1"/>
                </a:cxn>
                <a:cxn ang="0">
                  <a:pos x="T2" y="T3"/>
                </a:cxn>
                <a:cxn ang="0">
                  <a:pos x="T4" y="T5"/>
                </a:cxn>
                <a:cxn ang="0">
                  <a:pos x="T6" y="T7"/>
                </a:cxn>
                <a:cxn ang="0">
                  <a:pos x="T8" y="T9"/>
                </a:cxn>
              </a:cxnLst>
              <a:rect l="0" t="0" r="r" b="b"/>
              <a:pathLst>
                <a:path w="8" h="32">
                  <a:moveTo>
                    <a:pt x="0" y="5"/>
                  </a:moveTo>
                  <a:cubicBezTo>
                    <a:pt x="0" y="13"/>
                    <a:pt x="0" y="20"/>
                    <a:pt x="1" y="28"/>
                  </a:cubicBezTo>
                  <a:cubicBezTo>
                    <a:pt x="2" y="32"/>
                    <a:pt x="7" y="32"/>
                    <a:pt x="7" y="28"/>
                  </a:cubicBezTo>
                  <a:cubicBezTo>
                    <a:pt x="8" y="20"/>
                    <a:pt x="8" y="13"/>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 name="Freeform 324">
              <a:extLst>
                <a:ext uri="{FF2B5EF4-FFF2-40B4-BE49-F238E27FC236}">
                  <a16:creationId xmlns:a16="http://schemas.microsoft.com/office/drawing/2014/main" id="{23DE37E5-BC5B-FD4D-2FD4-B1DE47D79EE4}"/>
                </a:ext>
              </a:extLst>
            </p:cNvPr>
            <p:cNvSpPr>
              <a:spLocks/>
            </p:cNvSpPr>
            <p:nvPr/>
          </p:nvSpPr>
          <p:spPr bwMode="auto">
            <a:xfrm>
              <a:off x="2551391" y="6332788"/>
              <a:ext cx="59291" cy="234792"/>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2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0"/>
                    <a:pt x="0" y="21"/>
                    <a:pt x="0" y="24"/>
                  </a:cubicBezTo>
                  <a:cubicBezTo>
                    <a:pt x="0" y="31"/>
                    <a:pt x="2"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2"/>
                  </a:cubicBezTo>
                  <a:cubicBezTo>
                    <a:pt x="9" y="22"/>
                    <a:pt x="10" y="12"/>
                    <a:pt x="13"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 name="Freeform 325">
              <a:extLst>
                <a:ext uri="{FF2B5EF4-FFF2-40B4-BE49-F238E27FC236}">
                  <a16:creationId xmlns:a16="http://schemas.microsoft.com/office/drawing/2014/main" id="{A49076A8-E530-2E3A-325C-8EB4717027CC}"/>
                </a:ext>
              </a:extLst>
            </p:cNvPr>
            <p:cNvSpPr>
              <a:spLocks/>
            </p:cNvSpPr>
            <p:nvPr/>
          </p:nvSpPr>
          <p:spPr bwMode="auto">
            <a:xfrm>
              <a:off x="2622540" y="6328045"/>
              <a:ext cx="66406" cy="208704"/>
            </a:xfrm>
            <a:custGeom>
              <a:avLst/>
              <a:gdLst>
                <a:gd name="T0" fmla="*/ 12 w 16"/>
                <a:gd name="T1" fmla="*/ 2 h 47"/>
                <a:gd name="T2" fmla="*/ 0 w 16"/>
                <a:gd name="T3" fmla="*/ 44 h 47"/>
                <a:gd name="T4" fmla="*/ 6 w 16"/>
                <a:gd name="T5" fmla="*/ 44 h 47"/>
                <a:gd name="T6" fmla="*/ 15 w 16"/>
                <a:gd name="T7" fmla="*/ 4 h 47"/>
                <a:gd name="T8" fmla="*/ 12 w 16"/>
                <a:gd name="T9" fmla="*/ 2 h 47"/>
              </a:gdLst>
              <a:ahLst/>
              <a:cxnLst>
                <a:cxn ang="0">
                  <a:pos x="T0" y="T1"/>
                </a:cxn>
                <a:cxn ang="0">
                  <a:pos x="T2" y="T3"/>
                </a:cxn>
                <a:cxn ang="0">
                  <a:pos x="T4" y="T5"/>
                </a:cxn>
                <a:cxn ang="0">
                  <a:pos x="T6" y="T7"/>
                </a:cxn>
                <a:cxn ang="0">
                  <a:pos x="T8" y="T9"/>
                </a:cxn>
              </a:cxnLst>
              <a:rect l="0" t="0" r="r" b="b"/>
              <a:pathLst>
                <a:path w="16" h="47">
                  <a:moveTo>
                    <a:pt x="12" y="2"/>
                  </a:moveTo>
                  <a:cubicBezTo>
                    <a:pt x="3" y="14"/>
                    <a:pt x="0" y="29"/>
                    <a:pt x="0" y="44"/>
                  </a:cubicBezTo>
                  <a:cubicBezTo>
                    <a:pt x="0" y="47"/>
                    <a:pt x="6" y="47"/>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 name="Freeform 326">
              <a:extLst>
                <a:ext uri="{FF2B5EF4-FFF2-40B4-BE49-F238E27FC236}">
                  <a16:creationId xmlns:a16="http://schemas.microsoft.com/office/drawing/2014/main" id="{CC8E2CFA-EDEF-5A6D-937E-4FB7D2FEE2D2}"/>
                </a:ext>
              </a:extLst>
            </p:cNvPr>
            <p:cNvSpPr>
              <a:spLocks/>
            </p:cNvSpPr>
            <p:nvPr/>
          </p:nvSpPr>
          <p:spPr bwMode="auto">
            <a:xfrm>
              <a:off x="2703175" y="6363620"/>
              <a:ext cx="33203" cy="201589"/>
            </a:xfrm>
            <a:custGeom>
              <a:avLst/>
              <a:gdLst>
                <a:gd name="T0" fmla="*/ 7 w 8"/>
                <a:gd name="T1" fmla="*/ 3 h 45"/>
                <a:gd name="T2" fmla="*/ 3 w 8"/>
                <a:gd name="T3" fmla="*/ 3 h 45"/>
                <a:gd name="T4" fmla="*/ 2 w 8"/>
                <a:gd name="T5" fmla="*/ 15 h 45"/>
                <a:gd name="T6" fmla="*/ 0 w 8"/>
                <a:gd name="T7" fmla="*/ 17 h 45"/>
                <a:gd name="T8" fmla="*/ 1 w 8"/>
                <a:gd name="T9" fmla="*/ 34 h 45"/>
                <a:gd name="T10" fmla="*/ 2 w 8"/>
                <a:gd name="T11" fmla="*/ 36 h 45"/>
                <a:gd name="T12" fmla="*/ 2 w 8"/>
                <a:gd name="T13" fmla="*/ 42 h 45"/>
                <a:gd name="T14" fmla="*/ 7 w 8"/>
                <a:gd name="T15" fmla="*/ 42 h 45"/>
                <a:gd name="T16" fmla="*/ 7 w 8"/>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5">
                  <a:moveTo>
                    <a:pt x="7" y="3"/>
                  </a:moveTo>
                  <a:cubicBezTo>
                    <a:pt x="7" y="0"/>
                    <a:pt x="3" y="0"/>
                    <a:pt x="3" y="3"/>
                  </a:cubicBezTo>
                  <a:cubicBezTo>
                    <a:pt x="2" y="7"/>
                    <a:pt x="2" y="11"/>
                    <a:pt x="2" y="15"/>
                  </a:cubicBezTo>
                  <a:cubicBezTo>
                    <a:pt x="1" y="15"/>
                    <a:pt x="0" y="16"/>
                    <a:pt x="0" y="17"/>
                  </a:cubicBezTo>
                  <a:cubicBezTo>
                    <a:pt x="0" y="23"/>
                    <a:pt x="0" y="28"/>
                    <a:pt x="1" y="34"/>
                  </a:cubicBezTo>
                  <a:cubicBezTo>
                    <a:pt x="1" y="35"/>
                    <a:pt x="1" y="35"/>
                    <a:pt x="2" y="36"/>
                  </a:cubicBezTo>
                  <a:cubicBezTo>
                    <a:pt x="2" y="38"/>
                    <a:pt x="2" y="40"/>
                    <a:pt x="2" y="42"/>
                  </a:cubicBezTo>
                  <a:cubicBezTo>
                    <a:pt x="2" y="45"/>
                    <a:pt x="7" y="45"/>
                    <a:pt x="7" y="42"/>
                  </a:cubicBezTo>
                  <a:cubicBezTo>
                    <a:pt x="8" y="29"/>
                    <a:pt x="7" y="16"/>
                    <a:pt x="7"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 name="Freeform 327">
              <a:extLst>
                <a:ext uri="{FF2B5EF4-FFF2-40B4-BE49-F238E27FC236}">
                  <a16:creationId xmlns:a16="http://schemas.microsoft.com/office/drawing/2014/main" id="{063A01FC-30D3-6B19-E0E7-54C84D40F829}"/>
                </a:ext>
              </a:extLst>
            </p:cNvPr>
            <p:cNvSpPr>
              <a:spLocks/>
            </p:cNvSpPr>
            <p:nvPr/>
          </p:nvSpPr>
          <p:spPr bwMode="auto">
            <a:xfrm>
              <a:off x="2795669" y="6313815"/>
              <a:ext cx="78264" cy="213447"/>
            </a:xfrm>
            <a:custGeom>
              <a:avLst/>
              <a:gdLst>
                <a:gd name="T0" fmla="*/ 18 w 19"/>
                <a:gd name="T1" fmla="*/ 44 h 48"/>
                <a:gd name="T2" fmla="*/ 16 w 19"/>
                <a:gd name="T3" fmla="*/ 17 h 48"/>
                <a:gd name="T4" fmla="*/ 10 w 19"/>
                <a:gd name="T5" fmla="*/ 15 h 48"/>
                <a:gd name="T6" fmla="*/ 10 w 19"/>
                <a:gd name="T7" fmla="*/ 15 h 48"/>
                <a:gd name="T8" fmla="*/ 9 w 19"/>
                <a:gd name="T9" fmla="*/ 16 h 48"/>
                <a:gd name="T10" fmla="*/ 10 w 19"/>
                <a:gd name="T11" fmla="*/ 4 h 48"/>
                <a:gd name="T12" fmla="*/ 4 w 19"/>
                <a:gd name="T13" fmla="*/ 3 h 48"/>
                <a:gd name="T14" fmla="*/ 1 w 19"/>
                <a:gd name="T15" fmla="*/ 29 h 48"/>
                <a:gd name="T16" fmla="*/ 0 w 19"/>
                <a:gd name="T17" fmla="*/ 30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10" y="8"/>
                    <a:pt x="10" y="4"/>
                  </a:cubicBezTo>
                  <a:cubicBezTo>
                    <a:pt x="10" y="1"/>
                    <a:pt x="5" y="0"/>
                    <a:pt x="4" y="3"/>
                  </a:cubicBezTo>
                  <a:cubicBezTo>
                    <a:pt x="3" y="12"/>
                    <a:pt x="2" y="21"/>
                    <a:pt x="1" y="29"/>
                  </a:cubicBezTo>
                  <a:cubicBezTo>
                    <a:pt x="1" y="29"/>
                    <a:pt x="0" y="29"/>
                    <a:pt x="0" y="30"/>
                  </a:cubicBezTo>
                  <a:cubicBezTo>
                    <a:pt x="0" y="34"/>
                    <a:pt x="0" y="39"/>
                    <a:pt x="0" y="43"/>
                  </a:cubicBezTo>
                  <a:cubicBezTo>
                    <a:pt x="0" y="44"/>
                    <a:pt x="1" y="44"/>
                    <a:pt x="2" y="43"/>
                  </a:cubicBezTo>
                  <a:cubicBezTo>
                    <a:pt x="2" y="47"/>
                    <a:pt x="8"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 name="Freeform 328">
              <a:extLst>
                <a:ext uri="{FF2B5EF4-FFF2-40B4-BE49-F238E27FC236}">
                  <a16:creationId xmlns:a16="http://schemas.microsoft.com/office/drawing/2014/main" id="{F4C223BE-B22A-B662-9E09-C887706AC5D6}"/>
                </a:ext>
              </a:extLst>
            </p:cNvPr>
            <p:cNvSpPr>
              <a:spLocks/>
            </p:cNvSpPr>
            <p:nvPr/>
          </p:nvSpPr>
          <p:spPr bwMode="auto">
            <a:xfrm>
              <a:off x="2949825" y="6382593"/>
              <a:ext cx="26088" cy="144670"/>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 name="Freeform 329">
              <a:extLst>
                <a:ext uri="{FF2B5EF4-FFF2-40B4-BE49-F238E27FC236}">
                  <a16:creationId xmlns:a16="http://schemas.microsoft.com/office/drawing/2014/main" id="{0F427CEB-7164-5CD6-8E7F-F81576CE71C2}"/>
                </a:ext>
              </a:extLst>
            </p:cNvPr>
            <p:cNvSpPr>
              <a:spLocks/>
            </p:cNvSpPr>
            <p:nvPr/>
          </p:nvSpPr>
          <p:spPr bwMode="auto">
            <a:xfrm>
              <a:off x="3013859" y="6363620"/>
              <a:ext cx="59291" cy="182616"/>
            </a:xfrm>
            <a:custGeom>
              <a:avLst/>
              <a:gdLst>
                <a:gd name="T0" fmla="*/ 8 w 14"/>
                <a:gd name="T1" fmla="*/ 7 h 41"/>
                <a:gd name="T2" fmla="*/ 7 w 14"/>
                <a:gd name="T3" fmla="*/ 4 h 41"/>
                <a:gd name="T4" fmla="*/ 1 w 14"/>
                <a:gd name="T5" fmla="*/ 6 h 41"/>
                <a:gd name="T6" fmla="*/ 3 w 14"/>
                <a:gd name="T7" fmla="*/ 30 h 41"/>
                <a:gd name="T8" fmla="*/ 5 w 14"/>
                <a:gd name="T9" fmla="*/ 32 h 41"/>
                <a:gd name="T10" fmla="*/ 6 w 14"/>
                <a:gd name="T11" fmla="*/ 38 h 41"/>
                <a:gd name="T12" fmla="*/ 11 w 14"/>
                <a:gd name="T13" fmla="*/ 38 h 41"/>
                <a:gd name="T14" fmla="*/ 14 w 14"/>
                <a:gd name="T15" fmla="*/ 10 h 41"/>
                <a:gd name="T16" fmla="*/ 8 w 14"/>
                <a:gd name="T1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8" y="7"/>
                  </a:moveTo>
                  <a:cubicBezTo>
                    <a:pt x="7" y="6"/>
                    <a:pt x="7" y="5"/>
                    <a:pt x="7" y="4"/>
                  </a:cubicBezTo>
                  <a:cubicBezTo>
                    <a:pt x="6" y="0"/>
                    <a:pt x="0" y="2"/>
                    <a:pt x="1" y="6"/>
                  </a:cubicBezTo>
                  <a:cubicBezTo>
                    <a:pt x="3" y="14"/>
                    <a:pt x="3" y="22"/>
                    <a:pt x="3" y="30"/>
                  </a:cubicBezTo>
                  <a:cubicBezTo>
                    <a:pt x="3" y="31"/>
                    <a:pt x="4" y="32"/>
                    <a:pt x="5" y="32"/>
                  </a:cubicBezTo>
                  <a:cubicBezTo>
                    <a:pt x="5" y="34"/>
                    <a:pt x="5" y="36"/>
                    <a:pt x="6" y="38"/>
                  </a:cubicBezTo>
                  <a:cubicBezTo>
                    <a:pt x="6" y="41"/>
                    <a:pt x="10" y="41"/>
                    <a:pt x="11" y="38"/>
                  </a:cubicBezTo>
                  <a:cubicBezTo>
                    <a:pt x="12" y="29"/>
                    <a:pt x="12" y="19"/>
                    <a:pt x="14" y="10"/>
                  </a:cubicBezTo>
                  <a:cubicBezTo>
                    <a:pt x="14" y="6"/>
                    <a:pt x="10" y="4"/>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 name="Freeform 330">
              <a:extLst>
                <a:ext uri="{FF2B5EF4-FFF2-40B4-BE49-F238E27FC236}">
                  <a16:creationId xmlns:a16="http://schemas.microsoft.com/office/drawing/2014/main" id="{88387FEB-EED5-4BF5-50F9-531B52DFD1EB}"/>
                </a:ext>
              </a:extLst>
            </p:cNvPr>
            <p:cNvSpPr>
              <a:spLocks/>
            </p:cNvSpPr>
            <p:nvPr/>
          </p:nvSpPr>
          <p:spPr bwMode="auto">
            <a:xfrm>
              <a:off x="3089751" y="6363620"/>
              <a:ext cx="61662" cy="232420"/>
            </a:xfrm>
            <a:custGeom>
              <a:avLst/>
              <a:gdLst>
                <a:gd name="T0" fmla="*/ 7 w 15"/>
                <a:gd name="T1" fmla="*/ 4 h 52"/>
                <a:gd name="T2" fmla="*/ 6 w 15"/>
                <a:gd name="T3" fmla="*/ 11 h 52"/>
                <a:gd name="T4" fmla="*/ 2 w 15"/>
                <a:gd name="T5" fmla="*/ 13 h 52"/>
                <a:gd name="T6" fmla="*/ 1 w 15"/>
                <a:gd name="T7" fmla="*/ 23 h 52"/>
                <a:gd name="T8" fmla="*/ 3 w 15"/>
                <a:gd name="T9" fmla="*/ 25 h 52"/>
                <a:gd name="T10" fmla="*/ 4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6"/>
                    <a:pt x="6" y="9"/>
                    <a:pt x="6" y="11"/>
                  </a:cubicBezTo>
                  <a:cubicBezTo>
                    <a:pt x="4" y="10"/>
                    <a:pt x="2" y="11"/>
                    <a:pt x="2" y="13"/>
                  </a:cubicBezTo>
                  <a:cubicBezTo>
                    <a:pt x="2" y="16"/>
                    <a:pt x="3" y="20"/>
                    <a:pt x="1" y="23"/>
                  </a:cubicBezTo>
                  <a:cubicBezTo>
                    <a:pt x="0" y="24"/>
                    <a:pt x="2" y="26"/>
                    <a:pt x="3" y="25"/>
                  </a:cubicBezTo>
                  <a:cubicBezTo>
                    <a:pt x="2" y="33"/>
                    <a:pt x="2" y="41"/>
                    <a:pt x="4" y="49"/>
                  </a:cubicBezTo>
                  <a:cubicBezTo>
                    <a:pt x="4" y="52"/>
                    <a:pt x="9" y="52"/>
                    <a:pt x="9" y="49"/>
                  </a:cubicBezTo>
                  <a:cubicBezTo>
                    <a:pt x="12" y="34"/>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 name="Freeform 331">
              <a:extLst>
                <a:ext uri="{FF2B5EF4-FFF2-40B4-BE49-F238E27FC236}">
                  <a16:creationId xmlns:a16="http://schemas.microsoft.com/office/drawing/2014/main" id="{4D51DE41-CFF5-46CE-340D-1B0BC8AA0F26}"/>
                </a:ext>
              </a:extLst>
            </p:cNvPr>
            <p:cNvSpPr>
              <a:spLocks/>
            </p:cNvSpPr>
            <p:nvPr/>
          </p:nvSpPr>
          <p:spPr bwMode="auto">
            <a:xfrm>
              <a:off x="2895277" y="6382593"/>
              <a:ext cx="52176" cy="203960"/>
            </a:xfrm>
            <a:custGeom>
              <a:avLst/>
              <a:gdLst>
                <a:gd name="T0" fmla="*/ 8 w 12"/>
                <a:gd name="T1" fmla="*/ 7 h 46"/>
                <a:gd name="T2" fmla="*/ 7 w 12"/>
                <a:gd name="T3" fmla="*/ 3 h 46"/>
                <a:gd name="T4" fmla="*/ 4 w 12"/>
                <a:gd name="T5" fmla="*/ 4 h 46"/>
                <a:gd name="T6" fmla="*/ 5 w 12"/>
                <a:gd name="T7" fmla="*/ 8 h 46"/>
                <a:gd name="T8" fmla="*/ 3 w 12"/>
                <a:gd name="T9" fmla="*/ 10 h 46"/>
                <a:gd name="T10" fmla="*/ 4 w 12"/>
                <a:gd name="T11" fmla="*/ 43 h 46"/>
                <a:gd name="T12" fmla="*/ 11 w 12"/>
                <a:gd name="T13" fmla="*/ 42 h 46"/>
                <a:gd name="T14" fmla="*/ 11 w 12"/>
                <a:gd name="T15" fmla="*/ 29 h 46"/>
                <a:gd name="T16" fmla="*/ 11 w 12"/>
                <a:gd name="T17" fmla="*/ 28 h 46"/>
                <a:gd name="T18" fmla="*/ 11 w 12"/>
                <a:gd name="T19" fmla="*/ 21 h 46"/>
                <a:gd name="T20" fmla="*/ 12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6"/>
                    <a:pt x="8" y="4"/>
                    <a:pt x="7" y="3"/>
                  </a:cubicBezTo>
                  <a:cubicBezTo>
                    <a:pt x="7" y="0"/>
                    <a:pt x="3" y="1"/>
                    <a:pt x="4" y="4"/>
                  </a:cubicBezTo>
                  <a:cubicBezTo>
                    <a:pt x="4" y="5"/>
                    <a:pt x="4" y="6"/>
                    <a:pt x="5" y="8"/>
                  </a:cubicBezTo>
                  <a:cubicBezTo>
                    <a:pt x="4" y="8"/>
                    <a:pt x="4" y="9"/>
                    <a:pt x="3" y="10"/>
                  </a:cubicBezTo>
                  <a:cubicBezTo>
                    <a:pt x="1" y="21"/>
                    <a:pt x="0" y="32"/>
                    <a:pt x="4" y="43"/>
                  </a:cubicBezTo>
                  <a:cubicBezTo>
                    <a:pt x="5" y="46"/>
                    <a:pt x="11" y="46"/>
                    <a:pt x="11" y="42"/>
                  </a:cubicBezTo>
                  <a:cubicBezTo>
                    <a:pt x="11" y="37"/>
                    <a:pt x="11" y="33"/>
                    <a:pt x="11" y="29"/>
                  </a:cubicBezTo>
                  <a:cubicBezTo>
                    <a:pt x="11" y="28"/>
                    <a:pt x="11" y="28"/>
                    <a:pt x="11" y="28"/>
                  </a:cubicBezTo>
                  <a:cubicBezTo>
                    <a:pt x="11" y="25"/>
                    <a:pt x="11" y="23"/>
                    <a:pt x="11" y="21"/>
                  </a:cubicBezTo>
                  <a:cubicBezTo>
                    <a:pt x="11" y="18"/>
                    <a:pt x="11" y="15"/>
                    <a:pt x="12"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 name="Freeform 332">
              <a:extLst>
                <a:ext uri="{FF2B5EF4-FFF2-40B4-BE49-F238E27FC236}">
                  <a16:creationId xmlns:a16="http://schemas.microsoft.com/office/drawing/2014/main" id="{FBA95A11-71B3-F037-7274-3AFF57A02E90}"/>
                </a:ext>
              </a:extLst>
            </p:cNvPr>
            <p:cNvSpPr>
              <a:spLocks/>
            </p:cNvSpPr>
            <p:nvPr/>
          </p:nvSpPr>
          <p:spPr bwMode="auto">
            <a:xfrm>
              <a:off x="2496843" y="6389708"/>
              <a:ext cx="54548" cy="125697"/>
            </a:xfrm>
            <a:custGeom>
              <a:avLst/>
              <a:gdLst>
                <a:gd name="T0" fmla="*/ 12 w 13"/>
                <a:gd name="T1" fmla="*/ 25 h 28"/>
                <a:gd name="T2" fmla="*/ 4 w 13"/>
                <a:gd name="T3" fmla="*/ 3 h 28"/>
                <a:gd name="T4" fmla="*/ 1 w 13"/>
                <a:gd name="T5" fmla="*/ 4 h 28"/>
                <a:gd name="T6" fmla="*/ 9 w 13"/>
                <a:gd name="T7" fmla="*/ 26 h 28"/>
                <a:gd name="T8" fmla="*/ 12 w 13"/>
                <a:gd name="T9" fmla="*/ 25 h 28"/>
              </a:gdLst>
              <a:ahLst/>
              <a:cxnLst>
                <a:cxn ang="0">
                  <a:pos x="T0" y="T1"/>
                </a:cxn>
                <a:cxn ang="0">
                  <a:pos x="T2" y="T3"/>
                </a:cxn>
                <a:cxn ang="0">
                  <a:pos x="T4" y="T5"/>
                </a:cxn>
                <a:cxn ang="0">
                  <a:pos x="T6" y="T7"/>
                </a:cxn>
                <a:cxn ang="0">
                  <a:pos x="T8" y="T9"/>
                </a:cxn>
              </a:cxnLst>
              <a:rect l="0" t="0" r="r" b="b"/>
              <a:pathLst>
                <a:path w="13" h="28">
                  <a:moveTo>
                    <a:pt x="12" y="25"/>
                  </a:moveTo>
                  <a:cubicBezTo>
                    <a:pt x="9" y="18"/>
                    <a:pt x="6" y="10"/>
                    <a:pt x="4" y="3"/>
                  </a:cubicBezTo>
                  <a:cubicBezTo>
                    <a:pt x="4" y="0"/>
                    <a:pt x="0" y="1"/>
                    <a:pt x="1" y="4"/>
                  </a:cubicBezTo>
                  <a:cubicBezTo>
                    <a:pt x="3" y="12"/>
                    <a:pt x="6" y="19"/>
                    <a:pt x="9" y="26"/>
                  </a:cubicBezTo>
                  <a:cubicBezTo>
                    <a:pt x="10" y="28"/>
                    <a:pt x="13" y="27"/>
                    <a:pt x="12" y="2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 name="Freeform 333">
              <a:extLst>
                <a:ext uri="{FF2B5EF4-FFF2-40B4-BE49-F238E27FC236}">
                  <a16:creationId xmlns:a16="http://schemas.microsoft.com/office/drawing/2014/main" id="{D050ECD0-C5C1-B182-24F2-FD30C9B526B6}"/>
                </a:ext>
              </a:extLst>
            </p:cNvPr>
            <p:cNvSpPr>
              <a:spLocks/>
            </p:cNvSpPr>
            <p:nvPr/>
          </p:nvSpPr>
          <p:spPr bwMode="auto">
            <a:xfrm>
              <a:off x="2392491" y="6342275"/>
              <a:ext cx="73521" cy="194474"/>
            </a:xfrm>
            <a:custGeom>
              <a:avLst/>
              <a:gdLst>
                <a:gd name="T0" fmla="*/ 16 w 18"/>
                <a:gd name="T1" fmla="*/ 37 h 44"/>
                <a:gd name="T2" fmla="*/ 12 w 18"/>
                <a:gd name="T3" fmla="*/ 8 h 44"/>
                <a:gd name="T4" fmla="*/ 6 w 18"/>
                <a:gd name="T5" fmla="*/ 4 h 44"/>
                <a:gd name="T6" fmla="*/ 10 w 18"/>
                <a:gd name="T7" fmla="*/ 40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7"/>
                    <a:pt x="8" y="18"/>
                    <a:pt x="12" y="8"/>
                  </a:cubicBezTo>
                  <a:cubicBezTo>
                    <a:pt x="14" y="4"/>
                    <a:pt x="8" y="0"/>
                    <a:pt x="6" y="4"/>
                  </a:cubicBezTo>
                  <a:cubicBezTo>
                    <a:pt x="0" y="17"/>
                    <a:pt x="3" y="29"/>
                    <a:pt x="10" y="40"/>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 name="Freeform 334">
              <a:extLst>
                <a:ext uri="{FF2B5EF4-FFF2-40B4-BE49-F238E27FC236}">
                  <a16:creationId xmlns:a16="http://schemas.microsoft.com/office/drawing/2014/main" id="{25C0E820-A6B7-854E-53F5-CCFD62D507EF}"/>
                </a:ext>
              </a:extLst>
            </p:cNvPr>
            <p:cNvSpPr>
              <a:spLocks/>
            </p:cNvSpPr>
            <p:nvPr/>
          </p:nvSpPr>
          <p:spPr bwMode="auto">
            <a:xfrm>
              <a:off x="2665229" y="6399194"/>
              <a:ext cx="40318" cy="147041"/>
            </a:xfrm>
            <a:custGeom>
              <a:avLst/>
              <a:gdLst>
                <a:gd name="T0" fmla="*/ 2 w 10"/>
                <a:gd name="T1" fmla="*/ 4 h 33"/>
                <a:gd name="T2" fmla="*/ 2 w 10"/>
                <a:gd name="T3" fmla="*/ 29 h 33"/>
                <a:gd name="T4" fmla="*/ 9 w 10"/>
                <a:gd name="T5" fmla="*/ 27 h 33"/>
                <a:gd name="T6" fmla="*/ 9 w 10"/>
                <a:gd name="T7" fmla="*/ 6 h 33"/>
                <a:gd name="T8" fmla="*/ 2 w 10"/>
                <a:gd name="T9" fmla="*/ 4 h 33"/>
              </a:gdLst>
              <a:ahLst/>
              <a:cxnLst>
                <a:cxn ang="0">
                  <a:pos x="T0" y="T1"/>
                </a:cxn>
                <a:cxn ang="0">
                  <a:pos x="T2" y="T3"/>
                </a:cxn>
                <a:cxn ang="0">
                  <a:pos x="T4" y="T5"/>
                </a:cxn>
                <a:cxn ang="0">
                  <a:pos x="T6" y="T7"/>
                </a:cxn>
                <a:cxn ang="0">
                  <a:pos x="T8" y="T9"/>
                </a:cxn>
              </a:cxnLst>
              <a:rect l="0" t="0" r="r" b="b"/>
              <a:pathLst>
                <a:path w="10" h="33">
                  <a:moveTo>
                    <a:pt x="2" y="4"/>
                  </a:moveTo>
                  <a:cubicBezTo>
                    <a:pt x="0" y="12"/>
                    <a:pt x="0" y="21"/>
                    <a:pt x="2" y="29"/>
                  </a:cubicBezTo>
                  <a:cubicBezTo>
                    <a:pt x="4" y="33"/>
                    <a:pt x="9" y="31"/>
                    <a:pt x="9" y="27"/>
                  </a:cubicBezTo>
                  <a:cubicBezTo>
                    <a:pt x="7" y="20"/>
                    <a:pt x="7" y="13"/>
                    <a:pt x="9" y="6"/>
                  </a:cubicBezTo>
                  <a:cubicBezTo>
                    <a:pt x="10" y="2"/>
                    <a:pt x="4" y="0"/>
                    <a:pt x="2"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 name="Freeform 335">
              <a:extLst>
                <a:ext uri="{FF2B5EF4-FFF2-40B4-BE49-F238E27FC236}">
                  <a16:creationId xmlns:a16="http://schemas.microsoft.com/office/drawing/2014/main" id="{4F0FC9C9-5448-B896-B880-E6907A0C2507}"/>
                </a:ext>
              </a:extLst>
            </p:cNvPr>
            <p:cNvSpPr>
              <a:spLocks/>
            </p:cNvSpPr>
            <p:nvPr/>
          </p:nvSpPr>
          <p:spPr bwMode="auto">
            <a:xfrm>
              <a:off x="3186988" y="6337532"/>
              <a:ext cx="61662" cy="222933"/>
            </a:xfrm>
            <a:custGeom>
              <a:avLst/>
              <a:gdLst>
                <a:gd name="T0" fmla="*/ 11 w 15"/>
                <a:gd name="T1" fmla="*/ 27 h 50"/>
                <a:gd name="T2" fmla="*/ 13 w 15"/>
                <a:gd name="T3" fmla="*/ 6 h 50"/>
                <a:gd name="T4" fmla="*/ 6 w 15"/>
                <a:gd name="T5" fmla="*/ 4 h 50"/>
                <a:gd name="T6" fmla="*/ 5 w 15"/>
                <a:gd name="T7" fmla="*/ 15 h 50"/>
                <a:gd name="T8" fmla="*/ 3 w 15"/>
                <a:gd name="T9" fmla="*/ 16 h 50"/>
                <a:gd name="T10" fmla="*/ 5 w 15"/>
                <a:gd name="T11" fmla="*/ 46 h 50"/>
                <a:gd name="T12" fmla="*/ 11 w 15"/>
                <a:gd name="T13" fmla="*/ 42 h 50"/>
                <a:gd name="T14" fmla="*/ 8 w 15"/>
                <a:gd name="T15" fmla="*/ 30 h 50"/>
                <a:gd name="T16" fmla="*/ 11 w 15"/>
                <a:gd name="T17"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7"/>
                  </a:moveTo>
                  <a:cubicBezTo>
                    <a:pt x="11" y="20"/>
                    <a:pt x="11" y="13"/>
                    <a:pt x="13" y="6"/>
                  </a:cubicBezTo>
                  <a:cubicBezTo>
                    <a:pt x="15" y="1"/>
                    <a:pt x="8" y="0"/>
                    <a:pt x="6" y="4"/>
                  </a:cubicBezTo>
                  <a:cubicBezTo>
                    <a:pt x="5" y="8"/>
                    <a:pt x="5" y="11"/>
                    <a:pt x="5" y="15"/>
                  </a:cubicBezTo>
                  <a:cubicBezTo>
                    <a:pt x="4" y="15"/>
                    <a:pt x="4" y="16"/>
                    <a:pt x="3" y="16"/>
                  </a:cubicBezTo>
                  <a:cubicBezTo>
                    <a:pt x="0" y="27"/>
                    <a:pt x="0" y="36"/>
                    <a:pt x="5" y="46"/>
                  </a:cubicBezTo>
                  <a:cubicBezTo>
                    <a:pt x="7" y="50"/>
                    <a:pt x="13" y="46"/>
                    <a:pt x="11" y="42"/>
                  </a:cubicBezTo>
                  <a:cubicBezTo>
                    <a:pt x="9" y="38"/>
                    <a:pt x="9" y="34"/>
                    <a:pt x="8" y="30"/>
                  </a:cubicBezTo>
                  <a:cubicBezTo>
                    <a:pt x="10" y="30"/>
                    <a:pt x="11" y="29"/>
                    <a:pt x="11" y="2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 name="Freeform 336">
              <a:extLst>
                <a:ext uri="{FF2B5EF4-FFF2-40B4-BE49-F238E27FC236}">
                  <a16:creationId xmlns:a16="http://schemas.microsoft.com/office/drawing/2014/main" id="{974D467A-9FA1-FA78-16FD-7B4F09C063AB}"/>
                </a:ext>
              </a:extLst>
            </p:cNvPr>
            <p:cNvSpPr>
              <a:spLocks/>
            </p:cNvSpPr>
            <p:nvPr/>
          </p:nvSpPr>
          <p:spPr bwMode="auto">
            <a:xfrm>
              <a:off x="3274738" y="6394451"/>
              <a:ext cx="33203" cy="14229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 name="Freeform 337">
              <a:extLst>
                <a:ext uri="{FF2B5EF4-FFF2-40B4-BE49-F238E27FC236}">
                  <a16:creationId xmlns:a16="http://schemas.microsoft.com/office/drawing/2014/main" id="{E3B103CF-89F3-8B10-B161-FE25971ADEFF}"/>
                </a:ext>
              </a:extLst>
            </p:cNvPr>
            <p:cNvSpPr>
              <a:spLocks/>
            </p:cNvSpPr>
            <p:nvPr/>
          </p:nvSpPr>
          <p:spPr bwMode="auto">
            <a:xfrm>
              <a:off x="3298455" y="6373106"/>
              <a:ext cx="80635" cy="239535"/>
            </a:xfrm>
            <a:custGeom>
              <a:avLst/>
              <a:gdLst>
                <a:gd name="T0" fmla="*/ 17 w 19"/>
                <a:gd name="T1" fmla="*/ 47 h 54"/>
                <a:gd name="T2" fmla="*/ 12 w 19"/>
                <a:gd name="T3" fmla="*/ 15 h 54"/>
                <a:gd name="T4" fmla="*/ 12 w 19"/>
                <a:gd name="T5" fmla="*/ 13 h 54"/>
                <a:gd name="T6" fmla="*/ 12 w 19"/>
                <a:gd name="T7" fmla="*/ 4 h 54"/>
                <a:gd name="T8" fmla="*/ 7 w 19"/>
                <a:gd name="T9" fmla="*/ 4 h 54"/>
                <a:gd name="T10" fmla="*/ 8 w 19"/>
                <a:gd name="T11" fmla="*/ 13 h 54"/>
                <a:gd name="T12" fmla="*/ 7 w 19"/>
                <a:gd name="T13" fmla="*/ 14 h 54"/>
                <a:gd name="T14" fmla="*/ 6 w 19"/>
                <a:gd name="T15" fmla="*/ 23 h 54"/>
                <a:gd name="T16" fmla="*/ 4 w 19"/>
                <a:gd name="T17" fmla="*/ 23 h 54"/>
                <a:gd name="T18" fmla="*/ 0 w 19"/>
                <a:gd name="T19" fmla="*/ 40 h 54"/>
                <a:gd name="T20" fmla="*/ 2 w 19"/>
                <a:gd name="T21" fmla="*/ 40 h 54"/>
                <a:gd name="T22" fmla="*/ 6 w 19"/>
                <a:gd name="T23" fmla="*/ 26 h 54"/>
                <a:gd name="T24" fmla="*/ 10 w 19"/>
                <a:gd name="T25" fmla="*/ 49 h 54"/>
                <a:gd name="T26" fmla="*/ 17 w 19"/>
                <a:gd name="T27"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4">
                  <a:moveTo>
                    <a:pt x="17" y="47"/>
                  </a:moveTo>
                  <a:cubicBezTo>
                    <a:pt x="14" y="36"/>
                    <a:pt x="14" y="25"/>
                    <a:pt x="12" y="15"/>
                  </a:cubicBezTo>
                  <a:cubicBezTo>
                    <a:pt x="12" y="14"/>
                    <a:pt x="12" y="13"/>
                    <a:pt x="12" y="13"/>
                  </a:cubicBezTo>
                  <a:cubicBezTo>
                    <a:pt x="12" y="10"/>
                    <a:pt x="12" y="8"/>
                    <a:pt x="12" y="4"/>
                  </a:cubicBezTo>
                  <a:cubicBezTo>
                    <a:pt x="12" y="0"/>
                    <a:pt x="7" y="0"/>
                    <a:pt x="7" y="4"/>
                  </a:cubicBezTo>
                  <a:cubicBezTo>
                    <a:pt x="7" y="8"/>
                    <a:pt x="7" y="10"/>
                    <a:pt x="8" y="13"/>
                  </a:cubicBezTo>
                  <a:cubicBezTo>
                    <a:pt x="7" y="13"/>
                    <a:pt x="7" y="14"/>
                    <a:pt x="7" y="14"/>
                  </a:cubicBezTo>
                  <a:cubicBezTo>
                    <a:pt x="6" y="17"/>
                    <a:pt x="6" y="20"/>
                    <a:pt x="6" y="23"/>
                  </a:cubicBezTo>
                  <a:cubicBezTo>
                    <a:pt x="5" y="22"/>
                    <a:pt x="5" y="22"/>
                    <a:pt x="4" y="23"/>
                  </a:cubicBezTo>
                  <a:cubicBezTo>
                    <a:pt x="3" y="29"/>
                    <a:pt x="2" y="34"/>
                    <a:pt x="0" y="40"/>
                  </a:cubicBezTo>
                  <a:cubicBezTo>
                    <a:pt x="0" y="41"/>
                    <a:pt x="2" y="41"/>
                    <a:pt x="2" y="40"/>
                  </a:cubicBezTo>
                  <a:cubicBezTo>
                    <a:pt x="4" y="35"/>
                    <a:pt x="5" y="30"/>
                    <a:pt x="6" y="26"/>
                  </a:cubicBezTo>
                  <a:cubicBezTo>
                    <a:pt x="6" y="34"/>
                    <a:pt x="7" y="42"/>
                    <a:pt x="10" y="49"/>
                  </a:cubicBezTo>
                  <a:cubicBezTo>
                    <a:pt x="12" y="54"/>
                    <a:pt x="19" y="52"/>
                    <a:pt x="17" y="4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 name="Freeform 338">
              <a:extLst>
                <a:ext uri="{FF2B5EF4-FFF2-40B4-BE49-F238E27FC236}">
                  <a16:creationId xmlns:a16="http://schemas.microsoft.com/office/drawing/2014/main" id="{6FA5FC68-246A-CB5E-F81D-5B5AAE52DB74}"/>
                </a:ext>
              </a:extLst>
            </p:cNvPr>
            <p:cNvSpPr>
              <a:spLocks/>
            </p:cNvSpPr>
            <p:nvPr/>
          </p:nvSpPr>
          <p:spPr bwMode="auto">
            <a:xfrm>
              <a:off x="3405178" y="6491688"/>
              <a:ext cx="23716" cy="130440"/>
            </a:xfrm>
            <a:custGeom>
              <a:avLst/>
              <a:gdLst>
                <a:gd name="T0" fmla="*/ 5 w 6"/>
                <a:gd name="T1" fmla="*/ 4 h 29"/>
                <a:gd name="T2" fmla="*/ 1 w 6"/>
                <a:gd name="T3" fmla="*/ 3 h 29"/>
                <a:gd name="T4" fmla="*/ 0 w 6"/>
                <a:gd name="T5" fmla="*/ 25 h 29"/>
                <a:gd name="T6" fmla="*/ 6 w 6"/>
                <a:gd name="T7" fmla="*/ 25 h 29"/>
                <a:gd name="T8" fmla="*/ 5 w 6"/>
                <a:gd name="T9" fmla="*/ 4 h 29"/>
              </a:gdLst>
              <a:ahLst/>
              <a:cxnLst>
                <a:cxn ang="0">
                  <a:pos x="T0" y="T1"/>
                </a:cxn>
                <a:cxn ang="0">
                  <a:pos x="T2" y="T3"/>
                </a:cxn>
                <a:cxn ang="0">
                  <a:pos x="T4" y="T5"/>
                </a:cxn>
                <a:cxn ang="0">
                  <a:pos x="T6" y="T7"/>
                </a:cxn>
                <a:cxn ang="0">
                  <a:pos x="T8" y="T9"/>
                </a:cxn>
              </a:cxnLst>
              <a:rect l="0" t="0" r="r" b="b"/>
              <a:pathLst>
                <a:path w="6" h="29">
                  <a:moveTo>
                    <a:pt x="5" y="4"/>
                  </a:moveTo>
                  <a:cubicBezTo>
                    <a:pt x="5" y="1"/>
                    <a:pt x="1" y="0"/>
                    <a:pt x="1" y="3"/>
                  </a:cubicBezTo>
                  <a:cubicBezTo>
                    <a:pt x="0" y="11"/>
                    <a:pt x="0" y="21"/>
                    <a:pt x="0" y="25"/>
                  </a:cubicBezTo>
                  <a:cubicBezTo>
                    <a:pt x="0" y="29"/>
                    <a:pt x="6" y="29"/>
                    <a:pt x="6" y="25"/>
                  </a:cubicBezTo>
                  <a:cubicBezTo>
                    <a:pt x="6" y="21"/>
                    <a:pt x="5" y="11"/>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 name="Freeform 339">
              <a:extLst>
                <a:ext uri="{FF2B5EF4-FFF2-40B4-BE49-F238E27FC236}">
                  <a16:creationId xmlns:a16="http://schemas.microsoft.com/office/drawing/2014/main" id="{B1BC38E7-3E83-7E36-536C-E2292B9E27E5}"/>
                </a:ext>
              </a:extLst>
            </p:cNvPr>
            <p:cNvSpPr>
              <a:spLocks/>
            </p:cNvSpPr>
            <p:nvPr/>
          </p:nvSpPr>
          <p:spPr bwMode="auto">
            <a:xfrm>
              <a:off x="3433638" y="6394451"/>
              <a:ext cx="42689" cy="177872"/>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4"/>
                    <a:pt x="9" y="4"/>
                  </a:cubicBezTo>
                  <a:cubicBezTo>
                    <a:pt x="10" y="0"/>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 name="Freeform 340">
              <a:extLst>
                <a:ext uri="{FF2B5EF4-FFF2-40B4-BE49-F238E27FC236}">
                  <a16:creationId xmlns:a16="http://schemas.microsoft.com/office/drawing/2014/main" id="{083D8595-9131-87A5-E619-C4C93EC12032}"/>
                </a:ext>
              </a:extLst>
            </p:cNvPr>
            <p:cNvSpPr>
              <a:spLocks/>
            </p:cNvSpPr>
            <p:nvPr/>
          </p:nvSpPr>
          <p:spPr bwMode="auto">
            <a:xfrm>
              <a:off x="3471584" y="6382593"/>
              <a:ext cx="71149" cy="249021"/>
            </a:xfrm>
            <a:custGeom>
              <a:avLst/>
              <a:gdLst>
                <a:gd name="T0" fmla="*/ 7 w 17"/>
                <a:gd name="T1" fmla="*/ 5 h 56"/>
                <a:gd name="T2" fmla="*/ 5 w 17"/>
                <a:gd name="T3" fmla="*/ 12 h 56"/>
                <a:gd name="T4" fmla="*/ 5 w 17"/>
                <a:gd name="T5" fmla="*/ 11 h 56"/>
                <a:gd name="T6" fmla="*/ 2 w 17"/>
                <a:gd name="T7" fmla="*/ 11 h 56"/>
                <a:gd name="T8" fmla="*/ 3 w 17"/>
                <a:gd name="T9" fmla="*/ 19 h 56"/>
                <a:gd name="T10" fmla="*/ 7 w 17"/>
                <a:gd name="T11" fmla="*/ 54 h 56"/>
                <a:gd name="T12" fmla="*/ 12 w 17"/>
                <a:gd name="T13" fmla="*/ 52 h 56"/>
                <a:gd name="T14" fmla="*/ 15 w 17"/>
                <a:gd name="T15" fmla="*/ 9 h 56"/>
                <a:gd name="T16" fmla="*/ 7 w 17"/>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6">
                  <a:moveTo>
                    <a:pt x="7" y="5"/>
                  </a:moveTo>
                  <a:cubicBezTo>
                    <a:pt x="6" y="7"/>
                    <a:pt x="6" y="9"/>
                    <a:pt x="5" y="12"/>
                  </a:cubicBezTo>
                  <a:cubicBezTo>
                    <a:pt x="5" y="11"/>
                    <a:pt x="5" y="11"/>
                    <a:pt x="5" y="11"/>
                  </a:cubicBezTo>
                  <a:cubicBezTo>
                    <a:pt x="4" y="9"/>
                    <a:pt x="1" y="10"/>
                    <a:pt x="2" y="11"/>
                  </a:cubicBezTo>
                  <a:cubicBezTo>
                    <a:pt x="2" y="14"/>
                    <a:pt x="2" y="17"/>
                    <a:pt x="3" y="19"/>
                  </a:cubicBezTo>
                  <a:cubicBezTo>
                    <a:pt x="0" y="31"/>
                    <a:pt x="1" y="43"/>
                    <a:pt x="7" y="54"/>
                  </a:cubicBezTo>
                  <a:cubicBezTo>
                    <a:pt x="8" y="56"/>
                    <a:pt x="13" y="55"/>
                    <a:pt x="12" y="52"/>
                  </a:cubicBezTo>
                  <a:cubicBezTo>
                    <a:pt x="12" y="38"/>
                    <a:pt x="9" y="23"/>
                    <a:pt x="15" y="9"/>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 name="Freeform 341">
              <a:extLst>
                <a:ext uri="{FF2B5EF4-FFF2-40B4-BE49-F238E27FC236}">
                  <a16:creationId xmlns:a16="http://schemas.microsoft.com/office/drawing/2014/main" id="{2B774838-EED2-A7C0-12FE-EDA060C48504}"/>
                </a:ext>
              </a:extLst>
            </p:cNvPr>
            <p:cNvSpPr>
              <a:spLocks/>
            </p:cNvSpPr>
            <p:nvPr/>
          </p:nvSpPr>
          <p:spPr bwMode="auto">
            <a:xfrm>
              <a:off x="3390948" y="6347018"/>
              <a:ext cx="35574" cy="158899"/>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342">
              <a:extLst>
                <a:ext uri="{FF2B5EF4-FFF2-40B4-BE49-F238E27FC236}">
                  <a16:creationId xmlns:a16="http://schemas.microsoft.com/office/drawing/2014/main" id="{C7877C13-2A75-C8AF-E378-F2139CAF6660}"/>
                </a:ext>
              </a:extLst>
            </p:cNvPr>
            <p:cNvSpPr>
              <a:spLocks/>
            </p:cNvSpPr>
            <p:nvPr/>
          </p:nvSpPr>
          <p:spPr bwMode="auto">
            <a:xfrm>
              <a:off x="3535618" y="6382593"/>
              <a:ext cx="61662" cy="177872"/>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39"/>
                    <a:pt x="10" y="36"/>
                  </a:cubicBezTo>
                  <a:cubicBezTo>
                    <a:pt x="9"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343">
              <a:extLst>
                <a:ext uri="{FF2B5EF4-FFF2-40B4-BE49-F238E27FC236}">
                  <a16:creationId xmlns:a16="http://schemas.microsoft.com/office/drawing/2014/main" id="{F9D22669-AF0A-6726-1756-BF744BC1D527}"/>
                </a:ext>
              </a:extLst>
            </p:cNvPr>
            <p:cNvSpPr>
              <a:spLocks/>
            </p:cNvSpPr>
            <p:nvPr/>
          </p:nvSpPr>
          <p:spPr bwMode="auto">
            <a:xfrm>
              <a:off x="3630483" y="6453742"/>
              <a:ext cx="35574" cy="142298"/>
            </a:xfrm>
            <a:custGeom>
              <a:avLst/>
              <a:gdLst>
                <a:gd name="T0" fmla="*/ 0 w 8"/>
                <a:gd name="T1" fmla="*/ 5 h 32"/>
                <a:gd name="T2" fmla="*/ 1 w 8"/>
                <a:gd name="T3" fmla="*/ 28 h 32"/>
                <a:gd name="T4" fmla="*/ 7 w 8"/>
                <a:gd name="T5" fmla="*/ 28 h 32"/>
                <a:gd name="T6" fmla="*/ 8 w 8"/>
                <a:gd name="T7" fmla="*/ 5 h 32"/>
                <a:gd name="T8" fmla="*/ 0 w 8"/>
                <a:gd name="T9" fmla="*/ 5 h 32"/>
              </a:gdLst>
              <a:ahLst/>
              <a:cxnLst>
                <a:cxn ang="0">
                  <a:pos x="T0" y="T1"/>
                </a:cxn>
                <a:cxn ang="0">
                  <a:pos x="T2" y="T3"/>
                </a:cxn>
                <a:cxn ang="0">
                  <a:pos x="T4" y="T5"/>
                </a:cxn>
                <a:cxn ang="0">
                  <a:pos x="T6" y="T7"/>
                </a:cxn>
                <a:cxn ang="0">
                  <a:pos x="T8" y="T9"/>
                </a:cxn>
              </a:cxnLst>
              <a:rect l="0" t="0" r="r" b="b"/>
              <a:pathLst>
                <a:path w="8" h="32">
                  <a:moveTo>
                    <a:pt x="0" y="5"/>
                  </a:moveTo>
                  <a:cubicBezTo>
                    <a:pt x="0" y="13"/>
                    <a:pt x="0" y="20"/>
                    <a:pt x="1" y="28"/>
                  </a:cubicBezTo>
                  <a:cubicBezTo>
                    <a:pt x="1" y="32"/>
                    <a:pt x="6" y="32"/>
                    <a:pt x="7" y="28"/>
                  </a:cubicBezTo>
                  <a:cubicBezTo>
                    <a:pt x="8" y="20"/>
                    <a:pt x="8" y="13"/>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344">
              <a:extLst>
                <a:ext uri="{FF2B5EF4-FFF2-40B4-BE49-F238E27FC236}">
                  <a16:creationId xmlns:a16="http://schemas.microsoft.com/office/drawing/2014/main" id="{EB48BCE2-E629-CB3B-4BF6-B80113E83114}"/>
                </a:ext>
              </a:extLst>
            </p:cNvPr>
            <p:cNvSpPr>
              <a:spLocks/>
            </p:cNvSpPr>
            <p:nvPr/>
          </p:nvSpPr>
          <p:spPr bwMode="auto">
            <a:xfrm>
              <a:off x="3775153" y="6332788"/>
              <a:ext cx="59291" cy="234792"/>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2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8" y="8"/>
                    <a:pt x="6" y="14"/>
                    <a:pt x="5" y="21"/>
                  </a:cubicBezTo>
                  <a:cubicBezTo>
                    <a:pt x="3" y="20"/>
                    <a:pt x="0" y="21"/>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2"/>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345">
              <a:extLst>
                <a:ext uri="{FF2B5EF4-FFF2-40B4-BE49-F238E27FC236}">
                  <a16:creationId xmlns:a16="http://schemas.microsoft.com/office/drawing/2014/main" id="{BF800D1C-9D8D-FE80-2CB2-FC6977B5972C}"/>
                </a:ext>
              </a:extLst>
            </p:cNvPr>
            <p:cNvSpPr>
              <a:spLocks/>
            </p:cNvSpPr>
            <p:nvPr/>
          </p:nvSpPr>
          <p:spPr bwMode="auto">
            <a:xfrm>
              <a:off x="3841558" y="6328045"/>
              <a:ext cx="71149" cy="208704"/>
            </a:xfrm>
            <a:custGeom>
              <a:avLst/>
              <a:gdLst>
                <a:gd name="T0" fmla="*/ 12 w 17"/>
                <a:gd name="T1" fmla="*/ 2 h 47"/>
                <a:gd name="T2" fmla="*/ 1 w 17"/>
                <a:gd name="T3" fmla="*/ 44 h 47"/>
                <a:gd name="T4" fmla="*/ 7 w 17"/>
                <a:gd name="T5" fmla="*/ 44 h 47"/>
                <a:gd name="T6" fmla="*/ 16 w 17"/>
                <a:gd name="T7" fmla="*/ 4 h 47"/>
                <a:gd name="T8" fmla="*/ 12 w 17"/>
                <a:gd name="T9" fmla="*/ 2 h 47"/>
              </a:gdLst>
              <a:ahLst/>
              <a:cxnLst>
                <a:cxn ang="0">
                  <a:pos x="T0" y="T1"/>
                </a:cxn>
                <a:cxn ang="0">
                  <a:pos x="T2" y="T3"/>
                </a:cxn>
                <a:cxn ang="0">
                  <a:pos x="T4" y="T5"/>
                </a:cxn>
                <a:cxn ang="0">
                  <a:pos x="T6" y="T7"/>
                </a:cxn>
                <a:cxn ang="0">
                  <a:pos x="T8" y="T9"/>
                </a:cxn>
              </a:cxnLst>
              <a:rect l="0" t="0" r="r" b="b"/>
              <a:pathLst>
                <a:path w="17" h="47">
                  <a:moveTo>
                    <a:pt x="12" y="2"/>
                  </a:moveTo>
                  <a:cubicBezTo>
                    <a:pt x="4" y="14"/>
                    <a:pt x="0" y="29"/>
                    <a:pt x="1" y="44"/>
                  </a:cubicBezTo>
                  <a:cubicBezTo>
                    <a:pt x="1" y="47"/>
                    <a:pt x="7" y="47"/>
                    <a:pt x="7" y="44"/>
                  </a:cubicBezTo>
                  <a:cubicBezTo>
                    <a:pt x="8"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346">
              <a:extLst>
                <a:ext uri="{FF2B5EF4-FFF2-40B4-BE49-F238E27FC236}">
                  <a16:creationId xmlns:a16="http://schemas.microsoft.com/office/drawing/2014/main" id="{5DF0D010-20DC-702F-FB93-F288D841B377}"/>
                </a:ext>
              </a:extLst>
            </p:cNvPr>
            <p:cNvSpPr>
              <a:spLocks/>
            </p:cNvSpPr>
            <p:nvPr/>
          </p:nvSpPr>
          <p:spPr bwMode="auto">
            <a:xfrm>
              <a:off x="3926937" y="6363620"/>
              <a:ext cx="33203" cy="201589"/>
            </a:xfrm>
            <a:custGeom>
              <a:avLst/>
              <a:gdLst>
                <a:gd name="T0" fmla="*/ 6 w 8"/>
                <a:gd name="T1" fmla="*/ 3 h 45"/>
                <a:gd name="T2" fmla="*/ 2 w 8"/>
                <a:gd name="T3" fmla="*/ 3 h 45"/>
                <a:gd name="T4" fmla="*/ 2 w 8"/>
                <a:gd name="T5" fmla="*/ 15 h 45"/>
                <a:gd name="T6" fmla="*/ 0 w 8"/>
                <a:gd name="T7" fmla="*/ 17 h 45"/>
                <a:gd name="T8" fmla="*/ 0 w 8"/>
                <a:gd name="T9" fmla="*/ 34 h 45"/>
                <a:gd name="T10" fmla="*/ 2 w 8"/>
                <a:gd name="T11" fmla="*/ 36 h 45"/>
                <a:gd name="T12" fmla="*/ 2 w 8"/>
                <a:gd name="T13" fmla="*/ 42 h 45"/>
                <a:gd name="T14" fmla="*/ 7 w 8"/>
                <a:gd name="T15" fmla="*/ 42 h 45"/>
                <a:gd name="T16" fmla="*/ 6 w 8"/>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5">
                  <a:moveTo>
                    <a:pt x="6" y="3"/>
                  </a:moveTo>
                  <a:cubicBezTo>
                    <a:pt x="6" y="0"/>
                    <a:pt x="2" y="0"/>
                    <a:pt x="2" y="3"/>
                  </a:cubicBezTo>
                  <a:cubicBezTo>
                    <a:pt x="2" y="7"/>
                    <a:pt x="2" y="11"/>
                    <a:pt x="2" y="15"/>
                  </a:cubicBezTo>
                  <a:cubicBezTo>
                    <a:pt x="1" y="15"/>
                    <a:pt x="0" y="16"/>
                    <a:pt x="0" y="17"/>
                  </a:cubicBezTo>
                  <a:cubicBezTo>
                    <a:pt x="0" y="23"/>
                    <a:pt x="0" y="28"/>
                    <a:pt x="0" y="34"/>
                  </a:cubicBezTo>
                  <a:cubicBezTo>
                    <a:pt x="0" y="35"/>
                    <a:pt x="1" y="35"/>
                    <a:pt x="2" y="36"/>
                  </a:cubicBezTo>
                  <a:cubicBezTo>
                    <a:pt x="2" y="38"/>
                    <a:pt x="2" y="40"/>
                    <a:pt x="2" y="42"/>
                  </a:cubicBezTo>
                  <a:cubicBezTo>
                    <a:pt x="2" y="45"/>
                    <a:pt x="6" y="45"/>
                    <a:pt x="7" y="42"/>
                  </a:cubicBezTo>
                  <a:cubicBezTo>
                    <a:pt x="8" y="29"/>
                    <a:pt x="7" y="16"/>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3" name="Freeform 347">
              <a:extLst>
                <a:ext uri="{FF2B5EF4-FFF2-40B4-BE49-F238E27FC236}">
                  <a16:creationId xmlns:a16="http://schemas.microsoft.com/office/drawing/2014/main" id="{086D6FC8-E1F1-D95A-6B99-E06BE85B2D46}"/>
                </a:ext>
              </a:extLst>
            </p:cNvPr>
            <p:cNvSpPr>
              <a:spLocks/>
            </p:cNvSpPr>
            <p:nvPr/>
          </p:nvSpPr>
          <p:spPr bwMode="auto">
            <a:xfrm>
              <a:off x="4019431" y="6313815"/>
              <a:ext cx="75892" cy="213447"/>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29 h 48"/>
                <a:gd name="T16" fmla="*/ 0 w 18"/>
                <a:gd name="T17" fmla="*/ 30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29"/>
                  </a:cubicBezTo>
                  <a:cubicBezTo>
                    <a:pt x="0" y="29"/>
                    <a:pt x="0" y="29"/>
                    <a:pt x="0" y="30"/>
                  </a:cubicBezTo>
                  <a:cubicBezTo>
                    <a:pt x="0" y="34"/>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4" name="Freeform 348">
              <a:extLst>
                <a:ext uri="{FF2B5EF4-FFF2-40B4-BE49-F238E27FC236}">
                  <a16:creationId xmlns:a16="http://schemas.microsoft.com/office/drawing/2014/main" id="{707E855C-DFAF-D9C1-65B8-1722A37A9A3B}"/>
                </a:ext>
              </a:extLst>
            </p:cNvPr>
            <p:cNvSpPr>
              <a:spLocks/>
            </p:cNvSpPr>
            <p:nvPr/>
          </p:nvSpPr>
          <p:spPr bwMode="auto">
            <a:xfrm>
              <a:off x="4173587" y="6382593"/>
              <a:ext cx="21345" cy="144670"/>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5" name="Freeform 349">
              <a:extLst>
                <a:ext uri="{FF2B5EF4-FFF2-40B4-BE49-F238E27FC236}">
                  <a16:creationId xmlns:a16="http://schemas.microsoft.com/office/drawing/2014/main" id="{26B9D5D9-B586-E332-59EF-65D2E132A669}"/>
                </a:ext>
              </a:extLst>
            </p:cNvPr>
            <p:cNvSpPr>
              <a:spLocks/>
            </p:cNvSpPr>
            <p:nvPr/>
          </p:nvSpPr>
          <p:spPr bwMode="auto">
            <a:xfrm>
              <a:off x="4237621" y="6363620"/>
              <a:ext cx="59291" cy="182616"/>
            </a:xfrm>
            <a:custGeom>
              <a:avLst/>
              <a:gdLst>
                <a:gd name="T0" fmla="*/ 7 w 14"/>
                <a:gd name="T1" fmla="*/ 7 h 41"/>
                <a:gd name="T2" fmla="*/ 7 w 14"/>
                <a:gd name="T3" fmla="*/ 4 h 41"/>
                <a:gd name="T4" fmla="*/ 1 w 14"/>
                <a:gd name="T5" fmla="*/ 6 h 41"/>
                <a:gd name="T6" fmla="*/ 3 w 14"/>
                <a:gd name="T7" fmla="*/ 30 h 41"/>
                <a:gd name="T8" fmla="*/ 5 w 14"/>
                <a:gd name="T9" fmla="*/ 32 h 41"/>
                <a:gd name="T10" fmla="*/ 5 w 14"/>
                <a:gd name="T11" fmla="*/ 38 h 41"/>
                <a:gd name="T12" fmla="*/ 10 w 14"/>
                <a:gd name="T13" fmla="*/ 38 h 41"/>
                <a:gd name="T14" fmla="*/ 13 w 14"/>
                <a:gd name="T15" fmla="*/ 10 h 41"/>
                <a:gd name="T16" fmla="*/ 7 w 14"/>
                <a:gd name="T1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7"/>
                  </a:moveTo>
                  <a:cubicBezTo>
                    <a:pt x="7" y="6"/>
                    <a:pt x="7" y="5"/>
                    <a:pt x="7" y="4"/>
                  </a:cubicBezTo>
                  <a:cubicBezTo>
                    <a:pt x="6" y="0"/>
                    <a:pt x="0" y="2"/>
                    <a:pt x="1" y="6"/>
                  </a:cubicBezTo>
                  <a:cubicBezTo>
                    <a:pt x="2" y="14"/>
                    <a:pt x="2" y="22"/>
                    <a:pt x="3" y="30"/>
                  </a:cubicBezTo>
                  <a:cubicBezTo>
                    <a:pt x="3" y="31"/>
                    <a:pt x="4" y="32"/>
                    <a:pt x="5" y="32"/>
                  </a:cubicBezTo>
                  <a:cubicBezTo>
                    <a:pt x="5" y="34"/>
                    <a:pt x="5" y="36"/>
                    <a:pt x="5" y="38"/>
                  </a:cubicBezTo>
                  <a:cubicBezTo>
                    <a:pt x="6" y="41"/>
                    <a:pt x="10" y="41"/>
                    <a:pt x="10" y="38"/>
                  </a:cubicBezTo>
                  <a:cubicBezTo>
                    <a:pt x="12" y="29"/>
                    <a:pt x="11" y="19"/>
                    <a:pt x="13" y="10"/>
                  </a:cubicBezTo>
                  <a:cubicBezTo>
                    <a:pt x="14" y="6"/>
                    <a:pt x="9" y="4"/>
                    <a:pt x="7"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350">
              <a:extLst>
                <a:ext uri="{FF2B5EF4-FFF2-40B4-BE49-F238E27FC236}">
                  <a16:creationId xmlns:a16="http://schemas.microsoft.com/office/drawing/2014/main" id="{1A6C771D-C6F3-03D8-D455-15B6053E95D3}"/>
                </a:ext>
              </a:extLst>
            </p:cNvPr>
            <p:cNvSpPr>
              <a:spLocks/>
            </p:cNvSpPr>
            <p:nvPr/>
          </p:nvSpPr>
          <p:spPr bwMode="auto">
            <a:xfrm>
              <a:off x="4308770" y="6363620"/>
              <a:ext cx="66406" cy="23242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6"/>
                    <a:pt x="7" y="9"/>
                    <a:pt x="6" y="11"/>
                  </a:cubicBezTo>
                  <a:cubicBezTo>
                    <a:pt x="5" y="10"/>
                    <a:pt x="3" y="11"/>
                    <a:pt x="3" y="13"/>
                  </a:cubicBezTo>
                  <a:cubicBezTo>
                    <a:pt x="3" y="16"/>
                    <a:pt x="3" y="20"/>
                    <a:pt x="1" y="23"/>
                  </a:cubicBezTo>
                  <a:cubicBezTo>
                    <a:pt x="0" y="24"/>
                    <a:pt x="3" y="26"/>
                    <a:pt x="4" y="25"/>
                  </a:cubicBezTo>
                  <a:cubicBezTo>
                    <a:pt x="3" y="33"/>
                    <a:pt x="3" y="41"/>
                    <a:pt x="4" y="49"/>
                  </a:cubicBezTo>
                  <a:cubicBezTo>
                    <a:pt x="5" y="52"/>
                    <a:pt x="9" y="52"/>
                    <a:pt x="10" y="49"/>
                  </a:cubicBezTo>
                  <a:cubicBezTo>
                    <a:pt x="13" y="34"/>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7" name="Freeform 351">
              <a:extLst>
                <a:ext uri="{FF2B5EF4-FFF2-40B4-BE49-F238E27FC236}">
                  <a16:creationId xmlns:a16="http://schemas.microsoft.com/office/drawing/2014/main" id="{4EFBB0B1-3B20-AB83-9FDE-35E38E9C566C}"/>
                </a:ext>
              </a:extLst>
            </p:cNvPr>
            <p:cNvSpPr>
              <a:spLocks/>
            </p:cNvSpPr>
            <p:nvPr/>
          </p:nvSpPr>
          <p:spPr bwMode="auto">
            <a:xfrm>
              <a:off x="4119039" y="6382593"/>
              <a:ext cx="49804" cy="203960"/>
            </a:xfrm>
            <a:custGeom>
              <a:avLst/>
              <a:gdLst>
                <a:gd name="T0" fmla="*/ 8 w 12"/>
                <a:gd name="T1" fmla="*/ 7 h 46"/>
                <a:gd name="T2" fmla="*/ 7 w 12"/>
                <a:gd name="T3" fmla="*/ 3 h 46"/>
                <a:gd name="T4" fmla="*/ 3 w 12"/>
                <a:gd name="T5" fmla="*/ 4 h 46"/>
                <a:gd name="T6" fmla="*/ 4 w 12"/>
                <a:gd name="T7" fmla="*/ 8 h 46"/>
                <a:gd name="T8" fmla="*/ 3 w 12"/>
                <a:gd name="T9" fmla="*/ 10 h 46"/>
                <a:gd name="T10" fmla="*/ 4 w 12"/>
                <a:gd name="T11" fmla="*/ 43 h 46"/>
                <a:gd name="T12" fmla="*/ 11 w 12"/>
                <a:gd name="T13" fmla="*/ 42 h 46"/>
                <a:gd name="T14" fmla="*/ 10 w 12"/>
                <a:gd name="T15" fmla="*/ 29 h 46"/>
                <a:gd name="T16" fmla="*/ 11 w 12"/>
                <a:gd name="T17" fmla="*/ 28 h 46"/>
                <a:gd name="T18" fmla="*/ 11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6"/>
                    <a:pt x="7" y="4"/>
                    <a:pt x="7" y="3"/>
                  </a:cubicBezTo>
                  <a:cubicBezTo>
                    <a:pt x="6" y="0"/>
                    <a:pt x="3" y="1"/>
                    <a:pt x="3" y="4"/>
                  </a:cubicBezTo>
                  <a:cubicBezTo>
                    <a:pt x="4" y="5"/>
                    <a:pt x="4" y="6"/>
                    <a:pt x="4" y="8"/>
                  </a:cubicBezTo>
                  <a:cubicBezTo>
                    <a:pt x="4" y="8"/>
                    <a:pt x="3" y="9"/>
                    <a:pt x="3" y="10"/>
                  </a:cubicBezTo>
                  <a:cubicBezTo>
                    <a:pt x="1" y="21"/>
                    <a:pt x="0" y="32"/>
                    <a:pt x="4" y="43"/>
                  </a:cubicBezTo>
                  <a:cubicBezTo>
                    <a:pt x="5" y="46"/>
                    <a:pt x="11" y="46"/>
                    <a:pt x="11" y="42"/>
                  </a:cubicBezTo>
                  <a:cubicBezTo>
                    <a:pt x="11" y="37"/>
                    <a:pt x="11" y="33"/>
                    <a:pt x="10" y="29"/>
                  </a:cubicBezTo>
                  <a:cubicBezTo>
                    <a:pt x="11" y="28"/>
                    <a:pt x="11" y="28"/>
                    <a:pt x="11" y="28"/>
                  </a:cubicBezTo>
                  <a:cubicBezTo>
                    <a:pt x="11" y="25"/>
                    <a:pt x="11" y="23"/>
                    <a:pt x="11" y="21"/>
                  </a:cubicBezTo>
                  <a:cubicBezTo>
                    <a:pt x="11" y="18"/>
                    <a:pt x="11" y="15"/>
                    <a:pt x="11"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8" name="Freeform 352">
              <a:extLst>
                <a:ext uri="{FF2B5EF4-FFF2-40B4-BE49-F238E27FC236}">
                  <a16:creationId xmlns:a16="http://schemas.microsoft.com/office/drawing/2014/main" id="{E5ED577B-1F6E-F20F-58E3-AD4EDF0D60CE}"/>
                </a:ext>
              </a:extLst>
            </p:cNvPr>
            <p:cNvSpPr>
              <a:spLocks/>
            </p:cNvSpPr>
            <p:nvPr/>
          </p:nvSpPr>
          <p:spPr bwMode="auto">
            <a:xfrm>
              <a:off x="3720605" y="6389708"/>
              <a:ext cx="54548" cy="125697"/>
            </a:xfrm>
            <a:custGeom>
              <a:avLst/>
              <a:gdLst>
                <a:gd name="T0" fmla="*/ 12 w 13"/>
                <a:gd name="T1" fmla="*/ 25 h 28"/>
                <a:gd name="T2" fmla="*/ 4 w 13"/>
                <a:gd name="T3" fmla="*/ 3 h 28"/>
                <a:gd name="T4" fmla="*/ 0 w 13"/>
                <a:gd name="T5" fmla="*/ 4 h 28"/>
                <a:gd name="T6" fmla="*/ 9 w 13"/>
                <a:gd name="T7" fmla="*/ 26 h 28"/>
                <a:gd name="T8" fmla="*/ 12 w 13"/>
                <a:gd name="T9" fmla="*/ 25 h 28"/>
              </a:gdLst>
              <a:ahLst/>
              <a:cxnLst>
                <a:cxn ang="0">
                  <a:pos x="T0" y="T1"/>
                </a:cxn>
                <a:cxn ang="0">
                  <a:pos x="T2" y="T3"/>
                </a:cxn>
                <a:cxn ang="0">
                  <a:pos x="T4" y="T5"/>
                </a:cxn>
                <a:cxn ang="0">
                  <a:pos x="T6" y="T7"/>
                </a:cxn>
                <a:cxn ang="0">
                  <a:pos x="T8" y="T9"/>
                </a:cxn>
              </a:cxnLst>
              <a:rect l="0" t="0" r="r" b="b"/>
              <a:pathLst>
                <a:path w="13" h="28">
                  <a:moveTo>
                    <a:pt x="12" y="25"/>
                  </a:moveTo>
                  <a:cubicBezTo>
                    <a:pt x="9" y="18"/>
                    <a:pt x="6" y="10"/>
                    <a:pt x="4" y="3"/>
                  </a:cubicBezTo>
                  <a:cubicBezTo>
                    <a:pt x="3" y="0"/>
                    <a:pt x="0" y="1"/>
                    <a:pt x="0" y="4"/>
                  </a:cubicBezTo>
                  <a:cubicBezTo>
                    <a:pt x="3" y="12"/>
                    <a:pt x="5" y="19"/>
                    <a:pt x="9" y="26"/>
                  </a:cubicBezTo>
                  <a:cubicBezTo>
                    <a:pt x="10" y="28"/>
                    <a:pt x="13" y="27"/>
                    <a:pt x="12" y="2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9" name="Freeform 353">
              <a:extLst>
                <a:ext uri="{FF2B5EF4-FFF2-40B4-BE49-F238E27FC236}">
                  <a16:creationId xmlns:a16="http://schemas.microsoft.com/office/drawing/2014/main" id="{8838294D-A755-689E-419E-6627C5689EBE}"/>
                </a:ext>
              </a:extLst>
            </p:cNvPr>
            <p:cNvSpPr>
              <a:spLocks/>
            </p:cNvSpPr>
            <p:nvPr/>
          </p:nvSpPr>
          <p:spPr bwMode="auto">
            <a:xfrm>
              <a:off x="3613882" y="6342275"/>
              <a:ext cx="75892" cy="194474"/>
            </a:xfrm>
            <a:custGeom>
              <a:avLst/>
              <a:gdLst>
                <a:gd name="T0" fmla="*/ 16 w 18"/>
                <a:gd name="T1" fmla="*/ 37 h 44"/>
                <a:gd name="T2" fmla="*/ 12 w 18"/>
                <a:gd name="T3" fmla="*/ 8 h 44"/>
                <a:gd name="T4" fmla="*/ 6 w 18"/>
                <a:gd name="T5" fmla="*/ 4 h 44"/>
                <a:gd name="T6" fmla="*/ 10 w 18"/>
                <a:gd name="T7" fmla="*/ 40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7"/>
                    <a:pt x="7" y="18"/>
                    <a:pt x="12" y="8"/>
                  </a:cubicBezTo>
                  <a:cubicBezTo>
                    <a:pt x="14" y="4"/>
                    <a:pt x="8" y="0"/>
                    <a:pt x="6" y="4"/>
                  </a:cubicBezTo>
                  <a:cubicBezTo>
                    <a:pt x="0" y="17"/>
                    <a:pt x="3" y="29"/>
                    <a:pt x="10" y="40"/>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0" name="Freeform 354">
              <a:extLst>
                <a:ext uri="{FF2B5EF4-FFF2-40B4-BE49-F238E27FC236}">
                  <a16:creationId xmlns:a16="http://schemas.microsoft.com/office/drawing/2014/main" id="{B2769B94-FB95-73F7-B24D-45FFB95CC319}"/>
                </a:ext>
              </a:extLst>
            </p:cNvPr>
            <p:cNvSpPr>
              <a:spLocks/>
            </p:cNvSpPr>
            <p:nvPr/>
          </p:nvSpPr>
          <p:spPr bwMode="auto">
            <a:xfrm>
              <a:off x="3884248" y="6399194"/>
              <a:ext cx="45061" cy="147041"/>
            </a:xfrm>
            <a:custGeom>
              <a:avLst/>
              <a:gdLst>
                <a:gd name="T0" fmla="*/ 3 w 11"/>
                <a:gd name="T1" fmla="*/ 4 h 33"/>
                <a:gd name="T2" fmla="*/ 3 w 11"/>
                <a:gd name="T3" fmla="*/ 29 h 33"/>
                <a:gd name="T4" fmla="*/ 9 w 11"/>
                <a:gd name="T5" fmla="*/ 27 h 33"/>
                <a:gd name="T6" fmla="*/ 9 w 11"/>
                <a:gd name="T7" fmla="*/ 6 h 33"/>
                <a:gd name="T8" fmla="*/ 3 w 11"/>
                <a:gd name="T9" fmla="*/ 4 h 33"/>
              </a:gdLst>
              <a:ahLst/>
              <a:cxnLst>
                <a:cxn ang="0">
                  <a:pos x="T0" y="T1"/>
                </a:cxn>
                <a:cxn ang="0">
                  <a:pos x="T2" y="T3"/>
                </a:cxn>
                <a:cxn ang="0">
                  <a:pos x="T4" y="T5"/>
                </a:cxn>
                <a:cxn ang="0">
                  <a:pos x="T6" y="T7"/>
                </a:cxn>
                <a:cxn ang="0">
                  <a:pos x="T8" y="T9"/>
                </a:cxn>
              </a:cxnLst>
              <a:rect l="0" t="0" r="r" b="b"/>
              <a:pathLst>
                <a:path w="11" h="33">
                  <a:moveTo>
                    <a:pt x="3" y="4"/>
                  </a:moveTo>
                  <a:cubicBezTo>
                    <a:pt x="0" y="12"/>
                    <a:pt x="1" y="21"/>
                    <a:pt x="3" y="29"/>
                  </a:cubicBezTo>
                  <a:cubicBezTo>
                    <a:pt x="4" y="33"/>
                    <a:pt x="10" y="31"/>
                    <a:pt x="9" y="27"/>
                  </a:cubicBezTo>
                  <a:cubicBezTo>
                    <a:pt x="8" y="20"/>
                    <a:pt x="7" y="13"/>
                    <a:pt x="9" y="6"/>
                  </a:cubicBezTo>
                  <a:cubicBezTo>
                    <a:pt x="11" y="2"/>
                    <a:pt x="4" y="0"/>
                    <a:pt x="3"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Freeform 355">
              <a:extLst>
                <a:ext uri="{FF2B5EF4-FFF2-40B4-BE49-F238E27FC236}">
                  <a16:creationId xmlns:a16="http://schemas.microsoft.com/office/drawing/2014/main" id="{008B368D-31BA-3870-6D27-111BC51E67D6}"/>
                </a:ext>
              </a:extLst>
            </p:cNvPr>
            <p:cNvSpPr>
              <a:spLocks/>
            </p:cNvSpPr>
            <p:nvPr/>
          </p:nvSpPr>
          <p:spPr bwMode="auto">
            <a:xfrm>
              <a:off x="4408378" y="6337532"/>
              <a:ext cx="64034" cy="222933"/>
            </a:xfrm>
            <a:custGeom>
              <a:avLst/>
              <a:gdLst>
                <a:gd name="T0" fmla="*/ 10 w 15"/>
                <a:gd name="T1" fmla="*/ 27 h 50"/>
                <a:gd name="T2" fmla="*/ 13 w 15"/>
                <a:gd name="T3" fmla="*/ 6 h 50"/>
                <a:gd name="T4" fmla="*/ 6 w 15"/>
                <a:gd name="T5" fmla="*/ 4 h 50"/>
                <a:gd name="T6" fmla="*/ 4 w 15"/>
                <a:gd name="T7" fmla="*/ 15 h 50"/>
                <a:gd name="T8" fmla="*/ 3 w 15"/>
                <a:gd name="T9" fmla="*/ 16 h 50"/>
                <a:gd name="T10" fmla="*/ 4 w 15"/>
                <a:gd name="T11" fmla="*/ 46 h 50"/>
                <a:gd name="T12" fmla="*/ 11 w 15"/>
                <a:gd name="T13" fmla="*/ 42 h 50"/>
                <a:gd name="T14" fmla="*/ 8 w 15"/>
                <a:gd name="T15" fmla="*/ 30 h 50"/>
                <a:gd name="T16" fmla="*/ 10 w 15"/>
                <a:gd name="T17"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0" y="27"/>
                  </a:moveTo>
                  <a:cubicBezTo>
                    <a:pt x="11" y="20"/>
                    <a:pt x="11" y="13"/>
                    <a:pt x="13" y="6"/>
                  </a:cubicBezTo>
                  <a:cubicBezTo>
                    <a:pt x="15" y="1"/>
                    <a:pt x="7" y="0"/>
                    <a:pt x="6" y="4"/>
                  </a:cubicBezTo>
                  <a:cubicBezTo>
                    <a:pt x="5" y="8"/>
                    <a:pt x="4" y="11"/>
                    <a:pt x="4" y="15"/>
                  </a:cubicBezTo>
                  <a:cubicBezTo>
                    <a:pt x="4" y="15"/>
                    <a:pt x="3" y="16"/>
                    <a:pt x="3" y="16"/>
                  </a:cubicBezTo>
                  <a:cubicBezTo>
                    <a:pt x="0" y="27"/>
                    <a:pt x="0" y="36"/>
                    <a:pt x="4" y="46"/>
                  </a:cubicBezTo>
                  <a:cubicBezTo>
                    <a:pt x="6" y="50"/>
                    <a:pt x="13" y="46"/>
                    <a:pt x="11" y="42"/>
                  </a:cubicBezTo>
                  <a:cubicBezTo>
                    <a:pt x="9" y="38"/>
                    <a:pt x="8" y="34"/>
                    <a:pt x="8" y="30"/>
                  </a:cubicBezTo>
                  <a:cubicBezTo>
                    <a:pt x="9" y="30"/>
                    <a:pt x="10" y="29"/>
                    <a:pt x="10" y="2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2" name="Freeform 356">
              <a:extLst>
                <a:ext uri="{FF2B5EF4-FFF2-40B4-BE49-F238E27FC236}">
                  <a16:creationId xmlns:a16="http://schemas.microsoft.com/office/drawing/2014/main" id="{C5DAF74D-BCC4-4410-3A3D-A8785F50C3C8}"/>
                </a:ext>
              </a:extLst>
            </p:cNvPr>
            <p:cNvSpPr>
              <a:spLocks/>
            </p:cNvSpPr>
            <p:nvPr/>
          </p:nvSpPr>
          <p:spPr bwMode="auto">
            <a:xfrm>
              <a:off x="4498500" y="6394451"/>
              <a:ext cx="33203" cy="142298"/>
            </a:xfrm>
            <a:custGeom>
              <a:avLst/>
              <a:gdLst>
                <a:gd name="T0" fmla="*/ 5 w 8"/>
                <a:gd name="T1" fmla="*/ 4 h 32"/>
                <a:gd name="T2" fmla="*/ 0 w 8"/>
                <a:gd name="T3" fmla="*/ 5 h 32"/>
                <a:gd name="T4" fmla="*/ 3 w 8"/>
                <a:gd name="T5" fmla="*/ 29 h 32"/>
                <a:gd name="T6" fmla="*/ 7 w 8"/>
                <a:gd name="T7" fmla="*/ 29 h 32"/>
                <a:gd name="T8" fmla="*/ 5 w 8"/>
                <a:gd name="T9" fmla="*/ 4 h 32"/>
              </a:gdLst>
              <a:ahLst/>
              <a:cxnLst>
                <a:cxn ang="0">
                  <a:pos x="T0" y="T1"/>
                </a:cxn>
                <a:cxn ang="0">
                  <a:pos x="T2" y="T3"/>
                </a:cxn>
                <a:cxn ang="0">
                  <a:pos x="T4" y="T5"/>
                </a:cxn>
                <a:cxn ang="0">
                  <a:pos x="T6" y="T7"/>
                </a:cxn>
                <a:cxn ang="0">
                  <a:pos x="T8" y="T9"/>
                </a:cxn>
              </a:cxnLst>
              <a:rect l="0" t="0" r="r" b="b"/>
              <a:pathLst>
                <a:path w="8" h="32">
                  <a:moveTo>
                    <a:pt x="5" y="4"/>
                  </a:moveTo>
                  <a:cubicBezTo>
                    <a:pt x="5" y="0"/>
                    <a:pt x="0" y="2"/>
                    <a:pt x="0" y="5"/>
                  </a:cubicBezTo>
                  <a:cubicBezTo>
                    <a:pt x="2" y="13"/>
                    <a:pt x="2" y="21"/>
                    <a:pt x="3" y="29"/>
                  </a:cubicBezTo>
                  <a:cubicBezTo>
                    <a:pt x="3" y="32"/>
                    <a:pt x="7" y="32"/>
                    <a:pt x="7" y="29"/>
                  </a:cubicBezTo>
                  <a:cubicBezTo>
                    <a:pt x="8" y="20"/>
                    <a:pt x="7" y="12"/>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3" name="Freeform 357">
              <a:extLst>
                <a:ext uri="{FF2B5EF4-FFF2-40B4-BE49-F238E27FC236}">
                  <a16:creationId xmlns:a16="http://schemas.microsoft.com/office/drawing/2014/main" id="{977A8D75-C5E1-5758-BD9B-18410F759979}"/>
                </a:ext>
              </a:extLst>
            </p:cNvPr>
            <p:cNvSpPr>
              <a:spLocks/>
            </p:cNvSpPr>
            <p:nvPr/>
          </p:nvSpPr>
          <p:spPr bwMode="auto">
            <a:xfrm>
              <a:off x="4522217" y="6373106"/>
              <a:ext cx="80635" cy="239535"/>
            </a:xfrm>
            <a:custGeom>
              <a:avLst/>
              <a:gdLst>
                <a:gd name="T0" fmla="*/ 17 w 19"/>
                <a:gd name="T1" fmla="*/ 47 h 54"/>
                <a:gd name="T2" fmla="*/ 12 w 19"/>
                <a:gd name="T3" fmla="*/ 15 h 54"/>
                <a:gd name="T4" fmla="*/ 11 w 19"/>
                <a:gd name="T5" fmla="*/ 13 h 54"/>
                <a:gd name="T6" fmla="*/ 11 w 19"/>
                <a:gd name="T7" fmla="*/ 4 h 54"/>
                <a:gd name="T8" fmla="*/ 7 w 19"/>
                <a:gd name="T9" fmla="*/ 4 h 54"/>
                <a:gd name="T10" fmla="*/ 7 w 19"/>
                <a:gd name="T11" fmla="*/ 13 h 54"/>
                <a:gd name="T12" fmla="*/ 6 w 19"/>
                <a:gd name="T13" fmla="*/ 14 h 54"/>
                <a:gd name="T14" fmla="*/ 6 w 19"/>
                <a:gd name="T15" fmla="*/ 23 h 54"/>
                <a:gd name="T16" fmla="*/ 4 w 19"/>
                <a:gd name="T17" fmla="*/ 23 h 54"/>
                <a:gd name="T18" fmla="*/ 0 w 19"/>
                <a:gd name="T19" fmla="*/ 40 h 54"/>
                <a:gd name="T20" fmla="*/ 2 w 19"/>
                <a:gd name="T21" fmla="*/ 40 h 54"/>
                <a:gd name="T22" fmla="*/ 5 w 19"/>
                <a:gd name="T23" fmla="*/ 26 h 54"/>
                <a:gd name="T24" fmla="*/ 9 w 19"/>
                <a:gd name="T25" fmla="*/ 49 h 54"/>
                <a:gd name="T26" fmla="*/ 17 w 19"/>
                <a:gd name="T27"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4">
                  <a:moveTo>
                    <a:pt x="17" y="47"/>
                  </a:moveTo>
                  <a:cubicBezTo>
                    <a:pt x="14" y="36"/>
                    <a:pt x="13" y="25"/>
                    <a:pt x="12" y="15"/>
                  </a:cubicBezTo>
                  <a:cubicBezTo>
                    <a:pt x="12" y="14"/>
                    <a:pt x="12" y="13"/>
                    <a:pt x="11" y="13"/>
                  </a:cubicBezTo>
                  <a:cubicBezTo>
                    <a:pt x="11" y="10"/>
                    <a:pt x="11" y="8"/>
                    <a:pt x="11" y="4"/>
                  </a:cubicBezTo>
                  <a:cubicBezTo>
                    <a:pt x="11" y="0"/>
                    <a:pt x="7" y="0"/>
                    <a:pt x="7" y="4"/>
                  </a:cubicBezTo>
                  <a:cubicBezTo>
                    <a:pt x="7" y="8"/>
                    <a:pt x="7" y="10"/>
                    <a:pt x="7" y="13"/>
                  </a:cubicBezTo>
                  <a:cubicBezTo>
                    <a:pt x="7" y="13"/>
                    <a:pt x="6" y="14"/>
                    <a:pt x="6" y="14"/>
                  </a:cubicBezTo>
                  <a:cubicBezTo>
                    <a:pt x="6" y="17"/>
                    <a:pt x="6" y="20"/>
                    <a:pt x="6" y="23"/>
                  </a:cubicBezTo>
                  <a:cubicBezTo>
                    <a:pt x="5" y="22"/>
                    <a:pt x="4" y="22"/>
                    <a:pt x="4" y="23"/>
                  </a:cubicBezTo>
                  <a:cubicBezTo>
                    <a:pt x="2" y="29"/>
                    <a:pt x="2" y="34"/>
                    <a:pt x="0" y="40"/>
                  </a:cubicBezTo>
                  <a:cubicBezTo>
                    <a:pt x="0" y="41"/>
                    <a:pt x="2" y="41"/>
                    <a:pt x="2" y="40"/>
                  </a:cubicBezTo>
                  <a:cubicBezTo>
                    <a:pt x="3" y="35"/>
                    <a:pt x="4" y="30"/>
                    <a:pt x="5" y="26"/>
                  </a:cubicBezTo>
                  <a:cubicBezTo>
                    <a:pt x="5" y="34"/>
                    <a:pt x="6" y="42"/>
                    <a:pt x="9" y="49"/>
                  </a:cubicBezTo>
                  <a:cubicBezTo>
                    <a:pt x="11" y="54"/>
                    <a:pt x="19" y="52"/>
                    <a:pt x="17" y="4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4" name="Freeform 358">
              <a:extLst>
                <a:ext uri="{FF2B5EF4-FFF2-40B4-BE49-F238E27FC236}">
                  <a16:creationId xmlns:a16="http://schemas.microsoft.com/office/drawing/2014/main" id="{60289A08-BDF9-B4E8-0643-9C41677FF5A2}"/>
                </a:ext>
              </a:extLst>
            </p:cNvPr>
            <p:cNvSpPr>
              <a:spLocks/>
            </p:cNvSpPr>
            <p:nvPr/>
          </p:nvSpPr>
          <p:spPr bwMode="auto">
            <a:xfrm>
              <a:off x="4624197" y="6491688"/>
              <a:ext cx="28460" cy="130440"/>
            </a:xfrm>
            <a:custGeom>
              <a:avLst/>
              <a:gdLst>
                <a:gd name="T0" fmla="*/ 6 w 7"/>
                <a:gd name="T1" fmla="*/ 4 h 29"/>
                <a:gd name="T2" fmla="*/ 1 w 7"/>
                <a:gd name="T3" fmla="*/ 3 h 29"/>
                <a:gd name="T4" fmla="*/ 0 w 7"/>
                <a:gd name="T5" fmla="*/ 25 h 29"/>
                <a:gd name="T6" fmla="*/ 7 w 7"/>
                <a:gd name="T7" fmla="*/ 25 h 29"/>
                <a:gd name="T8" fmla="*/ 6 w 7"/>
                <a:gd name="T9" fmla="*/ 4 h 29"/>
              </a:gdLst>
              <a:ahLst/>
              <a:cxnLst>
                <a:cxn ang="0">
                  <a:pos x="T0" y="T1"/>
                </a:cxn>
                <a:cxn ang="0">
                  <a:pos x="T2" y="T3"/>
                </a:cxn>
                <a:cxn ang="0">
                  <a:pos x="T4" y="T5"/>
                </a:cxn>
                <a:cxn ang="0">
                  <a:pos x="T6" y="T7"/>
                </a:cxn>
                <a:cxn ang="0">
                  <a:pos x="T8" y="T9"/>
                </a:cxn>
              </a:cxnLst>
              <a:rect l="0" t="0" r="r" b="b"/>
              <a:pathLst>
                <a:path w="7" h="29">
                  <a:moveTo>
                    <a:pt x="6" y="4"/>
                  </a:moveTo>
                  <a:cubicBezTo>
                    <a:pt x="5" y="1"/>
                    <a:pt x="2" y="0"/>
                    <a:pt x="1" y="3"/>
                  </a:cubicBezTo>
                  <a:cubicBezTo>
                    <a:pt x="1" y="11"/>
                    <a:pt x="0" y="21"/>
                    <a:pt x="0" y="25"/>
                  </a:cubicBezTo>
                  <a:cubicBezTo>
                    <a:pt x="0" y="29"/>
                    <a:pt x="7" y="29"/>
                    <a:pt x="7" y="25"/>
                  </a:cubicBezTo>
                  <a:cubicBezTo>
                    <a:pt x="7" y="21"/>
                    <a:pt x="6" y="11"/>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5" name="Freeform 359">
              <a:extLst>
                <a:ext uri="{FF2B5EF4-FFF2-40B4-BE49-F238E27FC236}">
                  <a16:creationId xmlns:a16="http://schemas.microsoft.com/office/drawing/2014/main" id="{F424A75C-E71F-D7AE-37BC-B72D49C50D2B}"/>
                </a:ext>
              </a:extLst>
            </p:cNvPr>
            <p:cNvSpPr>
              <a:spLocks/>
            </p:cNvSpPr>
            <p:nvPr/>
          </p:nvSpPr>
          <p:spPr bwMode="auto">
            <a:xfrm>
              <a:off x="4652656" y="6394451"/>
              <a:ext cx="42689" cy="177872"/>
            </a:xfrm>
            <a:custGeom>
              <a:avLst/>
              <a:gdLst>
                <a:gd name="T0" fmla="*/ 3 w 10"/>
                <a:gd name="T1" fmla="*/ 3 h 40"/>
                <a:gd name="T2" fmla="*/ 1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1" y="14"/>
                    <a:pt x="0" y="24"/>
                    <a:pt x="1" y="35"/>
                  </a:cubicBezTo>
                  <a:cubicBezTo>
                    <a:pt x="1" y="40"/>
                    <a:pt x="9" y="40"/>
                    <a:pt x="9" y="35"/>
                  </a:cubicBezTo>
                  <a:cubicBezTo>
                    <a:pt x="9" y="25"/>
                    <a:pt x="9" y="14"/>
                    <a:pt x="10" y="4"/>
                  </a:cubicBezTo>
                  <a:cubicBezTo>
                    <a:pt x="10" y="0"/>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6" name="Freeform 360">
              <a:extLst>
                <a:ext uri="{FF2B5EF4-FFF2-40B4-BE49-F238E27FC236}">
                  <a16:creationId xmlns:a16="http://schemas.microsoft.com/office/drawing/2014/main" id="{D19FCDDC-81FC-2400-F05C-7D83B0FD94C7}"/>
                </a:ext>
              </a:extLst>
            </p:cNvPr>
            <p:cNvSpPr>
              <a:spLocks/>
            </p:cNvSpPr>
            <p:nvPr/>
          </p:nvSpPr>
          <p:spPr bwMode="auto">
            <a:xfrm>
              <a:off x="4695346" y="6382593"/>
              <a:ext cx="71149" cy="249021"/>
            </a:xfrm>
            <a:custGeom>
              <a:avLst/>
              <a:gdLst>
                <a:gd name="T0" fmla="*/ 7 w 17"/>
                <a:gd name="T1" fmla="*/ 5 h 56"/>
                <a:gd name="T2" fmla="*/ 4 w 17"/>
                <a:gd name="T3" fmla="*/ 12 h 56"/>
                <a:gd name="T4" fmla="*/ 4 w 17"/>
                <a:gd name="T5" fmla="*/ 11 h 56"/>
                <a:gd name="T6" fmla="*/ 1 w 17"/>
                <a:gd name="T7" fmla="*/ 11 h 56"/>
                <a:gd name="T8" fmla="*/ 2 w 17"/>
                <a:gd name="T9" fmla="*/ 19 h 56"/>
                <a:gd name="T10" fmla="*/ 6 w 17"/>
                <a:gd name="T11" fmla="*/ 54 h 56"/>
                <a:gd name="T12" fmla="*/ 12 w 17"/>
                <a:gd name="T13" fmla="*/ 52 h 56"/>
                <a:gd name="T14" fmla="*/ 15 w 17"/>
                <a:gd name="T15" fmla="*/ 9 h 56"/>
                <a:gd name="T16" fmla="*/ 7 w 17"/>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6">
                  <a:moveTo>
                    <a:pt x="7" y="5"/>
                  </a:moveTo>
                  <a:cubicBezTo>
                    <a:pt x="6" y="7"/>
                    <a:pt x="5" y="9"/>
                    <a:pt x="4" y="12"/>
                  </a:cubicBezTo>
                  <a:cubicBezTo>
                    <a:pt x="4" y="11"/>
                    <a:pt x="4" y="11"/>
                    <a:pt x="4" y="11"/>
                  </a:cubicBezTo>
                  <a:cubicBezTo>
                    <a:pt x="4" y="9"/>
                    <a:pt x="1" y="10"/>
                    <a:pt x="1" y="11"/>
                  </a:cubicBezTo>
                  <a:cubicBezTo>
                    <a:pt x="2" y="14"/>
                    <a:pt x="2" y="17"/>
                    <a:pt x="2" y="19"/>
                  </a:cubicBezTo>
                  <a:cubicBezTo>
                    <a:pt x="0" y="31"/>
                    <a:pt x="1" y="43"/>
                    <a:pt x="6" y="54"/>
                  </a:cubicBezTo>
                  <a:cubicBezTo>
                    <a:pt x="8" y="56"/>
                    <a:pt x="12" y="55"/>
                    <a:pt x="12" y="52"/>
                  </a:cubicBezTo>
                  <a:cubicBezTo>
                    <a:pt x="11" y="38"/>
                    <a:pt x="9" y="23"/>
                    <a:pt x="15" y="9"/>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7" name="Freeform 361">
              <a:extLst>
                <a:ext uri="{FF2B5EF4-FFF2-40B4-BE49-F238E27FC236}">
                  <a16:creationId xmlns:a16="http://schemas.microsoft.com/office/drawing/2014/main" id="{638532AF-BCBC-73A0-306B-B69358051A60}"/>
                </a:ext>
              </a:extLst>
            </p:cNvPr>
            <p:cNvSpPr>
              <a:spLocks/>
            </p:cNvSpPr>
            <p:nvPr/>
          </p:nvSpPr>
          <p:spPr bwMode="auto">
            <a:xfrm>
              <a:off x="4612339" y="6347018"/>
              <a:ext cx="33203" cy="158899"/>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362">
              <a:extLst>
                <a:ext uri="{FF2B5EF4-FFF2-40B4-BE49-F238E27FC236}">
                  <a16:creationId xmlns:a16="http://schemas.microsoft.com/office/drawing/2014/main" id="{219332B9-B15A-B5E3-A3D9-C5183277C942}"/>
                </a:ext>
              </a:extLst>
            </p:cNvPr>
            <p:cNvSpPr>
              <a:spLocks/>
            </p:cNvSpPr>
            <p:nvPr/>
          </p:nvSpPr>
          <p:spPr bwMode="auto">
            <a:xfrm>
              <a:off x="4754637" y="6382593"/>
              <a:ext cx="66406" cy="177872"/>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39"/>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 name="Freeform 363">
              <a:extLst>
                <a:ext uri="{FF2B5EF4-FFF2-40B4-BE49-F238E27FC236}">
                  <a16:creationId xmlns:a16="http://schemas.microsoft.com/office/drawing/2014/main" id="{1C473260-5251-44C9-4370-EF85BB0B0234}"/>
                </a:ext>
              </a:extLst>
            </p:cNvPr>
            <p:cNvSpPr>
              <a:spLocks/>
            </p:cNvSpPr>
            <p:nvPr/>
          </p:nvSpPr>
          <p:spPr bwMode="auto">
            <a:xfrm>
              <a:off x="4854245" y="6453742"/>
              <a:ext cx="35574" cy="142298"/>
            </a:xfrm>
            <a:custGeom>
              <a:avLst/>
              <a:gdLst>
                <a:gd name="T0" fmla="*/ 0 w 8"/>
                <a:gd name="T1" fmla="*/ 5 h 32"/>
                <a:gd name="T2" fmla="*/ 1 w 8"/>
                <a:gd name="T3" fmla="*/ 28 h 32"/>
                <a:gd name="T4" fmla="*/ 6 w 8"/>
                <a:gd name="T5" fmla="*/ 28 h 32"/>
                <a:gd name="T6" fmla="*/ 7 w 8"/>
                <a:gd name="T7" fmla="*/ 5 h 32"/>
                <a:gd name="T8" fmla="*/ 0 w 8"/>
                <a:gd name="T9" fmla="*/ 5 h 32"/>
              </a:gdLst>
              <a:ahLst/>
              <a:cxnLst>
                <a:cxn ang="0">
                  <a:pos x="T0" y="T1"/>
                </a:cxn>
                <a:cxn ang="0">
                  <a:pos x="T2" y="T3"/>
                </a:cxn>
                <a:cxn ang="0">
                  <a:pos x="T4" y="T5"/>
                </a:cxn>
                <a:cxn ang="0">
                  <a:pos x="T6" y="T7"/>
                </a:cxn>
                <a:cxn ang="0">
                  <a:pos x="T8" y="T9"/>
                </a:cxn>
              </a:cxnLst>
              <a:rect l="0" t="0" r="r" b="b"/>
              <a:pathLst>
                <a:path w="8" h="32">
                  <a:moveTo>
                    <a:pt x="0" y="5"/>
                  </a:moveTo>
                  <a:cubicBezTo>
                    <a:pt x="0" y="13"/>
                    <a:pt x="0" y="20"/>
                    <a:pt x="1" y="28"/>
                  </a:cubicBezTo>
                  <a:cubicBezTo>
                    <a:pt x="1" y="32"/>
                    <a:pt x="6" y="32"/>
                    <a:pt x="6" y="28"/>
                  </a:cubicBezTo>
                  <a:cubicBezTo>
                    <a:pt x="7" y="20"/>
                    <a:pt x="7" y="13"/>
                    <a:pt x="7"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364">
              <a:extLst>
                <a:ext uri="{FF2B5EF4-FFF2-40B4-BE49-F238E27FC236}">
                  <a16:creationId xmlns:a16="http://schemas.microsoft.com/office/drawing/2014/main" id="{1E94E0CD-40DD-1717-A1B0-44F7F67FD68C}"/>
                </a:ext>
              </a:extLst>
            </p:cNvPr>
            <p:cNvSpPr>
              <a:spLocks/>
            </p:cNvSpPr>
            <p:nvPr/>
          </p:nvSpPr>
          <p:spPr bwMode="auto">
            <a:xfrm>
              <a:off x="4998915" y="6332788"/>
              <a:ext cx="54548" cy="234792"/>
            </a:xfrm>
            <a:custGeom>
              <a:avLst/>
              <a:gdLst>
                <a:gd name="T0" fmla="*/ 10 w 13"/>
                <a:gd name="T1" fmla="*/ 1 h 53"/>
                <a:gd name="T2" fmla="*/ 4 w 13"/>
                <a:gd name="T3" fmla="*/ 21 h 53"/>
                <a:gd name="T4" fmla="*/ 0 w 13"/>
                <a:gd name="T5" fmla="*/ 24 h 53"/>
                <a:gd name="T6" fmla="*/ 3 w 13"/>
                <a:gd name="T7" fmla="*/ 44 h 53"/>
                <a:gd name="T8" fmla="*/ 4 w 13"/>
                <a:gd name="T9" fmla="*/ 45 h 53"/>
                <a:gd name="T10" fmla="*/ 5 w 13"/>
                <a:gd name="T11" fmla="*/ 46 h 53"/>
                <a:gd name="T12" fmla="*/ 7 w 13"/>
                <a:gd name="T13" fmla="*/ 50 h 53"/>
                <a:gd name="T14" fmla="*/ 12 w 13"/>
                <a:gd name="T15" fmla="*/ 48 h 53"/>
                <a:gd name="T16" fmla="*/ 8 w 13"/>
                <a:gd name="T17" fmla="*/ 32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0"/>
                    <a:pt x="0" y="21"/>
                    <a:pt x="0" y="24"/>
                  </a:cubicBezTo>
                  <a:cubicBezTo>
                    <a:pt x="0" y="31"/>
                    <a:pt x="1" y="38"/>
                    <a:pt x="3"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2"/>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365">
              <a:extLst>
                <a:ext uri="{FF2B5EF4-FFF2-40B4-BE49-F238E27FC236}">
                  <a16:creationId xmlns:a16="http://schemas.microsoft.com/office/drawing/2014/main" id="{9FDE81E2-06EA-220A-D1E4-4349A44E0DF1}"/>
                </a:ext>
              </a:extLst>
            </p:cNvPr>
            <p:cNvSpPr>
              <a:spLocks/>
            </p:cNvSpPr>
            <p:nvPr/>
          </p:nvSpPr>
          <p:spPr bwMode="auto">
            <a:xfrm>
              <a:off x="5065320" y="6328045"/>
              <a:ext cx="71149" cy="208704"/>
            </a:xfrm>
            <a:custGeom>
              <a:avLst/>
              <a:gdLst>
                <a:gd name="T0" fmla="*/ 12 w 17"/>
                <a:gd name="T1" fmla="*/ 2 h 47"/>
                <a:gd name="T2" fmla="*/ 1 w 17"/>
                <a:gd name="T3" fmla="*/ 44 h 47"/>
                <a:gd name="T4" fmla="*/ 6 w 17"/>
                <a:gd name="T5" fmla="*/ 44 h 47"/>
                <a:gd name="T6" fmla="*/ 15 w 17"/>
                <a:gd name="T7" fmla="*/ 4 h 47"/>
                <a:gd name="T8" fmla="*/ 12 w 17"/>
                <a:gd name="T9" fmla="*/ 2 h 47"/>
              </a:gdLst>
              <a:ahLst/>
              <a:cxnLst>
                <a:cxn ang="0">
                  <a:pos x="T0" y="T1"/>
                </a:cxn>
                <a:cxn ang="0">
                  <a:pos x="T2" y="T3"/>
                </a:cxn>
                <a:cxn ang="0">
                  <a:pos x="T4" y="T5"/>
                </a:cxn>
                <a:cxn ang="0">
                  <a:pos x="T6" y="T7"/>
                </a:cxn>
                <a:cxn ang="0">
                  <a:pos x="T8" y="T9"/>
                </a:cxn>
              </a:cxnLst>
              <a:rect l="0" t="0" r="r" b="b"/>
              <a:pathLst>
                <a:path w="17" h="47">
                  <a:moveTo>
                    <a:pt x="12" y="2"/>
                  </a:moveTo>
                  <a:cubicBezTo>
                    <a:pt x="4" y="14"/>
                    <a:pt x="0" y="29"/>
                    <a:pt x="1" y="44"/>
                  </a:cubicBezTo>
                  <a:cubicBezTo>
                    <a:pt x="1" y="47"/>
                    <a:pt x="6" y="47"/>
                    <a:pt x="6" y="44"/>
                  </a:cubicBezTo>
                  <a:cubicBezTo>
                    <a:pt x="7" y="30"/>
                    <a:pt x="8" y="16"/>
                    <a:pt x="15" y="4"/>
                  </a:cubicBezTo>
                  <a:cubicBezTo>
                    <a:pt x="17"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366">
              <a:extLst>
                <a:ext uri="{FF2B5EF4-FFF2-40B4-BE49-F238E27FC236}">
                  <a16:creationId xmlns:a16="http://schemas.microsoft.com/office/drawing/2014/main" id="{543DA44B-0B3B-7D37-A248-B887506CD30F}"/>
                </a:ext>
              </a:extLst>
            </p:cNvPr>
            <p:cNvSpPr>
              <a:spLocks/>
            </p:cNvSpPr>
            <p:nvPr/>
          </p:nvSpPr>
          <p:spPr bwMode="auto">
            <a:xfrm>
              <a:off x="5148327" y="6363620"/>
              <a:ext cx="30831" cy="201589"/>
            </a:xfrm>
            <a:custGeom>
              <a:avLst/>
              <a:gdLst>
                <a:gd name="T0" fmla="*/ 6 w 7"/>
                <a:gd name="T1" fmla="*/ 3 h 45"/>
                <a:gd name="T2" fmla="*/ 2 w 7"/>
                <a:gd name="T3" fmla="*/ 3 h 45"/>
                <a:gd name="T4" fmla="*/ 1 w 7"/>
                <a:gd name="T5" fmla="*/ 15 h 45"/>
                <a:gd name="T6" fmla="*/ 0 w 7"/>
                <a:gd name="T7" fmla="*/ 17 h 45"/>
                <a:gd name="T8" fmla="*/ 0 w 7"/>
                <a:gd name="T9" fmla="*/ 34 h 45"/>
                <a:gd name="T10" fmla="*/ 1 w 7"/>
                <a:gd name="T11" fmla="*/ 36 h 45"/>
                <a:gd name="T12" fmla="*/ 2 w 7"/>
                <a:gd name="T13" fmla="*/ 42 h 45"/>
                <a:gd name="T14" fmla="*/ 6 w 7"/>
                <a:gd name="T15" fmla="*/ 42 h 45"/>
                <a:gd name="T16" fmla="*/ 6 w 7"/>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5">
                  <a:moveTo>
                    <a:pt x="6" y="3"/>
                  </a:moveTo>
                  <a:cubicBezTo>
                    <a:pt x="6" y="0"/>
                    <a:pt x="2" y="0"/>
                    <a:pt x="2" y="3"/>
                  </a:cubicBezTo>
                  <a:cubicBezTo>
                    <a:pt x="2" y="7"/>
                    <a:pt x="2" y="11"/>
                    <a:pt x="1" y="15"/>
                  </a:cubicBezTo>
                  <a:cubicBezTo>
                    <a:pt x="0" y="15"/>
                    <a:pt x="0" y="16"/>
                    <a:pt x="0" y="17"/>
                  </a:cubicBezTo>
                  <a:cubicBezTo>
                    <a:pt x="0" y="23"/>
                    <a:pt x="0" y="28"/>
                    <a:pt x="0" y="34"/>
                  </a:cubicBezTo>
                  <a:cubicBezTo>
                    <a:pt x="0" y="35"/>
                    <a:pt x="0" y="35"/>
                    <a:pt x="1" y="36"/>
                  </a:cubicBezTo>
                  <a:cubicBezTo>
                    <a:pt x="1" y="38"/>
                    <a:pt x="1" y="40"/>
                    <a:pt x="2" y="42"/>
                  </a:cubicBezTo>
                  <a:cubicBezTo>
                    <a:pt x="2" y="45"/>
                    <a:pt x="6" y="45"/>
                    <a:pt x="6" y="42"/>
                  </a:cubicBezTo>
                  <a:cubicBezTo>
                    <a:pt x="7" y="29"/>
                    <a:pt x="6" y="16"/>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367">
              <a:extLst>
                <a:ext uri="{FF2B5EF4-FFF2-40B4-BE49-F238E27FC236}">
                  <a16:creationId xmlns:a16="http://schemas.microsoft.com/office/drawing/2014/main" id="{13179BC9-A105-8AC3-9CB4-3AD79247286D}"/>
                </a:ext>
              </a:extLst>
            </p:cNvPr>
            <p:cNvSpPr>
              <a:spLocks/>
            </p:cNvSpPr>
            <p:nvPr/>
          </p:nvSpPr>
          <p:spPr bwMode="auto">
            <a:xfrm>
              <a:off x="5238449" y="6313815"/>
              <a:ext cx="78264" cy="213447"/>
            </a:xfrm>
            <a:custGeom>
              <a:avLst/>
              <a:gdLst>
                <a:gd name="T0" fmla="*/ 18 w 19"/>
                <a:gd name="T1" fmla="*/ 44 h 48"/>
                <a:gd name="T2" fmla="*/ 17 w 19"/>
                <a:gd name="T3" fmla="*/ 17 h 48"/>
                <a:gd name="T4" fmla="*/ 10 w 19"/>
                <a:gd name="T5" fmla="*/ 15 h 48"/>
                <a:gd name="T6" fmla="*/ 10 w 19"/>
                <a:gd name="T7" fmla="*/ 15 h 48"/>
                <a:gd name="T8" fmla="*/ 9 w 19"/>
                <a:gd name="T9" fmla="*/ 16 h 48"/>
                <a:gd name="T10" fmla="*/ 10 w 19"/>
                <a:gd name="T11" fmla="*/ 4 h 48"/>
                <a:gd name="T12" fmla="*/ 5 w 19"/>
                <a:gd name="T13" fmla="*/ 3 h 48"/>
                <a:gd name="T14" fmla="*/ 2 w 19"/>
                <a:gd name="T15" fmla="*/ 29 h 48"/>
                <a:gd name="T16" fmla="*/ 0 w 19"/>
                <a:gd name="T17" fmla="*/ 30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7" y="13"/>
                    <a:pt x="11" y="11"/>
                    <a:pt x="10" y="15"/>
                  </a:cubicBezTo>
                  <a:cubicBezTo>
                    <a:pt x="10" y="15"/>
                    <a:pt x="10" y="15"/>
                    <a:pt x="10" y="15"/>
                  </a:cubicBezTo>
                  <a:cubicBezTo>
                    <a:pt x="9" y="16"/>
                    <a:pt x="9" y="16"/>
                    <a:pt x="9" y="16"/>
                  </a:cubicBezTo>
                  <a:cubicBezTo>
                    <a:pt x="10" y="12"/>
                    <a:pt x="10" y="8"/>
                    <a:pt x="10" y="4"/>
                  </a:cubicBezTo>
                  <a:cubicBezTo>
                    <a:pt x="11" y="1"/>
                    <a:pt x="5" y="0"/>
                    <a:pt x="5" y="3"/>
                  </a:cubicBezTo>
                  <a:cubicBezTo>
                    <a:pt x="3" y="12"/>
                    <a:pt x="2" y="21"/>
                    <a:pt x="2" y="29"/>
                  </a:cubicBezTo>
                  <a:cubicBezTo>
                    <a:pt x="1" y="29"/>
                    <a:pt x="0" y="29"/>
                    <a:pt x="0" y="30"/>
                  </a:cubicBezTo>
                  <a:cubicBezTo>
                    <a:pt x="0" y="34"/>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368">
              <a:extLst>
                <a:ext uri="{FF2B5EF4-FFF2-40B4-BE49-F238E27FC236}">
                  <a16:creationId xmlns:a16="http://schemas.microsoft.com/office/drawing/2014/main" id="{5FDD6D59-C780-3495-FA3F-CDBFF58F737D}"/>
                </a:ext>
              </a:extLst>
            </p:cNvPr>
            <p:cNvSpPr>
              <a:spLocks/>
            </p:cNvSpPr>
            <p:nvPr/>
          </p:nvSpPr>
          <p:spPr bwMode="auto">
            <a:xfrm>
              <a:off x="5392605" y="6382593"/>
              <a:ext cx="26088" cy="144670"/>
            </a:xfrm>
            <a:custGeom>
              <a:avLst/>
              <a:gdLst>
                <a:gd name="T0" fmla="*/ 5 w 6"/>
                <a:gd name="T1" fmla="*/ 3 h 33"/>
                <a:gd name="T2" fmla="*/ 1 w 6"/>
                <a:gd name="T3" fmla="*/ 3 h 33"/>
                <a:gd name="T4" fmla="*/ 1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1" y="3"/>
                  </a:cubicBezTo>
                  <a:cubicBezTo>
                    <a:pt x="0" y="12"/>
                    <a:pt x="0" y="21"/>
                    <a:pt x="1"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369">
              <a:extLst>
                <a:ext uri="{FF2B5EF4-FFF2-40B4-BE49-F238E27FC236}">
                  <a16:creationId xmlns:a16="http://schemas.microsoft.com/office/drawing/2014/main" id="{CDF7E801-072D-DFE6-265A-CF4AE3E29E12}"/>
                </a:ext>
              </a:extLst>
            </p:cNvPr>
            <p:cNvSpPr>
              <a:spLocks/>
            </p:cNvSpPr>
            <p:nvPr/>
          </p:nvSpPr>
          <p:spPr bwMode="auto">
            <a:xfrm>
              <a:off x="5456640" y="6363620"/>
              <a:ext cx="61662" cy="182616"/>
            </a:xfrm>
            <a:custGeom>
              <a:avLst/>
              <a:gdLst>
                <a:gd name="T0" fmla="*/ 8 w 15"/>
                <a:gd name="T1" fmla="*/ 7 h 41"/>
                <a:gd name="T2" fmla="*/ 7 w 15"/>
                <a:gd name="T3" fmla="*/ 4 h 41"/>
                <a:gd name="T4" fmla="*/ 1 w 15"/>
                <a:gd name="T5" fmla="*/ 6 h 41"/>
                <a:gd name="T6" fmla="*/ 3 w 15"/>
                <a:gd name="T7" fmla="*/ 30 h 41"/>
                <a:gd name="T8" fmla="*/ 5 w 15"/>
                <a:gd name="T9" fmla="*/ 32 h 41"/>
                <a:gd name="T10" fmla="*/ 6 w 15"/>
                <a:gd name="T11" fmla="*/ 38 h 41"/>
                <a:gd name="T12" fmla="*/ 11 w 15"/>
                <a:gd name="T13" fmla="*/ 38 h 41"/>
                <a:gd name="T14" fmla="*/ 14 w 15"/>
                <a:gd name="T15" fmla="*/ 10 h 41"/>
                <a:gd name="T16" fmla="*/ 8 w 15"/>
                <a:gd name="T1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1">
                  <a:moveTo>
                    <a:pt x="8" y="7"/>
                  </a:moveTo>
                  <a:cubicBezTo>
                    <a:pt x="8" y="6"/>
                    <a:pt x="8" y="5"/>
                    <a:pt x="7" y="4"/>
                  </a:cubicBezTo>
                  <a:cubicBezTo>
                    <a:pt x="6" y="0"/>
                    <a:pt x="0" y="2"/>
                    <a:pt x="1" y="6"/>
                  </a:cubicBezTo>
                  <a:cubicBezTo>
                    <a:pt x="3" y="14"/>
                    <a:pt x="3" y="22"/>
                    <a:pt x="3" y="30"/>
                  </a:cubicBezTo>
                  <a:cubicBezTo>
                    <a:pt x="3" y="31"/>
                    <a:pt x="4" y="32"/>
                    <a:pt x="5" y="32"/>
                  </a:cubicBezTo>
                  <a:cubicBezTo>
                    <a:pt x="5" y="34"/>
                    <a:pt x="6" y="36"/>
                    <a:pt x="6" y="38"/>
                  </a:cubicBezTo>
                  <a:cubicBezTo>
                    <a:pt x="6" y="41"/>
                    <a:pt x="11" y="41"/>
                    <a:pt x="11" y="38"/>
                  </a:cubicBezTo>
                  <a:cubicBezTo>
                    <a:pt x="12" y="29"/>
                    <a:pt x="12" y="19"/>
                    <a:pt x="14" y="10"/>
                  </a:cubicBezTo>
                  <a:cubicBezTo>
                    <a:pt x="15" y="6"/>
                    <a:pt x="10" y="4"/>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370">
              <a:extLst>
                <a:ext uri="{FF2B5EF4-FFF2-40B4-BE49-F238E27FC236}">
                  <a16:creationId xmlns:a16="http://schemas.microsoft.com/office/drawing/2014/main" id="{95C251B4-24A7-A470-DE05-495AD440380C}"/>
                </a:ext>
              </a:extLst>
            </p:cNvPr>
            <p:cNvSpPr>
              <a:spLocks/>
            </p:cNvSpPr>
            <p:nvPr/>
          </p:nvSpPr>
          <p:spPr bwMode="auto">
            <a:xfrm>
              <a:off x="5532532" y="6363620"/>
              <a:ext cx="61662" cy="23242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6"/>
                    <a:pt x="6" y="9"/>
                    <a:pt x="6" y="11"/>
                  </a:cubicBezTo>
                  <a:cubicBezTo>
                    <a:pt x="4" y="10"/>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4"/>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371">
              <a:extLst>
                <a:ext uri="{FF2B5EF4-FFF2-40B4-BE49-F238E27FC236}">
                  <a16:creationId xmlns:a16="http://schemas.microsoft.com/office/drawing/2014/main" id="{F60EDA6F-DF2B-FDD6-6051-867B91DDDAE1}"/>
                </a:ext>
              </a:extLst>
            </p:cNvPr>
            <p:cNvSpPr>
              <a:spLocks/>
            </p:cNvSpPr>
            <p:nvPr/>
          </p:nvSpPr>
          <p:spPr bwMode="auto">
            <a:xfrm>
              <a:off x="5338058" y="6382593"/>
              <a:ext cx="52176" cy="203960"/>
            </a:xfrm>
            <a:custGeom>
              <a:avLst/>
              <a:gdLst>
                <a:gd name="T0" fmla="*/ 9 w 12"/>
                <a:gd name="T1" fmla="*/ 7 h 46"/>
                <a:gd name="T2" fmla="*/ 8 w 12"/>
                <a:gd name="T3" fmla="*/ 3 h 46"/>
                <a:gd name="T4" fmla="*/ 4 w 12"/>
                <a:gd name="T5" fmla="*/ 4 h 46"/>
                <a:gd name="T6" fmla="*/ 5 w 12"/>
                <a:gd name="T7" fmla="*/ 8 h 46"/>
                <a:gd name="T8" fmla="*/ 4 w 12"/>
                <a:gd name="T9" fmla="*/ 10 h 46"/>
                <a:gd name="T10" fmla="*/ 4 w 12"/>
                <a:gd name="T11" fmla="*/ 43 h 46"/>
                <a:gd name="T12" fmla="*/ 11 w 12"/>
                <a:gd name="T13" fmla="*/ 42 h 46"/>
                <a:gd name="T14" fmla="*/ 11 w 12"/>
                <a:gd name="T15" fmla="*/ 29 h 46"/>
                <a:gd name="T16" fmla="*/ 11 w 12"/>
                <a:gd name="T17" fmla="*/ 28 h 46"/>
                <a:gd name="T18" fmla="*/ 11 w 12"/>
                <a:gd name="T19" fmla="*/ 21 h 46"/>
                <a:gd name="T20" fmla="*/ 12 w 12"/>
                <a:gd name="T21" fmla="*/ 12 h 46"/>
                <a:gd name="T22" fmla="*/ 9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9" y="7"/>
                  </a:moveTo>
                  <a:cubicBezTo>
                    <a:pt x="8" y="6"/>
                    <a:pt x="8" y="4"/>
                    <a:pt x="8" y="3"/>
                  </a:cubicBezTo>
                  <a:cubicBezTo>
                    <a:pt x="7" y="0"/>
                    <a:pt x="3" y="1"/>
                    <a:pt x="4" y="4"/>
                  </a:cubicBezTo>
                  <a:cubicBezTo>
                    <a:pt x="4" y="5"/>
                    <a:pt x="5" y="6"/>
                    <a:pt x="5" y="8"/>
                  </a:cubicBezTo>
                  <a:cubicBezTo>
                    <a:pt x="4" y="8"/>
                    <a:pt x="4" y="9"/>
                    <a:pt x="4" y="10"/>
                  </a:cubicBezTo>
                  <a:cubicBezTo>
                    <a:pt x="1" y="21"/>
                    <a:pt x="0" y="32"/>
                    <a:pt x="4" y="43"/>
                  </a:cubicBezTo>
                  <a:cubicBezTo>
                    <a:pt x="6" y="46"/>
                    <a:pt x="11" y="46"/>
                    <a:pt x="11" y="42"/>
                  </a:cubicBezTo>
                  <a:cubicBezTo>
                    <a:pt x="11" y="37"/>
                    <a:pt x="11" y="33"/>
                    <a:pt x="11" y="29"/>
                  </a:cubicBezTo>
                  <a:cubicBezTo>
                    <a:pt x="11" y="28"/>
                    <a:pt x="11" y="28"/>
                    <a:pt x="11" y="28"/>
                  </a:cubicBezTo>
                  <a:cubicBezTo>
                    <a:pt x="11" y="25"/>
                    <a:pt x="11" y="23"/>
                    <a:pt x="11" y="21"/>
                  </a:cubicBezTo>
                  <a:cubicBezTo>
                    <a:pt x="11" y="18"/>
                    <a:pt x="12" y="15"/>
                    <a:pt x="12" y="12"/>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372">
              <a:extLst>
                <a:ext uri="{FF2B5EF4-FFF2-40B4-BE49-F238E27FC236}">
                  <a16:creationId xmlns:a16="http://schemas.microsoft.com/office/drawing/2014/main" id="{C0DA32D8-53B9-8FCB-0A0A-8578BC7F6D0C}"/>
                </a:ext>
              </a:extLst>
            </p:cNvPr>
            <p:cNvSpPr>
              <a:spLocks/>
            </p:cNvSpPr>
            <p:nvPr/>
          </p:nvSpPr>
          <p:spPr bwMode="auto">
            <a:xfrm>
              <a:off x="4944367" y="6389708"/>
              <a:ext cx="49804" cy="125697"/>
            </a:xfrm>
            <a:custGeom>
              <a:avLst/>
              <a:gdLst>
                <a:gd name="T0" fmla="*/ 11 w 12"/>
                <a:gd name="T1" fmla="*/ 25 h 28"/>
                <a:gd name="T2" fmla="*/ 4 w 12"/>
                <a:gd name="T3" fmla="*/ 3 h 28"/>
                <a:gd name="T4" fmla="*/ 0 w 12"/>
                <a:gd name="T5" fmla="*/ 4 h 28"/>
                <a:gd name="T6" fmla="*/ 9 w 12"/>
                <a:gd name="T7" fmla="*/ 26 h 28"/>
                <a:gd name="T8" fmla="*/ 11 w 12"/>
                <a:gd name="T9" fmla="*/ 25 h 28"/>
              </a:gdLst>
              <a:ahLst/>
              <a:cxnLst>
                <a:cxn ang="0">
                  <a:pos x="T0" y="T1"/>
                </a:cxn>
                <a:cxn ang="0">
                  <a:pos x="T2" y="T3"/>
                </a:cxn>
                <a:cxn ang="0">
                  <a:pos x="T4" y="T5"/>
                </a:cxn>
                <a:cxn ang="0">
                  <a:pos x="T6" y="T7"/>
                </a:cxn>
                <a:cxn ang="0">
                  <a:pos x="T8" y="T9"/>
                </a:cxn>
              </a:cxnLst>
              <a:rect l="0" t="0" r="r" b="b"/>
              <a:pathLst>
                <a:path w="12" h="28">
                  <a:moveTo>
                    <a:pt x="11" y="25"/>
                  </a:moveTo>
                  <a:cubicBezTo>
                    <a:pt x="8" y="18"/>
                    <a:pt x="6" y="10"/>
                    <a:pt x="4" y="3"/>
                  </a:cubicBezTo>
                  <a:cubicBezTo>
                    <a:pt x="3" y="0"/>
                    <a:pt x="0" y="1"/>
                    <a:pt x="0" y="4"/>
                  </a:cubicBezTo>
                  <a:cubicBezTo>
                    <a:pt x="2" y="12"/>
                    <a:pt x="5" y="19"/>
                    <a:pt x="9" y="26"/>
                  </a:cubicBezTo>
                  <a:cubicBezTo>
                    <a:pt x="10" y="28"/>
                    <a:pt x="12" y="27"/>
                    <a:pt x="11" y="2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373">
              <a:extLst>
                <a:ext uri="{FF2B5EF4-FFF2-40B4-BE49-F238E27FC236}">
                  <a16:creationId xmlns:a16="http://schemas.microsoft.com/office/drawing/2014/main" id="{982F0446-64C5-C5FD-42A2-B1C767065E4F}"/>
                </a:ext>
              </a:extLst>
            </p:cNvPr>
            <p:cNvSpPr>
              <a:spLocks/>
            </p:cNvSpPr>
            <p:nvPr/>
          </p:nvSpPr>
          <p:spPr bwMode="auto">
            <a:xfrm>
              <a:off x="4837644" y="6342275"/>
              <a:ext cx="75892" cy="194474"/>
            </a:xfrm>
            <a:custGeom>
              <a:avLst/>
              <a:gdLst>
                <a:gd name="T0" fmla="*/ 16 w 18"/>
                <a:gd name="T1" fmla="*/ 37 h 44"/>
                <a:gd name="T2" fmla="*/ 12 w 18"/>
                <a:gd name="T3" fmla="*/ 8 h 44"/>
                <a:gd name="T4" fmla="*/ 6 w 18"/>
                <a:gd name="T5" fmla="*/ 4 h 44"/>
                <a:gd name="T6" fmla="*/ 10 w 18"/>
                <a:gd name="T7" fmla="*/ 40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7"/>
                    <a:pt x="7" y="18"/>
                    <a:pt x="12" y="8"/>
                  </a:cubicBezTo>
                  <a:cubicBezTo>
                    <a:pt x="13" y="4"/>
                    <a:pt x="8" y="0"/>
                    <a:pt x="6" y="4"/>
                  </a:cubicBezTo>
                  <a:cubicBezTo>
                    <a:pt x="0" y="17"/>
                    <a:pt x="2" y="29"/>
                    <a:pt x="10" y="40"/>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374">
              <a:extLst>
                <a:ext uri="{FF2B5EF4-FFF2-40B4-BE49-F238E27FC236}">
                  <a16:creationId xmlns:a16="http://schemas.microsoft.com/office/drawing/2014/main" id="{65BA31CE-3E96-5B63-B6C1-8FE495B1305F}"/>
                </a:ext>
              </a:extLst>
            </p:cNvPr>
            <p:cNvSpPr>
              <a:spLocks/>
            </p:cNvSpPr>
            <p:nvPr/>
          </p:nvSpPr>
          <p:spPr bwMode="auto">
            <a:xfrm>
              <a:off x="5108010" y="6399194"/>
              <a:ext cx="40318" cy="147041"/>
            </a:xfrm>
            <a:custGeom>
              <a:avLst/>
              <a:gdLst>
                <a:gd name="T0" fmla="*/ 3 w 10"/>
                <a:gd name="T1" fmla="*/ 4 h 33"/>
                <a:gd name="T2" fmla="*/ 3 w 10"/>
                <a:gd name="T3" fmla="*/ 29 h 33"/>
                <a:gd name="T4" fmla="*/ 9 w 10"/>
                <a:gd name="T5" fmla="*/ 27 h 33"/>
                <a:gd name="T6" fmla="*/ 9 w 10"/>
                <a:gd name="T7" fmla="*/ 6 h 33"/>
                <a:gd name="T8" fmla="*/ 3 w 10"/>
                <a:gd name="T9" fmla="*/ 4 h 33"/>
              </a:gdLst>
              <a:ahLst/>
              <a:cxnLst>
                <a:cxn ang="0">
                  <a:pos x="T0" y="T1"/>
                </a:cxn>
                <a:cxn ang="0">
                  <a:pos x="T2" y="T3"/>
                </a:cxn>
                <a:cxn ang="0">
                  <a:pos x="T4" y="T5"/>
                </a:cxn>
                <a:cxn ang="0">
                  <a:pos x="T6" y="T7"/>
                </a:cxn>
                <a:cxn ang="0">
                  <a:pos x="T8" y="T9"/>
                </a:cxn>
              </a:cxnLst>
              <a:rect l="0" t="0" r="r" b="b"/>
              <a:pathLst>
                <a:path w="10" h="33">
                  <a:moveTo>
                    <a:pt x="3" y="4"/>
                  </a:moveTo>
                  <a:cubicBezTo>
                    <a:pt x="0" y="12"/>
                    <a:pt x="0" y="21"/>
                    <a:pt x="3" y="29"/>
                  </a:cubicBezTo>
                  <a:cubicBezTo>
                    <a:pt x="4" y="33"/>
                    <a:pt x="9" y="31"/>
                    <a:pt x="9" y="27"/>
                  </a:cubicBezTo>
                  <a:cubicBezTo>
                    <a:pt x="8" y="20"/>
                    <a:pt x="7" y="13"/>
                    <a:pt x="9" y="6"/>
                  </a:cubicBezTo>
                  <a:cubicBezTo>
                    <a:pt x="10" y="2"/>
                    <a:pt x="4" y="0"/>
                    <a:pt x="3"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375">
              <a:extLst>
                <a:ext uri="{FF2B5EF4-FFF2-40B4-BE49-F238E27FC236}">
                  <a16:creationId xmlns:a16="http://schemas.microsoft.com/office/drawing/2014/main" id="{6AB3BA2A-257E-F1F5-E505-DAD1E0C31568}"/>
                </a:ext>
              </a:extLst>
            </p:cNvPr>
            <p:cNvSpPr>
              <a:spLocks/>
            </p:cNvSpPr>
            <p:nvPr/>
          </p:nvSpPr>
          <p:spPr bwMode="auto">
            <a:xfrm>
              <a:off x="5629769" y="6337532"/>
              <a:ext cx="61662" cy="222933"/>
            </a:xfrm>
            <a:custGeom>
              <a:avLst/>
              <a:gdLst>
                <a:gd name="T0" fmla="*/ 11 w 15"/>
                <a:gd name="T1" fmla="*/ 27 h 50"/>
                <a:gd name="T2" fmla="*/ 14 w 15"/>
                <a:gd name="T3" fmla="*/ 6 h 50"/>
                <a:gd name="T4" fmla="*/ 7 w 15"/>
                <a:gd name="T5" fmla="*/ 4 h 50"/>
                <a:gd name="T6" fmla="*/ 5 w 15"/>
                <a:gd name="T7" fmla="*/ 15 h 50"/>
                <a:gd name="T8" fmla="*/ 4 w 15"/>
                <a:gd name="T9" fmla="*/ 16 h 50"/>
                <a:gd name="T10" fmla="*/ 5 w 15"/>
                <a:gd name="T11" fmla="*/ 46 h 50"/>
                <a:gd name="T12" fmla="*/ 11 w 15"/>
                <a:gd name="T13" fmla="*/ 42 h 50"/>
                <a:gd name="T14" fmla="*/ 9 w 15"/>
                <a:gd name="T15" fmla="*/ 30 h 50"/>
                <a:gd name="T16" fmla="*/ 11 w 15"/>
                <a:gd name="T17"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7"/>
                  </a:moveTo>
                  <a:cubicBezTo>
                    <a:pt x="12" y="20"/>
                    <a:pt x="12" y="13"/>
                    <a:pt x="14" y="6"/>
                  </a:cubicBezTo>
                  <a:cubicBezTo>
                    <a:pt x="15" y="1"/>
                    <a:pt x="8" y="0"/>
                    <a:pt x="7" y="4"/>
                  </a:cubicBezTo>
                  <a:cubicBezTo>
                    <a:pt x="6" y="8"/>
                    <a:pt x="5" y="11"/>
                    <a:pt x="5" y="15"/>
                  </a:cubicBezTo>
                  <a:cubicBezTo>
                    <a:pt x="4" y="15"/>
                    <a:pt x="4" y="16"/>
                    <a:pt x="4" y="16"/>
                  </a:cubicBezTo>
                  <a:cubicBezTo>
                    <a:pt x="1" y="27"/>
                    <a:pt x="0" y="36"/>
                    <a:pt x="5" y="46"/>
                  </a:cubicBezTo>
                  <a:cubicBezTo>
                    <a:pt x="7" y="50"/>
                    <a:pt x="13" y="46"/>
                    <a:pt x="11" y="42"/>
                  </a:cubicBezTo>
                  <a:cubicBezTo>
                    <a:pt x="10" y="38"/>
                    <a:pt x="9" y="34"/>
                    <a:pt x="9" y="30"/>
                  </a:cubicBezTo>
                  <a:cubicBezTo>
                    <a:pt x="10" y="30"/>
                    <a:pt x="11" y="29"/>
                    <a:pt x="11" y="2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376">
              <a:extLst>
                <a:ext uri="{FF2B5EF4-FFF2-40B4-BE49-F238E27FC236}">
                  <a16:creationId xmlns:a16="http://schemas.microsoft.com/office/drawing/2014/main" id="{277A96E1-ED8C-CA01-93C0-9FDB266CA070}"/>
                </a:ext>
              </a:extLst>
            </p:cNvPr>
            <p:cNvSpPr>
              <a:spLocks/>
            </p:cNvSpPr>
            <p:nvPr/>
          </p:nvSpPr>
          <p:spPr bwMode="auto">
            <a:xfrm>
              <a:off x="5717519" y="6394451"/>
              <a:ext cx="33203" cy="14229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377">
              <a:extLst>
                <a:ext uri="{FF2B5EF4-FFF2-40B4-BE49-F238E27FC236}">
                  <a16:creationId xmlns:a16="http://schemas.microsoft.com/office/drawing/2014/main" id="{675DB45A-50C2-47F4-A5EF-95B1E62EB694}"/>
                </a:ext>
              </a:extLst>
            </p:cNvPr>
            <p:cNvSpPr>
              <a:spLocks/>
            </p:cNvSpPr>
            <p:nvPr/>
          </p:nvSpPr>
          <p:spPr bwMode="auto">
            <a:xfrm>
              <a:off x="5741235" y="6373106"/>
              <a:ext cx="80635" cy="239535"/>
            </a:xfrm>
            <a:custGeom>
              <a:avLst/>
              <a:gdLst>
                <a:gd name="T0" fmla="*/ 18 w 19"/>
                <a:gd name="T1" fmla="*/ 47 h 54"/>
                <a:gd name="T2" fmla="*/ 12 w 19"/>
                <a:gd name="T3" fmla="*/ 15 h 54"/>
                <a:gd name="T4" fmla="*/ 12 w 19"/>
                <a:gd name="T5" fmla="*/ 13 h 54"/>
                <a:gd name="T6" fmla="*/ 12 w 19"/>
                <a:gd name="T7" fmla="*/ 4 h 54"/>
                <a:gd name="T8" fmla="*/ 8 w 19"/>
                <a:gd name="T9" fmla="*/ 4 h 54"/>
                <a:gd name="T10" fmla="*/ 8 w 19"/>
                <a:gd name="T11" fmla="*/ 13 h 54"/>
                <a:gd name="T12" fmla="*/ 7 w 19"/>
                <a:gd name="T13" fmla="*/ 14 h 54"/>
                <a:gd name="T14" fmla="*/ 6 w 19"/>
                <a:gd name="T15" fmla="*/ 23 h 54"/>
                <a:gd name="T16" fmla="*/ 5 w 19"/>
                <a:gd name="T17" fmla="*/ 23 h 54"/>
                <a:gd name="T18" fmla="*/ 1 w 19"/>
                <a:gd name="T19" fmla="*/ 40 h 54"/>
                <a:gd name="T20" fmla="*/ 3 w 19"/>
                <a:gd name="T21" fmla="*/ 40 h 54"/>
                <a:gd name="T22" fmla="*/ 6 w 19"/>
                <a:gd name="T23" fmla="*/ 26 h 54"/>
                <a:gd name="T24" fmla="*/ 10 w 19"/>
                <a:gd name="T25" fmla="*/ 49 h 54"/>
                <a:gd name="T26" fmla="*/ 18 w 19"/>
                <a:gd name="T27"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4">
                  <a:moveTo>
                    <a:pt x="18" y="47"/>
                  </a:moveTo>
                  <a:cubicBezTo>
                    <a:pt x="14" y="36"/>
                    <a:pt x="14" y="25"/>
                    <a:pt x="12" y="15"/>
                  </a:cubicBezTo>
                  <a:cubicBezTo>
                    <a:pt x="12" y="14"/>
                    <a:pt x="12" y="13"/>
                    <a:pt x="12" y="13"/>
                  </a:cubicBezTo>
                  <a:cubicBezTo>
                    <a:pt x="12" y="10"/>
                    <a:pt x="12" y="8"/>
                    <a:pt x="12" y="4"/>
                  </a:cubicBezTo>
                  <a:cubicBezTo>
                    <a:pt x="12" y="0"/>
                    <a:pt x="8" y="0"/>
                    <a:pt x="8" y="4"/>
                  </a:cubicBezTo>
                  <a:cubicBezTo>
                    <a:pt x="8" y="8"/>
                    <a:pt x="8" y="10"/>
                    <a:pt x="8" y="13"/>
                  </a:cubicBezTo>
                  <a:cubicBezTo>
                    <a:pt x="7" y="13"/>
                    <a:pt x="7" y="14"/>
                    <a:pt x="7" y="14"/>
                  </a:cubicBezTo>
                  <a:cubicBezTo>
                    <a:pt x="7" y="17"/>
                    <a:pt x="6" y="20"/>
                    <a:pt x="6" y="23"/>
                  </a:cubicBezTo>
                  <a:cubicBezTo>
                    <a:pt x="6" y="22"/>
                    <a:pt x="5" y="22"/>
                    <a:pt x="5" y="23"/>
                  </a:cubicBezTo>
                  <a:cubicBezTo>
                    <a:pt x="3" y="29"/>
                    <a:pt x="2" y="34"/>
                    <a:pt x="1" y="40"/>
                  </a:cubicBezTo>
                  <a:cubicBezTo>
                    <a:pt x="0" y="41"/>
                    <a:pt x="2" y="41"/>
                    <a:pt x="3" y="40"/>
                  </a:cubicBezTo>
                  <a:cubicBezTo>
                    <a:pt x="4" y="35"/>
                    <a:pt x="5" y="30"/>
                    <a:pt x="6" y="26"/>
                  </a:cubicBezTo>
                  <a:cubicBezTo>
                    <a:pt x="6" y="34"/>
                    <a:pt x="7" y="42"/>
                    <a:pt x="10" y="49"/>
                  </a:cubicBezTo>
                  <a:cubicBezTo>
                    <a:pt x="12" y="54"/>
                    <a:pt x="19" y="52"/>
                    <a:pt x="18" y="4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378">
              <a:extLst>
                <a:ext uri="{FF2B5EF4-FFF2-40B4-BE49-F238E27FC236}">
                  <a16:creationId xmlns:a16="http://schemas.microsoft.com/office/drawing/2014/main" id="{C1AE4E46-ED86-FEF1-2BAE-E39252D31E20}"/>
                </a:ext>
              </a:extLst>
            </p:cNvPr>
            <p:cNvSpPr>
              <a:spLocks/>
            </p:cNvSpPr>
            <p:nvPr/>
          </p:nvSpPr>
          <p:spPr bwMode="auto">
            <a:xfrm>
              <a:off x="5847959" y="6491688"/>
              <a:ext cx="23716" cy="130440"/>
            </a:xfrm>
            <a:custGeom>
              <a:avLst/>
              <a:gdLst>
                <a:gd name="T0" fmla="*/ 5 w 6"/>
                <a:gd name="T1" fmla="*/ 4 h 29"/>
                <a:gd name="T2" fmla="*/ 1 w 6"/>
                <a:gd name="T3" fmla="*/ 3 h 29"/>
                <a:gd name="T4" fmla="*/ 0 w 6"/>
                <a:gd name="T5" fmla="*/ 25 h 29"/>
                <a:gd name="T6" fmla="*/ 6 w 6"/>
                <a:gd name="T7" fmla="*/ 25 h 29"/>
                <a:gd name="T8" fmla="*/ 5 w 6"/>
                <a:gd name="T9" fmla="*/ 4 h 29"/>
              </a:gdLst>
              <a:ahLst/>
              <a:cxnLst>
                <a:cxn ang="0">
                  <a:pos x="T0" y="T1"/>
                </a:cxn>
                <a:cxn ang="0">
                  <a:pos x="T2" y="T3"/>
                </a:cxn>
                <a:cxn ang="0">
                  <a:pos x="T4" y="T5"/>
                </a:cxn>
                <a:cxn ang="0">
                  <a:pos x="T6" y="T7"/>
                </a:cxn>
                <a:cxn ang="0">
                  <a:pos x="T8" y="T9"/>
                </a:cxn>
              </a:cxnLst>
              <a:rect l="0" t="0" r="r" b="b"/>
              <a:pathLst>
                <a:path w="6" h="29">
                  <a:moveTo>
                    <a:pt x="5" y="4"/>
                  </a:moveTo>
                  <a:cubicBezTo>
                    <a:pt x="5" y="1"/>
                    <a:pt x="1" y="0"/>
                    <a:pt x="1" y="3"/>
                  </a:cubicBezTo>
                  <a:cubicBezTo>
                    <a:pt x="0" y="11"/>
                    <a:pt x="0" y="21"/>
                    <a:pt x="0" y="25"/>
                  </a:cubicBezTo>
                  <a:cubicBezTo>
                    <a:pt x="0" y="29"/>
                    <a:pt x="6" y="29"/>
                    <a:pt x="6" y="25"/>
                  </a:cubicBezTo>
                  <a:cubicBezTo>
                    <a:pt x="6" y="21"/>
                    <a:pt x="6" y="11"/>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379">
              <a:extLst>
                <a:ext uri="{FF2B5EF4-FFF2-40B4-BE49-F238E27FC236}">
                  <a16:creationId xmlns:a16="http://schemas.microsoft.com/office/drawing/2014/main" id="{847F0A52-6011-9545-042A-28E59C53B79E}"/>
                </a:ext>
              </a:extLst>
            </p:cNvPr>
            <p:cNvSpPr>
              <a:spLocks/>
            </p:cNvSpPr>
            <p:nvPr/>
          </p:nvSpPr>
          <p:spPr bwMode="auto">
            <a:xfrm>
              <a:off x="5876418" y="6394451"/>
              <a:ext cx="42689" cy="177872"/>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4"/>
                    <a:pt x="10" y="4"/>
                  </a:cubicBezTo>
                  <a:cubicBezTo>
                    <a:pt x="10" y="0"/>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380">
              <a:extLst>
                <a:ext uri="{FF2B5EF4-FFF2-40B4-BE49-F238E27FC236}">
                  <a16:creationId xmlns:a16="http://schemas.microsoft.com/office/drawing/2014/main" id="{9020AB99-9D5A-F6B9-4F94-EE346B909738}"/>
                </a:ext>
              </a:extLst>
            </p:cNvPr>
            <p:cNvSpPr>
              <a:spLocks/>
            </p:cNvSpPr>
            <p:nvPr/>
          </p:nvSpPr>
          <p:spPr bwMode="auto">
            <a:xfrm>
              <a:off x="5919108" y="6382593"/>
              <a:ext cx="71149" cy="249021"/>
            </a:xfrm>
            <a:custGeom>
              <a:avLst/>
              <a:gdLst>
                <a:gd name="T0" fmla="*/ 7 w 17"/>
                <a:gd name="T1" fmla="*/ 5 h 56"/>
                <a:gd name="T2" fmla="*/ 4 w 17"/>
                <a:gd name="T3" fmla="*/ 12 h 56"/>
                <a:gd name="T4" fmla="*/ 4 w 17"/>
                <a:gd name="T5" fmla="*/ 11 h 56"/>
                <a:gd name="T6" fmla="*/ 1 w 17"/>
                <a:gd name="T7" fmla="*/ 11 h 56"/>
                <a:gd name="T8" fmla="*/ 2 w 17"/>
                <a:gd name="T9" fmla="*/ 19 h 56"/>
                <a:gd name="T10" fmla="*/ 6 w 17"/>
                <a:gd name="T11" fmla="*/ 54 h 56"/>
                <a:gd name="T12" fmla="*/ 12 w 17"/>
                <a:gd name="T13" fmla="*/ 52 h 56"/>
                <a:gd name="T14" fmla="*/ 14 w 17"/>
                <a:gd name="T15" fmla="*/ 9 h 56"/>
                <a:gd name="T16" fmla="*/ 7 w 17"/>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6">
                  <a:moveTo>
                    <a:pt x="7" y="5"/>
                  </a:moveTo>
                  <a:cubicBezTo>
                    <a:pt x="6" y="7"/>
                    <a:pt x="5" y="9"/>
                    <a:pt x="4" y="12"/>
                  </a:cubicBezTo>
                  <a:cubicBezTo>
                    <a:pt x="4" y="11"/>
                    <a:pt x="4" y="11"/>
                    <a:pt x="4" y="11"/>
                  </a:cubicBezTo>
                  <a:cubicBezTo>
                    <a:pt x="4" y="9"/>
                    <a:pt x="1" y="10"/>
                    <a:pt x="1" y="11"/>
                  </a:cubicBezTo>
                  <a:cubicBezTo>
                    <a:pt x="1" y="14"/>
                    <a:pt x="2" y="17"/>
                    <a:pt x="2" y="19"/>
                  </a:cubicBezTo>
                  <a:cubicBezTo>
                    <a:pt x="0" y="31"/>
                    <a:pt x="1" y="43"/>
                    <a:pt x="6" y="54"/>
                  </a:cubicBezTo>
                  <a:cubicBezTo>
                    <a:pt x="7" y="56"/>
                    <a:pt x="12" y="55"/>
                    <a:pt x="12" y="52"/>
                  </a:cubicBezTo>
                  <a:cubicBezTo>
                    <a:pt x="11" y="38"/>
                    <a:pt x="9" y="23"/>
                    <a:pt x="14" y="9"/>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381">
              <a:extLst>
                <a:ext uri="{FF2B5EF4-FFF2-40B4-BE49-F238E27FC236}">
                  <a16:creationId xmlns:a16="http://schemas.microsoft.com/office/drawing/2014/main" id="{04095511-2617-045A-7F7B-711101210E4F}"/>
                </a:ext>
              </a:extLst>
            </p:cNvPr>
            <p:cNvSpPr>
              <a:spLocks/>
            </p:cNvSpPr>
            <p:nvPr/>
          </p:nvSpPr>
          <p:spPr bwMode="auto">
            <a:xfrm>
              <a:off x="5833729" y="6347018"/>
              <a:ext cx="35574" cy="158899"/>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382">
              <a:extLst>
                <a:ext uri="{FF2B5EF4-FFF2-40B4-BE49-F238E27FC236}">
                  <a16:creationId xmlns:a16="http://schemas.microsoft.com/office/drawing/2014/main" id="{D0C4DB7A-241E-A0C9-6A69-5F6BFC610EB6}"/>
                </a:ext>
              </a:extLst>
            </p:cNvPr>
            <p:cNvSpPr>
              <a:spLocks/>
            </p:cNvSpPr>
            <p:nvPr/>
          </p:nvSpPr>
          <p:spPr bwMode="auto">
            <a:xfrm>
              <a:off x="5978399" y="6382593"/>
              <a:ext cx="61662" cy="177872"/>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39"/>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383">
              <a:extLst>
                <a:ext uri="{FF2B5EF4-FFF2-40B4-BE49-F238E27FC236}">
                  <a16:creationId xmlns:a16="http://schemas.microsoft.com/office/drawing/2014/main" id="{6BAD7846-7BEA-BF45-54EB-717C295420DF}"/>
                </a:ext>
              </a:extLst>
            </p:cNvPr>
            <p:cNvSpPr>
              <a:spLocks/>
            </p:cNvSpPr>
            <p:nvPr/>
          </p:nvSpPr>
          <p:spPr bwMode="auto">
            <a:xfrm>
              <a:off x="6073264" y="6453742"/>
              <a:ext cx="35574" cy="142298"/>
            </a:xfrm>
            <a:custGeom>
              <a:avLst/>
              <a:gdLst>
                <a:gd name="T0" fmla="*/ 0 w 8"/>
                <a:gd name="T1" fmla="*/ 5 h 32"/>
                <a:gd name="T2" fmla="*/ 1 w 8"/>
                <a:gd name="T3" fmla="*/ 28 h 32"/>
                <a:gd name="T4" fmla="*/ 7 w 8"/>
                <a:gd name="T5" fmla="*/ 28 h 32"/>
                <a:gd name="T6" fmla="*/ 8 w 8"/>
                <a:gd name="T7" fmla="*/ 5 h 32"/>
                <a:gd name="T8" fmla="*/ 0 w 8"/>
                <a:gd name="T9" fmla="*/ 5 h 32"/>
              </a:gdLst>
              <a:ahLst/>
              <a:cxnLst>
                <a:cxn ang="0">
                  <a:pos x="T0" y="T1"/>
                </a:cxn>
                <a:cxn ang="0">
                  <a:pos x="T2" y="T3"/>
                </a:cxn>
                <a:cxn ang="0">
                  <a:pos x="T4" y="T5"/>
                </a:cxn>
                <a:cxn ang="0">
                  <a:pos x="T6" y="T7"/>
                </a:cxn>
                <a:cxn ang="0">
                  <a:pos x="T8" y="T9"/>
                </a:cxn>
              </a:cxnLst>
              <a:rect l="0" t="0" r="r" b="b"/>
              <a:pathLst>
                <a:path w="8" h="32">
                  <a:moveTo>
                    <a:pt x="0" y="5"/>
                  </a:moveTo>
                  <a:cubicBezTo>
                    <a:pt x="0" y="13"/>
                    <a:pt x="0" y="20"/>
                    <a:pt x="1" y="28"/>
                  </a:cubicBezTo>
                  <a:cubicBezTo>
                    <a:pt x="2" y="32"/>
                    <a:pt x="7" y="32"/>
                    <a:pt x="7" y="28"/>
                  </a:cubicBezTo>
                  <a:cubicBezTo>
                    <a:pt x="8" y="20"/>
                    <a:pt x="8" y="13"/>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0" name="Freeform 384">
              <a:extLst>
                <a:ext uri="{FF2B5EF4-FFF2-40B4-BE49-F238E27FC236}">
                  <a16:creationId xmlns:a16="http://schemas.microsoft.com/office/drawing/2014/main" id="{13F0587E-D2A2-7ACC-CEA4-B2DCDFDEBA89}"/>
                </a:ext>
              </a:extLst>
            </p:cNvPr>
            <p:cNvSpPr>
              <a:spLocks/>
            </p:cNvSpPr>
            <p:nvPr/>
          </p:nvSpPr>
          <p:spPr bwMode="auto">
            <a:xfrm>
              <a:off x="6217933" y="6332788"/>
              <a:ext cx="59291" cy="234792"/>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2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0"/>
                    <a:pt x="0" y="21"/>
                    <a:pt x="0" y="24"/>
                  </a:cubicBezTo>
                  <a:cubicBezTo>
                    <a:pt x="0" y="31"/>
                    <a:pt x="1"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2"/>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1" name="Freeform 385">
              <a:extLst>
                <a:ext uri="{FF2B5EF4-FFF2-40B4-BE49-F238E27FC236}">
                  <a16:creationId xmlns:a16="http://schemas.microsoft.com/office/drawing/2014/main" id="{C6E3DE48-2F6C-B4F9-0E30-3E59923666E8}"/>
                </a:ext>
              </a:extLst>
            </p:cNvPr>
            <p:cNvSpPr>
              <a:spLocks/>
            </p:cNvSpPr>
            <p:nvPr/>
          </p:nvSpPr>
          <p:spPr bwMode="auto">
            <a:xfrm>
              <a:off x="6289082" y="6328045"/>
              <a:ext cx="66406" cy="208704"/>
            </a:xfrm>
            <a:custGeom>
              <a:avLst/>
              <a:gdLst>
                <a:gd name="T0" fmla="*/ 12 w 16"/>
                <a:gd name="T1" fmla="*/ 2 h 47"/>
                <a:gd name="T2" fmla="*/ 0 w 16"/>
                <a:gd name="T3" fmla="*/ 44 h 47"/>
                <a:gd name="T4" fmla="*/ 6 w 16"/>
                <a:gd name="T5" fmla="*/ 44 h 47"/>
                <a:gd name="T6" fmla="*/ 15 w 16"/>
                <a:gd name="T7" fmla="*/ 4 h 47"/>
                <a:gd name="T8" fmla="*/ 12 w 16"/>
                <a:gd name="T9" fmla="*/ 2 h 47"/>
              </a:gdLst>
              <a:ahLst/>
              <a:cxnLst>
                <a:cxn ang="0">
                  <a:pos x="T0" y="T1"/>
                </a:cxn>
                <a:cxn ang="0">
                  <a:pos x="T2" y="T3"/>
                </a:cxn>
                <a:cxn ang="0">
                  <a:pos x="T4" y="T5"/>
                </a:cxn>
                <a:cxn ang="0">
                  <a:pos x="T6" y="T7"/>
                </a:cxn>
                <a:cxn ang="0">
                  <a:pos x="T8" y="T9"/>
                </a:cxn>
              </a:cxnLst>
              <a:rect l="0" t="0" r="r" b="b"/>
              <a:pathLst>
                <a:path w="16" h="47">
                  <a:moveTo>
                    <a:pt x="12" y="2"/>
                  </a:moveTo>
                  <a:cubicBezTo>
                    <a:pt x="3" y="14"/>
                    <a:pt x="0" y="29"/>
                    <a:pt x="0" y="44"/>
                  </a:cubicBezTo>
                  <a:cubicBezTo>
                    <a:pt x="0" y="47"/>
                    <a:pt x="6" y="47"/>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2" name="Freeform 386">
              <a:extLst>
                <a:ext uri="{FF2B5EF4-FFF2-40B4-BE49-F238E27FC236}">
                  <a16:creationId xmlns:a16="http://schemas.microsoft.com/office/drawing/2014/main" id="{B87624E0-50AA-DBF2-1666-C057A7B5BECD}"/>
                </a:ext>
              </a:extLst>
            </p:cNvPr>
            <p:cNvSpPr>
              <a:spLocks/>
            </p:cNvSpPr>
            <p:nvPr/>
          </p:nvSpPr>
          <p:spPr bwMode="auto">
            <a:xfrm>
              <a:off x="6369718" y="6363620"/>
              <a:ext cx="33203" cy="201589"/>
            </a:xfrm>
            <a:custGeom>
              <a:avLst/>
              <a:gdLst>
                <a:gd name="T0" fmla="*/ 7 w 8"/>
                <a:gd name="T1" fmla="*/ 3 h 45"/>
                <a:gd name="T2" fmla="*/ 3 w 8"/>
                <a:gd name="T3" fmla="*/ 3 h 45"/>
                <a:gd name="T4" fmla="*/ 2 w 8"/>
                <a:gd name="T5" fmla="*/ 15 h 45"/>
                <a:gd name="T6" fmla="*/ 0 w 8"/>
                <a:gd name="T7" fmla="*/ 17 h 45"/>
                <a:gd name="T8" fmla="*/ 0 w 8"/>
                <a:gd name="T9" fmla="*/ 34 h 45"/>
                <a:gd name="T10" fmla="*/ 2 w 8"/>
                <a:gd name="T11" fmla="*/ 36 h 45"/>
                <a:gd name="T12" fmla="*/ 2 w 8"/>
                <a:gd name="T13" fmla="*/ 42 h 45"/>
                <a:gd name="T14" fmla="*/ 7 w 8"/>
                <a:gd name="T15" fmla="*/ 42 h 45"/>
                <a:gd name="T16" fmla="*/ 7 w 8"/>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5">
                  <a:moveTo>
                    <a:pt x="7" y="3"/>
                  </a:moveTo>
                  <a:cubicBezTo>
                    <a:pt x="6" y="0"/>
                    <a:pt x="3" y="0"/>
                    <a:pt x="3" y="3"/>
                  </a:cubicBezTo>
                  <a:cubicBezTo>
                    <a:pt x="2" y="7"/>
                    <a:pt x="2" y="11"/>
                    <a:pt x="2" y="15"/>
                  </a:cubicBezTo>
                  <a:cubicBezTo>
                    <a:pt x="1" y="15"/>
                    <a:pt x="0" y="16"/>
                    <a:pt x="0" y="17"/>
                  </a:cubicBezTo>
                  <a:cubicBezTo>
                    <a:pt x="0" y="23"/>
                    <a:pt x="0" y="28"/>
                    <a:pt x="0" y="34"/>
                  </a:cubicBezTo>
                  <a:cubicBezTo>
                    <a:pt x="0" y="35"/>
                    <a:pt x="1" y="35"/>
                    <a:pt x="2" y="36"/>
                  </a:cubicBezTo>
                  <a:cubicBezTo>
                    <a:pt x="2" y="38"/>
                    <a:pt x="2" y="40"/>
                    <a:pt x="2" y="42"/>
                  </a:cubicBezTo>
                  <a:cubicBezTo>
                    <a:pt x="2" y="45"/>
                    <a:pt x="7" y="45"/>
                    <a:pt x="7" y="42"/>
                  </a:cubicBezTo>
                  <a:cubicBezTo>
                    <a:pt x="8" y="29"/>
                    <a:pt x="7" y="16"/>
                    <a:pt x="7"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3" name="Freeform 387">
              <a:extLst>
                <a:ext uri="{FF2B5EF4-FFF2-40B4-BE49-F238E27FC236}">
                  <a16:creationId xmlns:a16="http://schemas.microsoft.com/office/drawing/2014/main" id="{AD84E49D-2156-80DD-0190-1B22945A3D28}"/>
                </a:ext>
              </a:extLst>
            </p:cNvPr>
            <p:cNvSpPr>
              <a:spLocks/>
            </p:cNvSpPr>
            <p:nvPr/>
          </p:nvSpPr>
          <p:spPr bwMode="auto">
            <a:xfrm>
              <a:off x="6462211" y="6313815"/>
              <a:ext cx="78264" cy="213447"/>
            </a:xfrm>
            <a:custGeom>
              <a:avLst/>
              <a:gdLst>
                <a:gd name="T0" fmla="*/ 18 w 19"/>
                <a:gd name="T1" fmla="*/ 44 h 48"/>
                <a:gd name="T2" fmla="*/ 15 w 19"/>
                <a:gd name="T3" fmla="*/ 17 h 48"/>
                <a:gd name="T4" fmla="*/ 7 w 19"/>
                <a:gd name="T5" fmla="*/ 15 h 48"/>
                <a:gd name="T6" fmla="*/ 7 w 19"/>
                <a:gd name="T7" fmla="*/ 15 h 48"/>
                <a:gd name="T8" fmla="*/ 8 w 19"/>
                <a:gd name="T9" fmla="*/ 16 h 48"/>
                <a:gd name="T10" fmla="*/ 9 w 19"/>
                <a:gd name="T11" fmla="*/ 4 h 48"/>
                <a:gd name="T12" fmla="*/ 4 w 19"/>
                <a:gd name="T13" fmla="*/ 3 h 48"/>
                <a:gd name="T14" fmla="*/ 1 w 19"/>
                <a:gd name="T15" fmla="*/ 29 h 48"/>
                <a:gd name="T16" fmla="*/ 0 w 19"/>
                <a:gd name="T17" fmla="*/ 30 h 48"/>
                <a:gd name="T18" fmla="*/ 0 w 19"/>
                <a:gd name="T19" fmla="*/ 43 h 48"/>
                <a:gd name="T20" fmla="*/ 2 w 19"/>
                <a:gd name="T21" fmla="*/ 43 h 48"/>
                <a:gd name="T22" fmla="*/ 8 w 19"/>
                <a:gd name="T23" fmla="*/ 43 h 48"/>
                <a:gd name="T24" fmla="*/ 8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3" y="26"/>
                    <a:pt x="15" y="17"/>
                  </a:cubicBezTo>
                  <a:cubicBezTo>
                    <a:pt x="16" y="13"/>
                    <a:pt x="7" y="11"/>
                    <a:pt x="7" y="15"/>
                  </a:cubicBezTo>
                  <a:cubicBezTo>
                    <a:pt x="7" y="15"/>
                    <a:pt x="7" y="15"/>
                    <a:pt x="7" y="15"/>
                  </a:cubicBezTo>
                  <a:cubicBezTo>
                    <a:pt x="8" y="16"/>
                    <a:pt x="8" y="16"/>
                    <a:pt x="8" y="16"/>
                  </a:cubicBezTo>
                  <a:cubicBezTo>
                    <a:pt x="8" y="12"/>
                    <a:pt x="9" y="8"/>
                    <a:pt x="9" y="4"/>
                  </a:cubicBezTo>
                  <a:cubicBezTo>
                    <a:pt x="10" y="1"/>
                    <a:pt x="4" y="0"/>
                    <a:pt x="4" y="3"/>
                  </a:cubicBezTo>
                  <a:cubicBezTo>
                    <a:pt x="2" y="12"/>
                    <a:pt x="1" y="21"/>
                    <a:pt x="1" y="29"/>
                  </a:cubicBezTo>
                  <a:cubicBezTo>
                    <a:pt x="1" y="29"/>
                    <a:pt x="0" y="29"/>
                    <a:pt x="0" y="30"/>
                  </a:cubicBezTo>
                  <a:cubicBezTo>
                    <a:pt x="0" y="34"/>
                    <a:pt x="0" y="39"/>
                    <a:pt x="0" y="43"/>
                  </a:cubicBezTo>
                  <a:cubicBezTo>
                    <a:pt x="0" y="44"/>
                    <a:pt x="1" y="44"/>
                    <a:pt x="2" y="43"/>
                  </a:cubicBezTo>
                  <a:cubicBezTo>
                    <a:pt x="2" y="47"/>
                    <a:pt x="8" y="47"/>
                    <a:pt x="8" y="43"/>
                  </a:cubicBezTo>
                  <a:cubicBezTo>
                    <a:pt x="8" y="42"/>
                    <a:pt x="8" y="42"/>
                    <a:pt x="8" y="42"/>
                  </a:cubicBezTo>
                  <a:cubicBezTo>
                    <a:pt x="8"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4" name="Freeform 388">
              <a:extLst>
                <a:ext uri="{FF2B5EF4-FFF2-40B4-BE49-F238E27FC236}">
                  <a16:creationId xmlns:a16="http://schemas.microsoft.com/office/drawing/2014/main" id="{E106B0EB-604F-E736-522A-1A0CD3800FDD}"/>
                </a:ext>
              </a:extLst>
            </p:cNvPr>
            <p:cNvSpPr>
              <a:spLocks/>
            </p:cNvSpPr>
            <p:nvPr/>
          </p:nvSpPr>
          <p:spPr bwMode="auto">
            <a:xfrm>
              <a:off x="6616367" y="6382593"/>
              <a:ext cx="26088" cy="144670"/>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5" name="Freeform 389">
              <a:extLst>
                <a:ext uri="{FF2B5EF4-FFF2-40B4-BE49-F238E27FC236}">
                  <a16:creationId xmlns:a16="http://schemas.microsoft.com/office/drawing/2014/main" id="{51738118-52F9-38F8-0A6C-59C52E361BFA}"/>
                </a:ext>
              </a:extLst>
            </p:cNvPr>
            <p:cNvSpPr>
              <a:spLocks/>
            </p:cNvSpPr>
            <p:nvPr/>
          </p:nvSpPr>
          <p:spPr bwMode="auto">
            <a:xfrm>
              <a:off x="6680401" y="6363620"/>
              <a:ext cx="59291" cy="182616"/>
            </a:xfrm>
            <a:custGeom>
              <a:avLst/>
              <a:gdLst>
                <a:gd name="T0" fmla="*/ 7 w 14"/>
                <a:gd name="T1" fmla="*/ 7 h 41"/>
                <a:gd name="T2" fmla="*/ 7 w 14"/>
                <a:gd name="T3" fmla="*/ 4 h 41"/>
                <a:gd name="T4" fmla="*/ 1 w 14"/>
                <a:gd name="T5" fmla="*/ 6 h 41"/>
                <a:gd name="T6" fmla="*/ 3 w 14"/>
                <a:gd name="T7" fmla="*/ 30 h 41"/>
                <a:gd name="T8" fmla="*/ 5 w 14"/>
                <a:gd name="T9" fmla="*/ 32 h 41"/>
                <a:gd name="T10" fmla="*/ 5 w 14"/>
                <a:gd name="T11" fmla="*/ 38 h 41"/>
                <a:gd name="T12" fmla="*/ 11 w 14"/>
                <a:gd name="T13" fmla="*/ 38 h 41"/>
                <a:gd name="T14" fmla="*/ 14 w 14"/>
                <a:gd name="T15" fmla="*/ 10 h 41"/>
                <a:gd name="T16" fmla="*/ 7 w 14"/>
                <a:gd name="T1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7"/>
                  </a:moveTo>
                  <a:cubicBezTo>
                    <a:pt x="7" y="6"/>
                    <a:pt x="7" y="5"/>
                    <a:pt x="7" y="4"/>
                  </a:cubicBezTo>
                  <a:cubicBezTo>
                    <a:pt x="6" y="0"/>
                    <a:pt x="0" y="2"/>
                    <a:pt x="1" y="6"/>
                  </a:cubicBezTo>
                  <a:cubicBezTo>
                    <a:pt x="3" y="14"/>
                    <a:pt x="3" y="22"/>
                    <a:pt x="3" y="30"/>
                  </a:cubicBezTo>
                  <a:cubicBezTo>
                    <a:pt x="3" y="31"/>
                    <a:pt x="4" y="32"/>
                    <a:pt x="5" y="32"/>
                  </a:cubicBezTo>
                  <a:cubicBezTo>
                    <a:pt x="5" y="34"/>
                    <a:pt x="5" y="36"/>
                    <a:pt x="5" y="38"/>
                  </a:cubicBezTo>
                  <a:cubicBezTo>
                    <a:pt x="6" y="41"/>
                    <a:pt x="10" y="41"/>
                    <a:pt x="11" y="38"/>
                  </a:cubicBezTo>
                  <a:cubicBezTo>
                    <a:pt x="12" y="29"/>
                    <a:pt x="12" y="19"/>
                    <a:pt x="14" y="10"/>
                  </a:cubicBezTo>
                  <a:cubicBezTo>
                    <a:pt x="14" y="6"/>
                    <a:pt x="10" y="4"/>
                    <a:pt x="7"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6" name="Freeform 390">
              <a:extLst>
                <a:ext uri="{FF2B5EF4-FFF2-40B4-BE49-F238E27FC236}">
                  <a16:creationId xmlns:a16="http://schemas.microsoft.com/office/drawing/2014/main" id="{0D1A24AE-288E-CC86-1C6C-CF575062E612}"/>
                </a:ext>
              </a:extLst>
            </p:cNvPr>
            <p:cNvSpPr>
              <a:spLocks/>
            </p:cNvSpPr>
            <p:nvPr/>
          </p:nvSpPr>
          <p:spPr bwMode="auto">
            <a:xfrm>
              <a:off x="6756294" y="6363620"/>
              <a:ext cx="61662" cy="232420"/>
            </a:xfrm>
            <a:custGeom>
              <a:avLst/>
              <a:gdLst>
                <a:gd name="T0" fmla="*/ 7 w 15"/>
                <a:gd name="T1" fmla="*/ 4 h 52"/>
                <a:gd name="T2" fmla="*/ 5 w 15"/>
                <a:gd name="T3" fmla="*/ 11 h 52"/>
                <a:gd name="T4" fmla="*/ 2 w 15"/>
                <a:gd name="T5" fmla="*/ 13 h 52"/>
                <a:gd name="T6" fmla="*/ 1 w 15"/>
                <a:gd name="T7" fmla="*/ 23 h 52"/>
                <a:gd name="T8" fmla="*/ 3 w 15"/>
                <a:gd name="T9" fmla="*/ 25 h 52"/>
                <a:gd name="T10" fmla="*/ 3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6"/>
                    <a:pt x="6" y="9"/>
                    <a:pt x="5" y="11"/>
                  </a:cubicBezTo>
                  <a:cubicBezTo>
                    <a:pt x="4" y="10"/>
                    <a:pt x="2" y="11"/>
                    <a:pt x="2" y="13"/>
                  </a:cubicBezTo>
                  <a:cubicBezTo>
                    <a:pt x="2" y="16"/>
                    <a:pt x="2" y="20"/>
                    <a:pt x="1" y="23"/>
                  </a:cubicBezTo>
                  <a:cubicBezTo>
                    <a:pt x="0" y="24"/>
                    <a:pt x="2" y="26"/>
                    <a:pt x="3" y="25"/>
                  </a:cubicBezTo>
                  <a:cubicBezTo>
                    <a:pt x="2" y="33"/>
                    <a:pt x="2" y="41"/>
                    <a:pt x="3" y="49"/>
                  </a:cubicBezTo>
                  <a:cubicBezTo>
                    <a:pt x="4" y="52"/>
                    <a:pt x="9" y="52"/>
                    <a:pt x="9" y="49"/>
                  </a:cubicBezTo>
                  <a:cubicBezTo>
                    <a:pt x="12" y="34"/>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7" name="Freeform 391">
              <a:extLst>
                <a:ext uri="{FF2B5EF4-FFF2-40B4-BE49-F238E27FC236}">
                  <a16:creationId xmlns:a16="http://schemas.microsoft.com/office/drawing/2014/main" id="{998F29B9-77EF-ECEF-F8F5-AE809AFF04AC}"/>
                </a:ext>
              </a:extLst>
            </p:cNvPr>
            <p:cNvSpPr>
              <a:spLocks/>
            </p:cNvSpPr>
            <p:nvPr/>
          </p:nvSpPr>
          <p:spPr bwMode="auto">
            <a:xfrm>
              <a:off x="6561820" y="6382593"/>
              <a:ext cx="49804" cy="203960"/>
            </a:xfrm>
            <a:custGeom>
              <a:avLst/>
              <a:gdLst>
                <a:gd name="T0" fmla="*/ 8 w 12"/>
                <a:gd name="T1" fmla="*/ 7 h 46"/>
                <a:gd name="T2" fmla="*/ 7 w 12"/>
                <a:gd name="T3" fmla="*/ 3 h 46"/>
                <a:gd name="T4" fmla="*/ 4 w 12"/>
                <a:gd name="T5" fmla="*/ 4 h 46"/>
                <a:gd name="T6" fmla="*/ 5 w 12"/>
                <a:gd name="T7" fmla="*/ 8 h 46"/>
                <a:gd name="T8" fmla="*/ 3 w 12"/>
                <a:gd name="T9" fmla="*/ 10 h 46"/>
                <a:gd name="T10" fmla="*/ 4 w 12"/>
                <a:gd name="T11" fmla="*/ 43 h 46"/>
                <a:gd name="T12" fmla="*/ 11 w 12"/>
                <a:gd name="T13" fmla="*/ 42 h 46"/>
                <a:gd name="T14" fmla="*/ 11 w 12"/>
                <a:gd name="T15" fmla="*/ 29 h 46"/>
                <a:gd name="T16" fmla="*/ 11 w 12"/>
                <a:gd name="T17" fmla="*/ 28 h 46"/>
                <a:gd name="T18" fmla="*/ 11 w 12"/>
                <a:gd name="T19" fmla="*/ 21 h 46"/>
                <a:gd name="T20" fmla="*/ 12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6"/>
                    <a:pt x="8" y="4"/>
                    <a:pt x="7" y="3"/>
                  </a:cubicBezTo>
                  <a:cubicBezTo>
                    <a:pt x="7" y="0"/>
                    <a:pt x="3" y="1"/>
                    <a:pt x="4" y="4"/>
                  </a:cubicBezTo>
                  <a:cubicBezTo>
                    <a:pt x="4" y="5"/>
                    <a:pt x="4" y="6"/>
                    <a:pt x="5" y="8"/>
                  </a:cubicBezTo>
                  <a:cubicBezTo>
                    <a:pt x="4" y="8"/>
                    <a:pt x="4" y="9"/>
                    <a:pt x="3" y="10"/>
                  </a:cubicBezTo>
                  <a:cubicBezTo>
                    <a:pt x="1" y="21"/>
                    <a:pt x="0" y="32"/>
                    <a:pt x="4" y="43"/>
                  </a:cubicBezTo>
                  <a:cubicBezTo>
                    <a:pt x="5" y="46"/>
                    <a:pt x="11" y="46"/>
                    <a:pt x="11" y="42"/>
                  </a:cubicBezTo>
                  <a:cubicBezTo>
                    <a:pt x="11" y="37"/>
                    <a:pt x="11" y="33"/>
                    <a:pt x="11" y="29"/>
                  </a:cubicBezTo>
                  <a:cubicBezTo>
                    <a:pt x="11" y="28"/>
                    <a:pt x="11" y="28"/>
                    <a:pt x="11" y="28"/>
                  </a:cubicBezTo>
                  <a:cubicBezTo>
                    <a:pt x="11" y="25"/>
                    <a:pt x="11" y="23"/>
                    <a:pt x="11" y="21"/>
                  </a:cubicBezTo>
                  <a:cubicBezTo>
                    <a:pt x="11" y="18"/>
                    <a:pt x="11" y="15"/>
                    <a:pt x="12"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8" name="Freeform 392">
              <a:extLst>
                <a:ext uri="{FF2B5EF4-FFF2-40B4-BE49-F238E27FC236}">
                  <a16:creationId xmlns:a16="http://schemas.microsoft.com/office/drawing/2014/main" id="{A8DE038D-9D30-A74F-F8B3-27E5A7767DFF}"/>
                </a:ext>
              </a:extLst>
            </p:cNvPr>
            <p:cNvSpPr>
              <a:spLocks/>
            </p:cNvSpPr>
            <p:nvPr/>
          </p:nvSpPr>
          <p:spPr bwMode="auto">
            <a:xfrm>
              <a:off x="6163386" y="6389708"/>
              <a:ext cx="54548" cy="125697"/>
            </a:xfrm>
            <a:custGeom>
              <a:avLst/>
              <a:gdLst>
                <a:gd name="T0" fmla="*/ 12 w 13"/>
                <a:gd name="T1" fmla="*/ 25 h 28"/>
                <a:gd name="T2" fmla="*/ 4 w 13"/>
                <a:gd name="T3" fmla="*/ 3 h 28"/>
                <a:gd name="T4" fmla="*/ 1 w 13"/>
                <a:gd name="T5" fmla="*/ 4 h 28"/>
                <a:gd name="T6" fmla="*/ 9 w 13"/>
                <a:gd name="T7" fmla="*/ 26 h 28"/>
                <a:gd name="T8" fmla="*/ 12 w 13"/>
                <a:gd name="T9" fmla="*/ 25 h 28"/>
              </a:gdLst>
              <a:ahLst/>
              <a:cxnLst>
                <a:cxn ang="0">
                  <a:pos x="T0" y="T1"/>
                </a:cxn>
                <a:cxn ang="0">
                  <a:pos x="T2" y="T3"/>
                </a:cxn>
                <a:cxn ang="0">
                  <a:pos x="T4" y="T5"/>
                </a:cxn>
                <a:cxn ang="0">
                  <a:pos x="T6" y="T7"/>
                </a:cxn>
                <a:cxn ang="0">
                  <a:pos x="T8" y="T9"/>
                </a:cxn>
              </a:cxnLst>
              <a:rect l="0" t="0" r="r" b="b"/>
              <a:pathLst>
                <a:path w="13" h="28">
                  <a:moveTo>
                    <a:pt x="12" y="25"/>
                  </a:moveTo>
                  <a:cubicBezTo>
                    <a:pt x="9" y="18"/>
                    <a:pt x="6" y="10"/>
                    <a:pt x="4" y="3"/>
                  </a:cubicBezTo>
                  <a:cubicBezTo>
                    <a:pt x="4" y="0"/>
                    <a:pt x="0" y="1"/>
                    <a:pt x="1" y="4"/>
                  </a:cubicBezTo>
                  <a:cubicBezTo>
                    <a:pt x="3" y="12"/>
                    <a:pt x="5" y="19"/>
                    <a:pt x="9" y="26"/>
                  </a:cubicBezTo>
                  <a:cubicBezTo>
                    <a:pt x="10" y="28"/>
                    <a:pt x="13" y="27"/>
                    <a:pt x="12" y="2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9" name="Freeform 393">
              <a:extLst>
                <a:ext uri="{FF2B5EF4-FFF2-40B4-BE49-F238E27FC236}">
                  <a16:creationId xmlns:a16="http://schemas.microsoft.com/office/drawing/2014/main" id="{2D89BDA1-E58C-4722-905A-71ACACE3C454}"/>
                </a:ext>
              </a:extLst>
            </p:cNvPr>
            <p:cNvSpPr>
              <a:spLocks/>
            </p:cNvSpPr>
            <p:nvPr/>
          </p:nvSpPr>
          <p:spPr bwMode="auto">
            <a:xfrm>
              <a:off x="6056662" y="6342275"/>
              <a:ext cx="75892" cy="194474"/>
            </a:xfrm>
            <a:custGeom>
              <a:avLst/>
              <a:gdLst>
                <a:gd name="T0" fmla="*/ 16 w 18"/>
                <a:gd name="T1" fmla="*/ 37 h 44"/>
                <a:gd name="T2" fmla="*/ 12 w 18"/>
                <a:gd name="T3" fmla="*/ 8 h 44"/>
                <a:gd name="T4" fmla="*/ 6 w 18"/>
                <a:gd name="T5" fmla="*/ 4 h 44"/>
                <a:gd name="T6" fmla="*/ 10 w 18"/>
                <a:gd name="T7" fmla="*/ 40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7"/>
                    <a:pt x="8" y="18"/>
                    <a:pt x="12" y="8"/>
                  </a:cubicBezTo>
                  <a:cubicBezTo>
                    <a:pt x="14" y="4"/>
                    <a:pt x="8" y="0"/>
                    <a:pt x="6" y="4"/>
                  </a:cubicBezTo>
                  <a:cubicBezTo>
                    <a:pt x="0" y="17"/>
                    <a:pt x="3" y="29"/>
                    <a:pt x="10" y="40"/>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0" name="Freeform 394">
              <a:extLst>
                <a:ext uri="{FF2B5EF4-FFF2-40B4-BE49-F238E27FC236}">
                  <a16:creationId xmlns:a16="http://schemas.microsoft.com/office/drawing/2014/main" id="{22442E80-69A7-5376-46E8-1C5A1B3B0B20}"/>
                </a:ext>
              </a:extLst>
            </p:cNvPr>
            <p:cNvSpPr>
              <a:spLocks/>
            </p:cNvSpPr>
            <p:nvPr/>
          </p:nvSpPr>
          <p:spPr bwMode="auto">
            <a:xfrm>
              <a:off x="6331772" y="6399194"/>
              <a:ext cx="40318" cy="147041"/>
            </a:xfrm>
            <a:custGeom>
              <a:avLst/>
              <a:gdLst>
                <a:gd name="T0" fmla="*/ 2 w 10"/>
                <a:gd name="T1" fmla="*/ 4 h 33"/>
                <a:gd name="T2" fmla="*/ 2 w 10"/>
                <a:gd name="T3" fmla="*/ 29 h 33"/>
                <a:gd name="T4" fmla="*/ 8 w 10"/>
                <a:gd name="T5" fmla="*/ 27 h 33"/>
                <a:gd name="T6" fmla="*/ 9 w 10"/>
                <a:gd name="T7" fmla="*/ 6 h 33"/>
                <a:gd name="T8" fmla="*/ 2 w 10"/>
                <a:gd name="T9" fmla="*/ 4 h 33"/>
              </a:gdLst>
              <a:ahLst/>
              <a:cxnLst>
                <a:cxn ang="0">
                  <a:pos x="T0" y="T1"/>
                </a:cxn>
                <a:cxn ang="0">
                  <a:pos x="T2" y="T3"/>
                </a:cxn>
                <a:cxn ang="0">
                  <a:pos x="T4" y="T5"/>
                </a:cxn>
                <a:cxn ang="0">
                  <a:pos x="T6" y="T7"/>
                </a:cxn>
                <a:cxn ang="0">
                  <a:pos x="T8" y="T9"/>
                </a:cxn>
              </a:cxnLst>
              <a:rect l="0" t="0" r="r" b="b"/>
              <a:pathLst>
                <a:path w="10" h="33">
                  <a:moveTo>
                    <a:pt x="2" y="4"/>
                  </a:moveTo>
                  <a:cubicBezTo>
                    <a:pt x="0" y="12"/>
                    <a:pt x="0" y="21"/>
                    <a:pt x="2" y="29"/>
                  </a:cubicBezTo>
                  <a:cubicBezTo>
                    <a:pt x="4" y="33"/>
                    <a:pt x="9" y="31"/>
                    <a:pt x="8" y="27"/>
                  </a:cubicBezTo>
                  <a:cubicBezTo>
                    <a:pt x="7" y="20"/>
                    <a:pt x="7" y="13"/>
                    <a:pt x="9" y="6"/>
                  </a:cubicBezTo>
                  <a:cubicBezTo>
                    <a:pt x="10" y="2"/>
                    <a:pt x="3" y="0"/>
                    <a:pt x="2"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1" name="Freeform 395">
              <a:extLst>
                <a:ext uri="{FF2B5EF4-FFF2-40B4-BE49-F238E27FC236}">
                  <a16:creationId xmlns:a16="http://schemas.microsoft.com/office/drawing/2014/main" id="{8355CC6C-68DF-99FE-1583-C62A5DB61C0C}"/>
                </a:ext>
              </a:extLst>
            </p:cNvPr>
            <p:cNvSpPr>
              <a:spLocks/>
            </p:cNvSpPr>
            <p:nvPr/>
          </p:nvSpPr>
          <p:spPr bwMode="auto">
            <a:xfrm>
              <a:off x="6851159" y="6337532"/>
              <a:ext cx="64034" cy="222933"/>
            </a:xfrm>
            <a:custGeom>
              <a:avLst/>
              <a:gdLst>
                <a:gd name="T0" fmla="*/ 11 w 15"/>
                <a:gd name="T1" fmla="*/ 27 h 50"/>
                <a:gd name="T2" fmla="*/ 13 w 15"/>
                <a:gd name="T3" fmla="*/ 6 h 50"/>
                <a:gd name="T4" fmla="*/ 6 w 15"/>
                <a:gd name="T5" fmla="*/ 4 h 50"/>
                <a:gd name="T6" fmla="*/ 5 w 15"/>
                <a:gd name="T7" fmla="*/ 15 h 50"/>
                <a:gd name="T8" fmla="*/ 3 w 15"/>
                <a:gd name="T9" fmla="*/ 16 h 50"/>
                <a:gd name="T10" fmla="*/ 5 w 15"/>
                <a:gd name="T11" fmla="*/ 46 h 50"/>
                <a:gd name="T12" fmla="*/ 11 w 15"/>
                <a:gd name="T13" fmla="*/ 42 h 50"/>
                <a:gd name="T14" fmla="*/ 8 w 15"/>
                <a:gd name="T15" fmla="*/ 30 h 50"/>
                <a:gd name="T16" fmla="*/ 11 w 15"/>
                <a:gd name="T17"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7"/>
                  </a:moveTo>
                  <a:cubicBezTo>
                    <a:pt x="11" y="20"/>
                    <a:pt x="11" y="13"/>
                    <a:pt x="13" y="6"/>
                  </a:cubicBezTo>
                  <a:cubicBezTo>
                    <a:pt x="15" y="1"/>
                    <a:pt x="8" y="0"/>
                    <a:pt x="6" y="4"/>
                  </a:cubicBezTo>
                  <a:cubicBezTo>
                    <a:pt x="5" y="8"/>
                    <a:pt x="5" y="11"/>
                    <a:pt x="5" y="15"/>
                  </a:cubicBezTo>
                  <a:cubicBezTo>
                    <a:pt x="4" y="15"/>
                    <a:pt x="3" y="16"/>
                    <a:pt x="3" y="16"/>
                  </a:cubicBezTo>
                  <a:cubicBezTo>
                    <a:pt x="0" y="27"/>
                    <a:pt x="0" y="36"/>
                    <a:pt x="5" y="46"/>
                  </a:cubicBezTo>
                  <a:cubicBezTo>
                    <a:pt x="7" y="50"/>
                    <a:pt x="13" y="46"/>
                    <a:pt x="11" y="42"/>
                  </a:cubicBezTo>
                  <a:cubicBezTo>
                    <a:pt x="9" y="38"/>
                    <a:pt x="9" y="34"/>
                    <a:pt x="8" y="30"/>
                  </a:cubicBezTo>
                  <a:cubicBezTo>
                    <a:pt x="9" y="30"/>
                    <a:pt x="11" y="29"/>
                    <a:pt x="11" y="2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2" name="Freeform 396">
              <a:extLst>
                <a:ext uri="{FF2B5EF4-FFF2-40B4-BE49-F238E27FC236}">
                  <a16:creationId xmlns:a16="http://schemas.microsoft.com/office/drawing/2014/main" id="{C1EE321A-FBF4-029B-C08A-79A6EAC522E1}"/>
                </a:ext>
              </a:extLst>
            </p:cNvPr>
            <p:cNvSpPr>
              <a:spLocks/>
            </p:cNvSpPr>
            <p:nvPr/>
          </p:nvSpPr>
          <p:spPr bwMode="auto">
            <a:xfrm>
              <a:off x="6941281" y="6394451"/>
              <a:ext cx="33203" cy="14229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3" name="Freeform 397">
              <a:extLst>
                <a:ext uri="{FF2B5EF4-FFF2-40B4-BE49-F238E27FC236}">
                  <a16:creationId xmlns:a16="http://schemas.microsoft.com/office/drawing/2014/main" id="{BF167770-6839-9E60-091B-B9D798F54F15}"/>
                </a:ext>
              </a:extLst>
            </p:cNvPr>
            <p:cNvSpPr>
              <a:spLocks/>
            </p:cNvSpPr>
            <p:nvPr/>
          </p:nvSpPr>
          <p:spPr bwMode="auto">
            <a:xfrm>
              <a:off x="6964997" y="6373106"/>
              <a:ext cx="80635" cy="239535"/>
            </a:xfrm>
            <a:custGeom>
              <a:avLst/>
              <a:gdLst>
                <a:gd name="T0" fmla="*/ 17 w 19"/>
                <a:gd name="T1" fmla="*/ 47 h 54"/>
                <a:gd name="T2" fmla="*/ 12 w 19"/>
                <a:gd name="T3" fmla="*/ 15 h 54"/>
                <a:gd name="T4" fmla="*/ 12 w 19"/>
                <a:gd name="T5" fmla="*/ 13 h 54"/>
                <a:gd name="T6" fmla="*/ 11 w 19"/>
                <a:gd name="T7" fmla="*/ 4 h 54"/>
                <a:gd name="T8" fmla="*/ 7 w 19"/>
                <a:gd name="T9" fmla="*/ 4 h 54"/>
                <a:gd name="T10" fmla="*/ 7 w 19"/>
                <a:gd name="T11" fmla="*/ 13 h 54"/>
                <a:gd name="T12" fmla="*/ 7 w 19"/>
                <a:gd name="T13" fmla="*/ 14 h 54"/>
                <a:gd name="T14" fmla="*/ 6 w 19"/>
                <a:gd name="T15" fmla="*/ 23 h 54"/>
                <a:gd name="T16" fmla="*/ 4 w 19"/>
                <a:gd name="T17" fmla="*/ 23 h 54"/>
                <a:gd name="T18" fmla="*/ 0 w 19"/>
                <a:gd name="T19" fmla="*/ 40 h 54"/>
                <a:gd name="T20" fmla="*/ 2 w 19"/>
                <a:gd name="T21" fmla="*/ 40 h 54"/>
                <a:gd name="T22" fmla="*/ 6 w 19"/>
                <a:gd name="T23" fmla="*/ 26 h 54"/>
                <a:gd name="T24" fmla="*/ 10 w 19"/>
                <a:gd name="T25" fmla="*/ 49 h 54"/>
                <a:gd name="T26" fmla="*/ 17 w 19"/>
                <a:gd name="T27"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4">
                  <a:moveTo>
                    <a:pt x="17" y="47"/>
                  </a:moveTo>
                  <a:cubicBezTo>
                    <a:pt x="14" y="36"/>
                    <a:pt x="14" y="25"/>
                    <a:pt x="12" y="15"/>
                  </a:cubicBezTo>
                  <a:cubicBezTo>
                    <a:pt x="12" y="14"/>
                    <a:pt x="12" y="13"/>
                    <a:pt x="12" y="13"/>
                  </a:cubicBezTo>
                  <a:cubicBezTo>
                    <a:pt x="12" y="10"/>
                    <a:pt x="11" y="8"/>
                    <a:pt x="11" y="4"/>
                  </a:cubicBezTo>
                  <a:cubicBezTo>
                    <a:pt x="11" y="0"/>
                    <a:pt x="7" y="0"/>
                    <a:pt x="7" y="4"/>
                  </a:cubicBezTo>
                  <a:cubicBezTo>
                    <a:pt x="7" y="8"/>
                    <a:pt x="7" y="10"/>
                    <a:pt x="7" y="13"/>
                  </a:cubicBezTo>
                  <a:cubicBezTo>
                    <a:pt x="7" y="13"/>
                    <a:pt x="7" y="14"/>
                    <a:pt x="7" y="14"/>
                  </a:cubicBezTo>
                  <a:cubicBezTo>
                    <a:pt x="6" y="17"/>
                    <a:pt x="6" y="20"/>
                    <a:pt x="6" y="23"/>
                  </a:cubicBezTo>
                  <a:cubicBezTo>
                    <a:pt x="5" y="22"/>
                    <a:pt x="5" y="22"/>
                    <a:pt x="4" y="23"/>
                  </a:cubicBezTo>
                  <a:cubicBezTo>
                    <a:pt x="3" y="29"/>
                    <a:pt x="2" y="34"/>
                    <a:pt x="0" y="40"/>
                  </a:cubicBezTo>
                  <a:cubicBezTo>
                    <a:pt x="0" y="41"/>
                    <a:pt x="2" y="41"/>
                    <a:pt x="2" y="40"/>
                  </a:cubicBezTo>
                  <a:cubicBezTo>
                    <a:pt x="4" y="35"/>
                    <a:pt x="4" y="30"/>
                    <a:pt x="6" y="26"/>
                  </a:cubicBezTo>
                  <a:cubicBezTo>
                    <a:pt x="6" y="34"/>
                    <a:pt x="6" y="42"/>
                    <a:pt x="10" y="49"/>
                  </a:cubicBezTo>
                  <a:cubicBezTo>
                    <a:pt x="11" y="54"/>
                    <a:pt x="19" y="52"/>
                    <a:pt x="17" y="4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4" name="Freeform 398">
              <a:extLst>
                <a:ext uri="{FF2B5EF4-FFF2-40B4-BE49-F238E27FC236}">
                  <a16:creationId xmlns:a16="http://schemas.microsoft.com/office/drawing/2014/main" id="{F699B1FC-1E44-07A0-4DC8-B5FEC46E5BE9}"/>
                </a:ext>
              </a:extLst>
            </p:cNvPr>
            <p:cNvSpPr>
              <a:spLocks/>
            </p:cNvSpPr>
            <p:nvPr/>
          </p:nvSpPr>
          <p:spPr bwMode="auto">
            <a:xfrm>
              <a:off x="7071721" y="6491688"/>
              <a:ext cx="23716" cy="130440"/>
            </a:xfrm>
            <a:custGeom>
              <a:avLst/>
              <a:gdLst>
                <a:gd name="T0" fmla="*/ 5 w 6"/>
                <a:gd name="T1" fmla="*/ 4 h 29"/>
                <a:gd name="T2" fmla="*/ 1 w 6"/>
                <a:gd name="T3" fmla="*/ 3 h 29"/>
                <a:gd name="T4" fmla="*/ 0 w 6"/>
                <a:gd name="T5" fmla="*/ 25 h 29"/>
                <a:gd name="T6" fmla="*/ 6 w 6"/>
                <a:gd name="T7" fmla="*/ 25 h 29"/>
                <a:gd name="T8" fmla="*/ 5 w 6"/>
                <a:gd name="T9" fmla="*/ 4 h 29"/>
              </a:gdLst>
              <a:ahLst/>
              <a:cxnLst>
                <a:cxn ang="0">
                  <a:pos x="T0" y="T1"/>
                </a:cxn>
                <a:cxn ang="0">
                  <a:pos x="T2" y="T3"/>
                </a:cxn>
                <a:cxn ang="0">
                  <a:pos x="T4" y="T5"/>
                </a:cxn>
                <a:cxn ang="0">
                  <a:pos x="T6" y="T7"/>
                </a:cxn>
                <a:cxn ang="0">
                  <a:pos x="T8" y="T9"/>
                </a:cxn>
              </a:cxnLst>
              <a:rect l="0" t="0" r="r" b="b"/>
              <a:pathLst>
                <a:path w="6" h="29">
                  <a:moveTo>
                    <a:pt x="5" y="4"/>
                  </a:moveTo>
                  <a:cubicBezTo>
                    <a:pt x="5" y="1"/>
                    <a:pt x="1" y="0"/>
                    <a:pt x="1" y="3"/>
                  </a:cubicBezTo>
                  <a:cubicBezTo>
                    <a:pt x="0" y="11"/>
                    <a:pt x="0" y="21"/>
                    <a:pt x="0" y="25"/>
                  </a:cubicBezTo>
                  <a:cubicBezTo>
                    <a:pt x="0" y="29"/>
                    <a:pt x="6" y="29"/>
                    <a:pt x="6" y="25"/>
                  </a:cubicBezTo>
                  <a:cubicBezTo>
                    <a:pt x="6" y="21"/>
                    <a:pt x="5" y="11"/>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5" name="Freeform 399">
              <a:extLst>
                <a:ext uri="{FF2B5EF4-FFF2-40B4-BE49-F238E27FC236}">
                  <a16:creationId xmlns:a16="http://schemas.microsoft.com/office/drawing/2014/main" id="{6BCD80CB-F251-D397-F079-DC67127B9D2C}"/>
                </a:ext>
              </a:extLst>
            </p:cNvPr>
            <p:cNvSpPr>
              <a:spLocks/>
            </p:cNvSpPr>
            <p:nvPr/>
          </p:nvSpPr>
          <p:spPr bwMode="auto">
            <a:xfrm>
              <a:off x="7100180" y="6394451"/>
              <a:ext cx="42689" cy="177872"/>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4"/>
                    <a:pt x="9" y="4"/>
                  </a:cubicBezTo>
                  <a:cubicBezTo>
                    <a:pt x="10" y="0"/>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6" name="Freeform 400">
              <a:extLst>
                <a:ext uri="{FF2B5EF4-FFF2-40B4-BE49-F238E27FC236}">
                  <a16:creationId xmlns:a16="http://schemas.microsoft.com/office/drawing/2014/main" id="{C063988A-24ED-758E-B75D-B6A328CBE174}"/>
                </a:ext>
              </a:extLst>
            </p:cNvPr>
            <p:cNvSpPr>
              <a:spLocks/>
            </p:cNvSpPr>
            <p:nvPr/>
          </p:nvSpPr>
          <p:spPr bwMode="auto">
            <a:xfrm>
              <a:off x="7138126" y="6382593"/>
              <a:ext cx="71149" cy="249021"/>
            </a:xfrm>
            <a:custGeom>
              <a:avLst/>
              <a:gdLst>
                <a:gd name="T0" fmla="*/ 7 w 17"/>
                <a:gd name="T1" fmla="*/ 5 h 56"/>
                <a:gd name="T2" fmla="*/ 5 w 17"/>
                <a:gd name="T3" fmla="*/ 12 h 56"/>
                <a:gd name="T4" fmla="*/ 5 w 17"/>
                <a:gd name="T5" fmla="*/ 11 h 56"/>
                <a:gd name="T6" fmla="*/ 2 w 17"/>
                <a:gd name="T7" fmla="*/ 11 h 56"/>
                <a:gd name="T8" fmla="*/ 3 w 17"/>
                <a:gd name="T9" fmla="*/ 19 h 56"/>
                <a:gd name="T10" fmla="*/ 7 w 17"/>
                <a:gd name="T11" fmla="*/ 54 h 56"/>
                <a:gd name="T12" fmla="*/ 12 w 17"/>
                <a:gd name="T13" fmla="*/ 52 h 56"/>
                <a:gd name="T14" fmla="*/ 15 w 17"/>
                <a:gd name="T15" fmla="*/ 9 h 56"/>
                <a:gd name="T16" fmla="*/ 7 w 17"/>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6">
                  <a:moveTo>
                    <a:pt x="7" y="5"/>
                  </a:moveTo>
                  <a:cubicBezTo>
                    <a:pt x="6" y="7"/>
                    <a:pt x="5" y="9"/>
                    <a:pt x="5" y="12"/>
                  </a:cubicBezTo>
                  <a:cubicBezTo>
                    <a:pt x="5" y="11"/>
                    <a:pt x="5" y="11"/>
                    <a:pt x="5" y="11"/>
                  </a:cubicBezTo>
                  <a:cubicBezTo>
                    <a:pt x="4" y="9"/>
                    <a:pt x="1" y="10"/>
                    <a:pt x="2" y="11"/>
                  </a:cubicBezTo>
                  <a:cubicBezTo>
                    <a:pt x="2" y="14"/>
                    <a:pt x="2" y="17"/>
                    <a:pt x="3" y="19"/>
                  </a:cubicBezTo>
                  <a:cubicBezTo>
                    <a:pt x="0" y="31"/>
                    <a:pt x="1" y="43"/>
                    <a:pt x="7" y="54"/>
                  </a:cubicBezTo>
                  <a:cubicBezTo>
                    <a:pt x="8" y="56"/>
                    <a:pt x="12" y="55"/>
                    <a:pt x="12" y="52"/>
                  </a:cubicBezTo>
                  <a:cubicBezTo>
                    <a:pt x="11" y="38"/>
                    <a:pt x="9" y="23"/>
                    <a:pt x="15" y="9"/>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7" name="Freeform 401">
              <a:extLst>
                <a:ext uri="{FF2B5EF4-FFF2-40B4-BE49-F238E27FC236}">
                  <a16:creationId xmlns:a16="http://schemas.microsoft.com/office/drawing/2014/main" id="{A8269C5B-E87B-C30A-CCD5-6E60FE411C84}"/>
                </a:ext>
              </a:extLst>
            </p:cNvPr>
            <p:cNvSpPr>
              <a:spLocks/>
            </p:cNvSpPr>
            <p:nvPr/>
          </p:nvSpPr>
          <p:spPr bwMode="auto">
            <a:xfrm>
              <a:off x="7057491" y="6347018"/>
              <a:ext cx="35574" cy="158899"/>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8" name="Freeform 402">
              <a:extLst>
                <a:ext uri="{FF2B5EF4-FFF2-40B4-BE49-F238E27FC236}">
                  <a16:creationId xmlns:a16="http://schemas.microsoft.com/office/drawing/2014/main" id="{4C7AF2EC-C0BA-AD6E-5751-977427F287D9}"/>
                </a:ext>
              </a:extLst>
            </p:cNvPr>
            <p:cNvSpPr>
              <a:spLocks/>
            </p:cNvSpPr>
            <p:nvPr/>
          </p:nvSpPr>
          <p:spPr bwMode="auto">
            <a:xfrm>
              <a:off x="7202160" y="6382593"/>
              <a:ext cx="61662" cy="177872"/>
            </a:xfrm>
            <a:custGeom>
              <a:avLst/>
              <a:gdLst>
                <a:gd name="T0" fmla="*/ 4 w 15"/>
                <a:gd name="T1" fmla="*/ 5 h 40"/>
                <a:gd name="T2" fmla="*/ 3 w 15"/>
                <a:gd name="T3" fmla="*/ 37 h 40"/>
                <a:gd name="T4" fmla="*/ 10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5" y="40"/>
                    <a:pt x="10" y="39"/>
                    <a:pt x="10"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9" name="Freeform 403">
              <a:extLst>
                <a:ext uri="{FF2B5EF4-FFF2-40B4-BE49-F238E27FC236}">
                  <a16:creationId xmlns:a16="http://schemas.microsoft.com/office/drawing/2014/main" id="{427D6184-4545-EC7C-9520-1856916DDF06}"/>
                </a:ext>
              </a:extLst>
            </p:cNvPr>
            <p:cNvSpPr>
              <a:spLocks/>
            </p:cNvSpPr>
            <p:nvPr/>
          </p:nvSpPr>
          <p:spPr bwMode="auto">
            <a:xfrm>
              <a:off x="7297026" y="6453742"/>
              <a:ext cx="35574" cy="142298"/>
            </a:xfrm>
            <a:custGeom>
              <a:avLst/>
              <a:gdLst>
                <a:gd name="T0" fmla="*/ 0 w 8"/>
                <a:gd name="T1" fmla="*/ 5 h 32"/>
                <a:gd name="T2" fmla="*/ 1 w 8"/>
                <a:gd name="T3" fmla="*/ 28 h 32"/>
                <a:gd name="T4" fmla="*/ 7 w 8"/>
                <a:gd name="T5" fmla="*/ 28 h 32"/>
                <a:gd name="T6" fmla="*/ 8 w 8"/>
                <a:gd name="T7" fmla="*/ 5 h 32"/>
                <a:gd name="T8" fmla="*/ 0 w 8"/>
                <a:gd name="T9" fmla="*/ 5 h 32"/>
              </a:gdLst>
              <a:ahLst/>
              <a:cxnLst>
                <a:cxn ang="0">
                  <a:pos x="T0" y="T1"/>
                </a:cxn>
                <a:cxn ang="0">
                  <a:pos x="T2" y="T3"/>
                </a:cxn>
                <a:cxn ang="0">
                  <a:pos x="T4" y="T5"/>
                </a:cxn>
                <a:cxn ang="0">
                  <a:pos x="T6" y="T7"/>
                </a:cxn>
                <a:cxn ang="0">
                  <a:pos x="T8" y="T9"/>
                </a:cxn>
              </a:cxnLst>
              <a:rect l="0" t="0" r="r" b="b"/>
              <a:pathLst>
                <a:path w="8" h="32">
                  <a:moveTo>
                    <a:pt x="0" y="5"/>
                  </a:moveTo>
                  <a:cubicBezTo>
                    <a:pt x="0" y="13"/>
                    <a:pt x="0" y="20"/>
                    <a:pt x="1" y="28"/>
                  </a:cubicBezTo>
                  <a:cubicBezTo>
                    <a:pt x="1" y="32"/>
                    <a:pt x="6" y="32"/>
                    <a:pt x="7" y="28"/>
                  </a:cubicBezTo>
                  <a:cubicBezTo>
                    <a:pt x="8" y="20"/>
                    <a:pt x="8" y="13"/>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0" name="Freeform 404">
              <a:extLst>
                <a:ext uri="{FF2B5EF4-FFF2-40B4-BE49-F238E27FC236}">
                  <a16:creationId xmlns:a16="http://schemas.microsoft.com/office/drawing/2014/main" id="{DE198144-3B39-E538-1071-6C926BAFAB26}"/>
                </a:ext>
              </a:extLst>
            </p:cNvPr>
            <p:cNvSpPr>
              <a:spLocks/>
            </p:cNvSpPr>
            <p:nvPr/>
          </p:nvSpPr>
          <p:spPr bwMode="auto">
            <a:xfrm>
              <a:off x="7441695" y="6332788"/>
              <a:ext cx="56919" cy="234792"/>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2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7" y="8"/>
                    <a:pt x="6" y="14"/>
                    <a:pt x="5" y="21"/>
                  </a:cubicBezTo>
                  <a:cubicBezTo>
                    <a:pt x="2" y="20"/>
                    <a:pt x="0" y="21"/>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2"/>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1" name="Freeform 405">
              <a:extLst>
                <a:ext uri="{FF2B5EF4-FFF2-40B4-BE49-F238E27FC236}">
                  <a16:creationId xmlns:a16="http://schemas.microsoft.com/office/drawing/2014/main" id="{80B4D836-17DA-F48E-23D9-8CA65AA3457D}"/>
                </a:ext>
              </a:extLst>
            </p:cNvPr>
            <p:cNvSpPr>
              <a:spLocks/>
            </p:cNvSpPr>
            <p:nvPr/>
          </p:nvSpPr>
          <p:spPr bwMode="auto">
            <a:xfrm>
              <a:off x="7508101" y="6328045"/>
              <a:ext cx="71149" cy="208704"/>
            </a:xfrm>
            <a:custGeom>
              <a:avLst/>
              <a:gdLst>
                <a:gd name="T0" fmla="*/ 12 w 17"/>
                <a:gd name="T1" fmla="*/ 2 h 47"/>
                <a:gd name="T2" fmla="*/ 1 w 17"/>
                <a:gd name="T3" fmla="*/ 44 h 47"/>
                <a:gd name="T4" fmla="*/ 7 w 17"/>
                <a:gd name="T5" fmla="*/ 44 h 47"/>
                <a:gd name="T6" fmla="*/ 16 w 17"/>
                <a:gd name="T7" fmla="*/ 4 h 47"/>
                <a:gd name="T8" fmla="*/ 12 w 17"/>
                <a:gd name="T9" fmla="*/ 2 h 47"/>
              </a:gdLst>
              <a:ahLst/>
              <a:cxnLst>
                <a:cxn ang="0">
                  <a:pos x="T0" y="T1"/>
                </a:cxn>
                <a:cxn ang="0">
                  <a:pos x="T2" y="T3"/>
                </a:cxn>
                <a:cxn ang="0">
                  <a:pos x="T4" y="T5"/>
                </a:cxn>
                <a:cxn ang="0">
                  <a:pos x="T6" y="T7"/>
                </a:cxn>
                <a:cxn ang="0">
                  <a:pos x="T8" y="T9"/>
                </a:cxn>
              </a:cxnLst>
              <a:rect l="0" t="0" r="r" b="b"/>
              <a:pathLst>
                <a:path w="17" h="47">
                  <a:moveTo>
                    <a:pt x="12" y="2"/>
                  </a:moveTo>
                  <a:cubicBezTo>
                    <a:pt x="4" y="14"/>
                    <a:pt x="0" y="29"/>
                    <a:pt x="1" y="44"/>
                  </a:cubicBezTo>
                  <a:cubicBezTo>
                    <a:pt x="1" y="47"/>
                    <a:pt x="7" y="47"/>
                    <a:pt x="7" y="44"/>
                  </a:cubicBezTo>
                  <a:cubicBezTo>
                    <a:pt x="7"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2" name="Freeform 407">
              <a:extLst>
                <a:ext uri="{FF2B5EF4-FFF2-40B4-BE49-F238E27FC236}">
                  <a16:creationId xmlns:a16="http://schemas.microsoft.com/office/drawing/2014/main" id="{1FBA741B-21C6-F45E-60EF-7B869CFC1437}"/>
                </a:ext>
              </a:extLst>
            </p:cNvPr>
            <p:cNvSpPr>
              <a:spLocks/>
            </p:cNvSpPr>
            <p:nvPr/>
          </p:nvSpPr>
          <p:spPr bwMode="auto">
            <a:xfrm>
              <a:off x="7591108" y="6363619"/>
              <a:ext cx="30831" cy="201589"/>
            </a:xfrm>
            <a:custGeom>
              <a:avLst/>
              <a:gdLst>
                <a:gd name="T0" fmla="*/ 6 w 7"/>
                <a:gd name="T1" fmla="*/ 3 h 45"/>
                <a:gd name="T2" fmla="*/ 2 w 7"/>
                <a:gd name="T3" fmla="*/ 3 h 45"/>
                <a:gd name="T4" fmla="*/ 2 w 7"/>
                <a:gd name="T5" fmla="*/ 15 h 45"/>
                <a:gd name="T6" fmla="*/ 0 w 7"/>
                <a:gd name="T7" fmla="*/ 17 h 45"/>
                <a:gd name="T8" fmla="*/ 0 w 7"/>
                <a:gd name="T9" fmla="*/ 34 h 45"/>
                <a:gd name="T10" fmla="*/ 2 w 7"/>
                <a:gd name="T11" fmla="*/ 36 h 45"/>
                <a:gd name="T12" fmla="*/ 2 w 7"/>
                <a:gd name="T13" fmla="*/ 42 h 45"/>
                <a:gd name="T14" fmla="*/ 7 w 7"/>
                <a:gd name="T15" fmla="*/ 42 h 45"/>
                <a:gd name="T16" fmla="*/ 6 w 7"/>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5">
                  <a:moveTo>
                    <a:pt x="6" y="3"/>
                  </a:moveTo>
                  <a:cubicBezTo>
                    <a:pt x="6" y="0"/>
                    <a:pt x="2" y="0"/>
                    <a:pt x="2" y="3"/>
                  </a:cubicBezTo>
                  <a:cubicBezTo>
                    <a:pt x="2" y="7"/>
                    <a:pt x="2" y="11"/>
                    <a:pt x="2" y="15"/>
                  </a:cubicBezTo>
                  <a:cubicBezTo>
                    <a:pt x="1" y="15"/>
                    <a:pt x="0" y="16"/>
                    <a:pt x="0" y="17"/>
                  </a:cubicBezTo>
                  <a:cubicBezTo>
                    <a:pt x="0" y="23"/>
                    <a:pt x="0" y="28"/>
                    <a:pt x="0" y="34"/>
                  </a:cubicBezTo>
                  <a:cubicBezTo>
                    <a:pt x="0" y="35"/>
                    <a:pt x="1" y="35"/>
                    <a:pt x="2" y="36"/>
                  </a:cubicBezTo>
                  <a:cubicBezTo>
                    <a:pt x="2" y="38"/>
                    <a:pt x="2" y="40"/>
                    <a:pt x="2" y="42"/>
                  </a:cubicBezTo>
                  <a:cubicBezTo>
                    <a:pt x="2" y="45"/>
                    <a:pt x="6" y="45"/>
                    <a:pt x="7" y="42"/>
                  </a:cubicBezTo>
                  <a:cubicBezTo>
                    <a:pt x="7" y="29"/>
                    <a:pt x="7" y="16"/>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3" name="Freeform 408">
              <a:extLst>
                <a:ext uri="{FF2B5EF4-FFF2-40B4-BE49-F238E27FC236}">
                  <a16:creationId xmlns:a16="http://schemas.microsoft.com/office/drawing/2014/main" id="{5A97DC0E-1019-95F5-69D3-AB18F9FADB8F}"/>
                </a:ext>
              </a:extLst>
            </p:cNvPr>
            <p:cNvSpPr>
              <a:spLocks/>
            </p:cNvSpPr>
            <p:nvPr/>
          </p:nvSpPr>
          <p:spPr bwMode="auto">
            <a:xfrm>
              <a:off x="7681230" y="6313815"/>
              <a:ext cx="78264" cy="213447"/>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1 w 19"/>
                <a:gd name="T11" fmla="*/ 4 h 48"/>
                <a:gd name="T12" fmla="*/ 5 w 19"/>
                <a:gd name="T13" fmla="*/ 3 h 48"/>
                <a:gd name="T14" fmla="*/ 2 w 19"/>
                <a:gd name="T15" fmla="*/ 29 h 48"/>
                <a:gd name="T16" fmla="*/ 0 w 19"/>
                <a:gd name="T17" fmla="*/ 30 h 48"/>
                <a:gd name="T18" fmla="*/ 1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1" y="4"/>
                  </a:cubicBezTo>
                  <a:cubicBezTo>
                    <a:pt x="11" y="1"/>
                    <a:pt x="5" y="0"/>
                    <a:pt x="5" y="3"/>
                  </a:cubicBezTo>
                  <a:cubicBezTo>
                    <a:pt x="3" y="12"/>
                    <a:pt x="2" y="21"/>
                    <a:pt x="2" y="29"/>
                  </a:cubicBezTo>
                  <a:cubicBezTo>
                    <a:pt x="1" y="29"/>
                    <a:pt x="0" y="29"/>
                    <a:pt x="0" y="30"/>
                  </a:cubicBezTo>
                  <a:cubicBezTo>
                    <a:pt x="1" y="34"/>
                    <a:pt x="1" y="39"/>
                    <a:pt x="1" y="43"/>
                  </a:cubicBezTo>
                  <a:cubicBezTo>
                    <a:pt x="1"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4" name="Freeform 409">
              <a:extLst>
                <a:ext uri="{FF2B5EF4-FFF2-40B4-BE49-F238E27FC236}">
                  <a16:creationId xmlns:a16="http://schemas.microsoft.com/office/drawing/2014/main" id="{AC7859AF-682A-9E4C-4F99-FF833E8F33EB}"/>
                </a:ext>
              </a:extLst>
            </p:cNvPr>
            <p:cNvSpPr>
              <a:spLocks/>
            </p:cNvSpPr>
            <p:nvPr/>
          </p:nvSpPr>
          <p:spPr bwMode="auto">
            <a:xfrm>
              <a:off x="7835386" y="6382592"/>
              <a:ext cx="26088" cy="144670"/>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5" name="Freeform 410">
              <a:extLst>
                <a:ext uri="{FF2B5EF4-FFF2-40B4-BE49-F238E27FC236}">
                  <a16:creationId xmlns:a16="http://schemas.microsoft.com/office/drawing/2014/main" id="{B7E6E492-34B1-7BC8-64BC-31BD531C1B29}"/>
                </a:ext>
              </a:extLst>
            </p:cNvPr>
            <p:cNvSpPr>
              <a:spLocks/>
            </p:cNvSpPr>
            <p:nvPr/>
          </p:nvSpPr>
          <p:spPr bwMode="auto">
            <a:xfrm>
              <a:off x="7904163" y="6363619"/>
              <a:ext cx="56919" cy="182616"/>
            </a:xfrm>
            <a:custGeom>
              <a:avLst/>
              <a:gdLst>
                <a:gd name="T0" fmla="*/ 7 w 14"/>
                <a:gd name="T1" fmla="*/ 7 h 41"/>
                <a:gd name="T2" fmla="*/ 7 w 14"/>
                <a:gd name="T3" fmla="*/ 4 h 41"/>
                <a:gd name="T4" fmla="*/ 1 w 14"/>
                <a:gd name="T5" fmla="*/ 6 h 41"/>
                <a:gd name="T6" fmla="*/ 3 w 14"/>
                <a:gd name="T7" fmla="*/ 30 h 41"/>
                <a:gd name="T8" fmla="*/ 5 w 14"/>
                <a:gd name="T9" fmla="*/ 32 h 41"/>
                <a:gd name="T10" fmla="*/ 5 w 14"/>
                <a:gd name="T11" fmla="*/ 38 h 41"/>
                <a:gd name="T12" fmla="*/ 10 w 14"/>
                <a:gd name="T13" fmla="*/ 38 h 41"/>
                <a:gd name="T14" fmla="*/ 13 w 14"/>
                <a:gd name="T15" fmla="*/ 10 h 41"/>
                <a:gd name="T16" fmla="*/ 7 w 14"/>
                <a:gd name="T1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7"/>
                  </a:moveTo>
                  <a:cubicBezTo>
                    <a:pt x="7" y="6"/>
                    <a:pt x="7" y="5"/>
                    <a:pt x="7" y="4"/>
                  </a:cubicBezTo>
                  <a:cubicBezTo>
                    <a:pt x="6" y="0"/>
                    <a:pt x="0" y="2"/>
                    <a:pt x="1" y="6"/>
                  </a:cubicBezTo>
                  <a:cubicBezTo>
                    <a:pt x="2" y="14"/>
                    <a:pt x="2" y="22"/>
                    <a:pt x="3" y="30"/>
                  </a:cubicBezTo>
                  <a:cubicBezTo>
                    <a:pt x="3" y="31"/>
                    <a:pt x="4" y="32"/>
                    <a:pt x="5" y="32"/>
                  </a:cubicBezTo>
                  <a:cubicBezTo>
                    <a:pt x="5" y="34"/>
                    <a:pt x="5" y="36"/>
                    <a:pt x="5" y="38"/>
                  </a:cubicBezTo>
                  <a:cubicBezTo>
                    <a:pt x="5" y="41"/>
                    <a:pt x="10" y="41"/>
                    <a:pt x="10" y="38"/>
                  </a:cubicBezTo>
                  <a:cubicBezTo>
                    <a:pt x="11" y="29"/>
                    <a:pt x="11" y="19"/>
                    <a:pt x="13" y="10"/>
                  </a:cubicBezTo>
                  <a:cubicBezTo>
                    <a:pt x="14" y="6"/>
                    <a:pt x="9" y="4"/>
                    <a:pt x="7"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6" name="Freeform 411">
              <a:extLst>
                <a:ext uri="{FF2B5EF4-FFF2-40B4-BE49-F238E27FC236}">
                  <a16:creationId xmlns:a16="http://schemas.microsoft.com/office/drawing/2014/main" id="{6C7E0A38-62C9-C6DB-1127-712A0FC35F2A}"/>
                </a:ext>
              </a:extLst>
            </p:cNvPr>
            <p:cNvSpPr>
              <a:spLocks/>
            </p:cNvSpPr>
            <p:nvPr/>
          </p:nvSpPr>
          <p:spPr bwMode="auto">
            <a:xfrm>
              <a:off x="7975312" y="6363619"/>
              <a:ext cx="66406" cy="23242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6"/>
                    <a:pt x="6" y="9"/>
                    <a:pt x="6" y="11"/>
                  </a:cubicBezTo>
                  <a:cubicBezTo>
                    <a:pt x="5" y="10"/>
                    <a:pt x="2" y="11"/>
                    <a:pt x="3" y="13"/>
                  </a:cubicBezTo>
                  <a:cubicBezTo>
                    <a:pt x="3" y="16"/>
                    <a:pt x="3" y="20"/>
                    <a:pt x="1" y="23"/>
                  </a:cubicBezTo>
                  <a:cubicBezTo>
                    <a:pt x="0" y="24"/>
                    <a:pt x="3" y="26"/>
                    <a:pt x="4" y="25"/>
                  </a:cubicBezTo>
                  <a:cubicBezTo>
                    <a:pt x="3" y="33"/>
                    <a:pt x="3" y="41"/>
                    <a:pt x="4" y="49"/>
                  </a:cubicBezTo>
                  <a:cubicBezTo>
                    <a:pt x="5" y="52"/>
                    <a:pt x="9" y="52"/>
                    <a:pt x="10" y="49"/>
                  </a:cubicBezTo>
                  <a:cubicBezTo>
                    <a:pt x="13" y="34"/>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7" name="Freeform 412">
              <a:extLst>
                <a:ext uri="{FF2B5EF4-FFF2-40B4-BE49-F238E27FC236}">
                  <a16:creationId xmlns:a16="http://schemas.microsoft.com/office/drawing/2014/main" id="{DC23CD44-8BAF-486D-E9E4-35BB98AD5C80}"/>
                </a:ext>
              </a:extLst>
            </p:cNvPr>
            <p:cNvSpPr>
              <a:spLocks/>
            </p:cNvSpPr>
            <p:nvPr/>
          </p:nvSpPr>
          <p:spPr bwMode="auto">
            <a:xfrm>
              <a:off x="7785582" y="6382592"/>
              <a:ext cx="49804" cy="203960"/>
            </a:xfrm>
            <a:custGeom>
              <a:avLst/>
              <a:gdLst>
                <a:gd name="T0" fmla="*/ 8 w 12"/>
                <a:gd name="T1" fmla="*/ 7 h 46"/>
                <a:gd name="T2" fmla="*/ 7 w 12"/>
                <a:gd name="T3" fmla="*/ 3 h 46"/>
                <a:gd name="T4" fmla="*/ 3 w 12"/>
                <a:gd name="T5" fmla="*/ 4 h 46"/>
                <a:gd name="T6" fmla="*/ 4 w 12"/>
                <a:gd name="T7" fmla="*/ 8 h 46"/>
                <a:gd name="T8" fmla="*/ 3 w 12"/>
                <a:gd name="T9" fmla="*/ 10 h 46"/>
                <a:gd name="T10" fmla="*/ 4 w 12"/>
                <a:gd name="T11" fmla="*/ 43 h 46"/>
                <a:gd name="T12" fmla="*/ 11 w 12"/>
                <a:gd name="T13" fmla="*/ 42 h 46"/>
                <a:gd name="T14" fmla="*/ 10 w 12"/>
                <a:gd name="T15" fmla="*/ 29 h 46"/>
                <a:gd name="T16" fmla="*/ 11 w 12"/>
                <a:gd name="T17" fmla="*/ 28 h 46"/>
                <a:gd name="T18" fmla="*/ 10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6"/>
                    <a:pt x="7" y="4"/>
                    <a:pt x="7" y="3"/>
                  </a:cubicBezTo>
                  <a:cubicBezTo>
                    <a:pt x="6" y="0"/>
                    <a:pt x="3" y="1"/>
                    <a:pt x="3" y="4"/>
                  </a:cubicBezTo>
                  <a:cubicBezTo>
                    <a:pt x="4" y="5"/>
                    <a:pt x="4" y="6"/>
                    <a:pt x="4" y="8"/>
                  </a:cubicBezTo>
                  <a:cubicBezTo>
                    <a:pt x="4" y="8"/>
                    <a:pt x="3" y="9"/>
                    <a:pt x="3" y="10"/>
                  </a:cubicBezTo>
                  <a:cubicBezTo>
                    <a:pt x="1" y="21"/>
                    <a:pt x="0" y="32"/>
                    <a:pt x="4" y="43"/>
                  </a:cubicBezTo>
                  <a:cubicBezTo>
                    <a:pt x="5" y="46"/>
                    <a:pt x="11" y="46"/>
                    <a:pt x="11" y="42"/>
                  </a:cubicBezTo>
                  <a:cubicBezTo>
                    <a:pt x="11" y="37"/>
                    <a:pt x="10" y="33"/>
                    <a:pt x="10" y="29"/>
                  </a:cubicBezTo>
                  <a:cubicBezTo>
                    <a:pt x="11" y="28"/>
                    <a:pt x="11" y="28"/>
                    <a:pt x="11" y="28"/>
                  </a:cubicBezTo>
                  <a:cubicBezTo>
                    <a:pt x="11" y="25"/>
                    <a:pt x="11" y="23"/>
                    <a:pt x="10" y="21"/>
                  </a:cubicBezTo>
                  <a:cubicBezTo>
                    <a:pt x="11" y="18"/>
                    <a:pt x="11" y="15"/>
                    <a:pt x="11"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8" name="Freeform 413">
              <a:extLst>
                <a:ext uri="{FF2B5EF4-FFF2-40B4-BE49-F238E27FC236}">
                  <a16:creationId xmlns:a16="http://schemas.microsoft.com/office/drawing/2014/main" id="{70353AD0-65F8-1E6E-F625-227878B353DE}"/>
                </a:ext>
              </a:extLst>
            </p:cNvPr>
            <p:cNvSpPr>
              <a:spLocks/>
            </p:cNvSpPr>
            <p:nvPr/>
          </p:nvSpPr>
          <p:spPr bwMode="auto">
            <a:xfrm>
              <a:off x="7387148" y="6389707"/>
              <a:ext cx="54548" cy="125697"/>
            </a:xfrm>
            <a:custGeom>
              <a:avLst/>
              <a:gdLst>
                <a:gd name="T0" fmla="*/ 12 w 13"/>
                <a:gd name="T1" fmla="*/ 25 h 28"/>
                <a:gd name="T2" fmla="*/ 4 w 13"/>
                <a:gd name="T3" fmla="*/ 3 h 28"/>
                <a:gd name="T4" fmla="*/ 0 w 13"/>
                <a:gd name="T5" fmla="*/ 4 h 28"/>
                <a:gd name="T6" fmla="*/ 9 w 13"/>
                <a:gd name="T7" fmla="*/ 26 h 28"/>
                <a:gd name="T8" fmla="*/ 12 w 13"/>
                <a:gd name="T9" fmla="*/ 25 h 28"/>
              </a:gdLst>
              <a:ahLst/>
              <a:cxnLst>
                <a:cxn ang="0">
                  <a:pos x="T0" y="T1"/>
                </a:cxn>
                <a:cxn ang="0">
                  <a:pos x="T2" y="T3"/>
                </a:cxn>
                <a:cxn ang="0">
                  <a:pos x="T4" y="T5"/>
                </a:cxn>
                <a:cxn ang="0">
                  <a:pos x="T6" y="T7"/>
                </a:cxn>
                <a:cxn ang="0">
                  <a:pos x="T8" y="T9"/>
                </a:cxn>
              </a:cxnLst>
              <a:rect l="0" t="0" r="r" b="b"/>
              <a:pathLst>
                <a:path w="13" h="28">
                  <a:moveTo>
                    <a:pt x="12" y="25"/>
                  </a:moveTo>
                  <a:cubicBezTo>
                    <a:pt x="9" y="18"/>
                    <a:pt x="6" y="10"/>
                    <a:pt x="4" y="3"/>
                  </a:cubicBezTo>
                  <a:cubicBezTo>
                    <a:pt x="3" y="0"/>
                    <a:pt x="0" y="1"/>
                    <a:pt x="0" y="4"/>
                  </a:cubicBezTo>
                  <a:cubicBezTo>
                    <a:pt x="2" y="12"/>
                    <a:pt x="5" y="19"/>
                    <a:pt x="9" y="26"/>
                  </a:cubicBezTo>
                  <a:cubicBezTo>
                    <a:pt x="10" y="28"/>
                    <a:pt x="13" y="27"/>
                    <a:pt x="12" y="2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9" name="Freeform 414">
              <a:extLst>
                <a:ext uri="{FF2B5EF4-FFF2-40B4-BE49-F238E27FC236}">
                  <a16:creationId xmlns:a16="http://schemas.microsoft.com/office/drawing/2014/main" id="{52749364-CADF-DE93-C18F-56C662E501BA}"/>
                </a:ext>
              </a:extLst>
            </p:cNvPr>
            <p:cNvSpPr>
              <a:spLocks/>
            </p:cNvSpPr>
            <p:nvPr/>
          </p:nvSpPr>
          <p:spPr bwMode="auto">
            <a:xfrm>
              <a:off x="7280424" y="6342275"/>
              <a:ext cx="75892" cy="194474"/>
            </a:xfrm>
            <a:custGeom>
              <a:avLst/>
              <a:gdLst>
                <a:gd name="T0" fmla="*/ 16 w 18"/>
                <a:gd name="T1" fmla="*/ 37 h 44"/>
                <a:gd name="T2" fmla="*/ 12 w 18"/>
                <a:gd name="T3" fmla="*/ 8 h 44"/>
                <a:gd name="T4" fmla="*/ 6 w 18"/>
                <a:gd name="T5" fmla="*/ 4 h 44"/>
                <a:gd name="T6" fmla="*/ 10 w 18"/>
                <a:gd name="T7" fmla="*/ 40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7"/>
                    <a:pt x="7" y="18"/>
                    <a:pt x="12" y="8"/>
                  </a:cubicBezTo>
                  <a:cubicBezTo>
                    <a:pt x="14" y="4"/>
                    <a:pt x="8" y="0"/>
                    <a:pt x="6" y="4"/>
                  </a:cubicBezTo>
                  <a:cubicBezTo>
                    <a:pt x="0" y="17"/>
                    <a:pt x="3" y="29"/>
                    <a:pt x="10" y="40"/>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0" name="Freeform 415">
              <a:extLst>
                <a:ext uri="{FF2B5EF4-FFF2-40B4-BE49-F238E27FC236}">
                  <a16:creationId xmlns:a16="http://schemas.microsoft.com/office/drawing/2014/main" id="{0A16DA94-D87B-45E4-E907-BB9D996B542D}"/>
                </a:ext>
              </a:extLst>
            </p:cNvPr>
            <p:cNvSpPr>
              <a:spLocks/>
            </p:cNvSpPr>
            <p:nvPr/>
          </p:nvSpPr>
          <p:spPr bwMode="auto">
            <a:xfrm>
              <a:off x="7550790" y="6399194"/>
              <a:ext cx="40318" cy="147041"/>
            </a:xfrm>
            <a:custGeom>
              <a:avLst/>
              <a:gdLst>
                <a:gd name="T0" fmla="*/ 3 w 10"/>
                <a:gd name="T1" fmla="*/ 4 h 33"/>
                <a:gd name="T2" fmla="*/ 3 w 10"/>
                <a:gd name="T3" fmla="*/ 29 h 33"/>
                <a:gd name="T4" fmla="*/ 9 w 10"/>
                <a:gd name="T5" fmla="*/ 27 h 33"/>
                <a:gd name="T6" fmla="*/ 9 w 10"/>
                <a:gd name="T7" fmla="*/ 6 h 33"/>
                <a:gd name="T8" fmla="*/ 3 w 10"/>
                <a:gd name="T9" fmla="*/ 4 h 33"/>
              </a:gdLst>
              <a:ahLst/>
              <a:cxnLst>
                <a:cxn ang="0">
                  <a:pos x="T0" y="T1"/>
                </a:cxn>
                <a:cxn ang="0">
                  <a:pos x="T2" y="T3"/>
                </a:cxn>
                <a:cxn ang="0">
                  <a:pos x="T4" y="T5"/>
                </a:cxn>
                <a:cxn ang="0">
                  <a:pos x="T6" y="T7"/>
                </a:cxn>
                <a:cxn ang="0">
                  <a:pos x="T8" y="T9"/>
                </a:cxn>
              </a:cxnLst>
              <a:rect l="0" t="0" r="r" b="b"/>
              <a:pathLst>
                <a:path w="10" h="33">
                  <a:moveTo>
                    <a:pt x="3" y="4"/>
                  </a:moveTo>
                  <a:cubicBezTo>
                    <a:pt x="0" y="12"/>
                    <a:pt x="0" y="21"/>
                    <a:pt x="3" y="29"/>
                  </a:cubicBezTo>
                  <a:cubicBezTo>
                    <a:pt x="4" y="33"/>
                    <a:pt x="10" y="31"/>
                    <a:pt x="9" y="27"/>
                  </a:cubicBezTo>
                  <a:cubicBezTo>
                    <a:pt x="8" y="20"/>
                    <a:pt x="7" y="13"/>
                    <a:pt x="9" y="6"/>
                  </a:cubicBezTo>
                  <a:cubicBezTo>
                    <a:pt x="10" y="2"/>
                    <a:pt x="4" y="0"/>
                    <a:pt x="3"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1" name="Freeform 416">
              <a:extLst>
                <a:ext uri="{FF2B5EF4-FFF2-40B4-BE49-F238E27FC236}">
                  <a16:creationId xmlns:a16="http://schemas.microsoft.com/office/drawing/2014/main" id="{9C0B94DD-625F-6CE3-BEAF-FC07864EF64E}"/>
                </a:ext>
              </a:extLst>
            </p:cNvPr>
            <p:cNvSpPr>
              <a:spLocks/>
            </p:cNvSpPr>
            <p:nvPr/>
          </p:nvSpPr>
          <p:spPr bwMode="auto">
            <a:xfrm>
              <a:off x="8074921" y="6337531"/>
              <a:ext cx="59291" cy="222933"/>
            </a:xfrm>
            <a:custGeom>
              <a:avLst/>
              <a:gdLst>
                <a:gd name="T0" fmla="*/ 10 w 14"/>
                <a:gd name="T1" fmla="*/ 27 h 50"/>
                <a:gd name="T2" fmla="*/ 13 w 14"/>
                <a:gd name="T3" fmla="*/ 6 h 50"/>
                <a:gd name="T4" fmla="*/ 6 w 14"/>
                <a:gd name="T5" fmla="*/ 4 h 50"/>
                <a:gd name="T6" fmla="*/ 4 w 14"/>
                <a:gd name="T7" fmla="*/ 15 h 50"/>
                <a:gd name="T8" fmla="*/ 3 w 14"/>
                <a:gd name="T9" fmla="*/ 16 h 50"/>
                <a:gd name="T10" fmla="*/ 4 w 14"/>
                <a:gd name="T11" fmla="*/ 46 h 50"/>
                <a:gd name="T12" fmla="*/ 11 w 14"/>
                <a:gd name="T13" fmla="*/ 42 h 50"/>
                <a:gd name="T14" fmla="*/ 8 w 14"/>
                <a:gd name="T15" fmla="*/ 30 h 50"/>
                <a:gd name="T16" fmla="*/ 10 w 14"/>
                <a:gd name="T17"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7"/>
                  </a:moveTo>
                  <a:cubicBezTo>
                    <a:pt x="11" y="20"/>
                    <a:pt x="11" y="13"/>
                    <a:pt x="13" y="6"/>
                  </a:cubicBezTo>
                  <a:cubicBezTo>
                    <a:pt x="14" y="1"/>
                    <a:pt x="7" y="0"/>
                    <a:pt x="6" y="4"/>
                  </a:cubicBezTo>
                  <a:cubicBezTo>
                    <a:pt x="5" y="8"/>
                    <a:pt x="4" y="11"/>
                    <a:pt x="4" y="15"/>
                  </a:cubicBezTo>
                  <a:cubicBezTo>
                    <a:pt x="4" y="15"/>
                    <a:pt x="3" y="16"/>
                    <a:pt x="3" y="16"/>
                  </a:cubicBezTo>
                  <a:cubicBezTo>
                    <a:pt x="0" y="27"/>
                    <a:pt x="0" y="36"/>
                    <a:pt x="4" y="46"/>
                  </a:cubicBezTo>
                  <a:cubicBezTo>
                    <a:pt x="6" y="50"/>
                    <a:pt x="13" y="46"/>
                    <a:pt x="11" y="42"/>
                  </a:cubicBezTo>
                  <a:cubicBezTo>
                    <a:pt x="9" y="38"/>
                    <a:pt x="8" y="34"/>
                    <a:pt x="8" y="30"/>
                  </a:cubicBezTo>
                  <a:cubicBezTo>
                    <a:pt x="9" y="30"/>
                    <a:pt x="10" y="29"/>
                    <a:pt x="10" y="2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2" name="Freeform 417">
              <a:extLst>
                <a:ext uri="{FF2B5EF4-FFF2-40B4-BE49-F238E27FC236}">
                  <a16:creationId xmlns:a16="http://schemas.microsoft.com/office/drawing/2014/main" id="{CA8B3E2B-ACB2-5198-4BEA-D4194A6319EE}"/>
                </a:ext>
              </a:extLst>
            </p:cNvPr>
            <p:cNvSpPr>
              <a:spLocks/>
            </p:cNvSpPr>
            <p:nvPr/>
          </p:nvSpPr>
          <p:spPr bwMode="auto">
            <a:xfrm>
              <a:off x="8160299" y="6394450"/>
              <a:ext cx="37946" cy="142298"/>
            </a:xfrm>
            <a:custGeom>
              <a:avLst/>
              <a:gdLst>
                <a:gd name="T0" fmla="*/ 6 w 9"/>
                <a:gd name="T1" fmla="*/ 4 h 32"/>
                <a:gd name="T2" fmla="*/ 1 w 9"/>
                <a:gd name="T3" fmla="*/ 5 h 32"/>
                <a:gd name="T4" fmla="*/ 4 w 9"/>
                <a:gd name="T5" fmla="*/ 29 h 32"/>
                <a:gd name="T6" fmla="*/ 8 w 9"/>
                <a:gd name="T7" fmla="*/ 29 h 32"/>
                <a:gd name="T8" fmla="*/ 6 w 9"/>
                <a:gd name="T9" fmla="*/ 4 h 32"/>
              </a:gdLst>
              <a:ahLst/>
              <a:cxnLst>
                <a:cxn ang="0">
                  <a:pos x="T0" y="T1"/>
                </a:cxn>
                <a:cxn ang="0">
                  <a:pos x="T2" y="T3"/>
                </a:cxn>
                <a:cxn ang="0">
                  <a:pos x="T4" y="T5"/>
                </a:cxn>
                <a:cxn ang="0">
                  <a:pos x="T6" y="T7"/>
                </a:cxn>
                <a:cxn ang="0">
                  <a:pos x="T8" y="T9"/>
                </a:cxn>
              </a:cxnLst>
              <a:rect l="0" t="0" r="r" b="b"/>
              <a:pathLst>
                <a:path w="9" h="32">
                  <a:moveTo>
                    <a:pt x="6" y="4"/>
                  </a:moveTo>
                  <a:cubicBezTo>
                    <a:pt x="6" y="0"/>
                    <a:pt x="0" y="2"/>
                    <a:pt x="1" y="5"/>
                  </a:cubicBezTo>
                  <a:cubicBezTo>
                    <a:pt x="3" y="13"/>
                    <a:pt x="3" y="21"/>
                    <a:pt x="4" y="29"/>
                  </a:cubicBezTo>
                  <a:cubicBezTo>
                    <a:pt x="4" y="32"/>
                    <a:pt x="8" y="32"/>
                    <a:pt x="8" y="29"/>
                  </a:cubicBezTo>
                  <a:cubicBezTo>
                    <a:pt x="9"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3" name="Freeform 418">
              <a:extLst>
                <a:ext uri="{FF2B5EF4-FFF2-40B4-BE49-F238E27FC236}">
                  <a16:creationId xmlns:a16="http://schemas.microsoft.com/office/drawing/2014/main" id="{3F576B0B-B870-5C0A-D79D-10CDE60D072A}"/>
                </a:ext>
              </a:extLst>
            </p:cNvPr>
            <p:cNvSpPr>
              <a:spLocks/>
            </p:cNvSpPr>
            <p:nvPr/>
          </p:nvSpPr>
          <p:spPr bwMode="auto">
            <a:xfrm>
              <a:off x="8184016" y="6373106"/>
              <a:ext cx="85379" cy="239535"/>
            </a:xfrm>
            <a:custGeom>
              <a:avLst/>
              <a:gdLst>
                <a:gd name="T0" fmla="*/ 18 w 20"/>
                <a:gd name="T1" fmla="*/ 47 h 54"/>
                <a:gd name="T2" fmla="*/ 13 w 20"/>
                <a:gd name="T3" fmla="*/ 15 h 54"/>
                <a:gd name="T4" fmla="*/ 12 w 20"/>
                <a:gd name="T5" fmla="*/ 13 h 54"/>
                <a:gd name="T6" fmla="*/ 12 w 20"/>
                <a:gd name="T7" fmla="*/ 4 h 54"/>
                <a:gd name="T8" fmla="*/ 8 w 20"/>
                <a:gd name="T9" fmla="*/ 4 h 54"/>
                <a:gd name="T10" fmla="*/ 8 w 20"/>
                <a:gd name="T11" fmla="*/ 13 h 54"/>
                <a:gd name="T12" fmla="*/ 7 w 20"/>
                <a:gd name="T13" fmla="*/ 14 h 54"/>
                <a:gd name="T14" fmla="*/ 7 w 20"/>
                <a:gd name="T15" fmla="*/ 23 h 54"/>
                <a:gd name="T16" fmla="*/ 5 w 20"/>
                <a:gd name="T17" fmla="*/ 23 h 54"/>
                <a:gd name="T18" fmla="*/ 1 w 20"/>
                <a:gd name="T19" fmla="*/ 40 h 54"/>
                <a:gd name="T20" fmla="*/ 3 w 20"/>
                <a:gd name="T21" fmla="*/ 40 h 54"/>
                <a:gd name="T22" fmla="*/ 6 w 20"/>
                <a:gd name="T23" fmla="*/ 26 h 54"/>
                <a:gd name="T24" fmla="*/ 10 w 20"/>
                <a:gd name="T25" fmla="*/ 49 h 54"/>
                <a:gd name="T26" fmla="*/ 18 w 20"/>
                <a:gd name="T27"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4">
                  <a:moveTo>
                    <a:pt x="18" y="47"/>
                  </a:moveTo>
                  <a:cubicBezTo>
                    <a:pt x="15" y="36"/>
                    <a:pt x="14" y="25"/>
                    <a:pt x="13" y="15"/>
                  </a:cubicBezTo>
                  <a:cubicBezTo>
                    <a:pt x="13" y="14"/>
                    <a:pt x="13" y="13"/>
                    <a:pt x="12" y="13"/>
                  </a:cubicBezTo>
                  <a:cubicBezTo>
                    <a:pt x="12" y="10"/>
                    <a:pt x="12" y="8"/>
                    <a:pt x="12" y="4"/>
                  </a:cubicBezTo>
                  <a:cubicBezTo>
                    <a:pt x="12" y="0"/>
                    <a:pt x="8" y="0"/>
                    <a:pt x="8" y="4"/>
                  </a:cubicBezTo>
                  <a:cubicBezTo>
                    <a:pt x="8" y="8"/>
                    <a:pt x="8" y="10"/>
                    <a:pt x="8" y="13"/>
                  </a:cubicBezTo>
                  <a:cubicBezTo>
                    <a:pt x="8" y="13"/>
                    <a:pt x="7" y="14"/>
                    <a:pt x="7" y="14"/>
                  </a:cubicBezTo>
                  <a:cubicBezTo>
                    <a:pt x="7" y="17"/>
                    <a:pt x="7" y="20"/>
                    <a:pt x="7" y="23"/>
                  </a:cubicBezTo>
                  <a:cubicBezTo>
                    <a:pt x="6" y="22"/>
                    <a:pt x="5" y="22"/>
                    <a:pt x="5" y="23"/>
                  </a:cubicBezTo>
                  <a:cubicBezTo>
                    <a:pt x="3" y="29"/>
                    <a:pt x="3" y="34"/>
                    <a:pt x="1" y="40"/>
                  </a:cubicBezTo>
                  <a:cubicBezTo>
                    <a:pt x="0" y="41"/>
                    <a:pt x="2" y="41"/>
                    <a:pt x="3" y="40"/>
                  </a:cubicBezTo>
                  <a:cubicBezTo>
                    <a:pt x="4" y="35"/>
                    <a:pt x="5" y="30"/>
                    <a:pt x="6" y="26"/>
                  </a:cubicBezTo>
                  <a:cubicBezTo>
                    <a:pt x="6" y="34"/>
                    <a:pt x="7" y="42"/>
                    <a:pt x="10" y="49"/>
                  </a:cubicBezTo>
                  <a:cubicBezTo>
                    <a:pt x="12" y="54"/>
                    <a:pt x="20" y="52"/>
                    <a:pt x="18" y="4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4" name="Freeform 419">
              <a:extLst>
                <a:ext uri="{FF2B5EF4-FFF2-40B4-BE49-F238E27FC236}">
                  <a16:creationId xmlns:a16="http://schemas.microsoft.com/office/drawing/2014/main" id="{1C4EE3EF-2380-D615-7E7D-0923F5926B10}"/>
                </a:ext>
              </a:extLst>
            </p:cNvPr>
            <p:cNvSpPr>
              <a:spLocks/>
            </p:cNvSpPr>
            <p:nvPr/>
          </p:nvSpPr>
          <p:spPr bwMode="auto">
            <a:xfrm>
              <a:off x="8290739" y="6491687"/>
              <a:ext cx="23716" cy="130440"/>
            </a:xfrm>
            <a:custGeom>
              <a:avLst/>
              <a:gdLst>
                <a:gd name="T0" fmla="*/ 6 w 6"/>
                <a:gd name="T1" fmla="*/ 4 h 29"/>
                <a:gd name="T2" fmla="*/ 1 w 6"/>
                <a:gd name="T3" fmla="*/ 3 h 29"/>
                <a:gd name="T4" fmla="*/ 0 w 6"/>
                <a:gd name="T5" fmla="*/ 25 h 29"/>
                <a:gd name="T6" fmla="*/ 6 w 6"/>
                <a:gd name="T7" fmla="*/ 25 h 29"/>
                <a:gd name="T8" fmla="*/ 6 w 6"/>
                <a:gd name="T9" fmla="*/ 4 h 29"/>
              </a:gdLst>
              <a:ahLst/>
              <a:cxnLst>
                <a:cxn ang="0">
                  <a:pos x="T0" y="T1"/>
                </a:cxn>
                <a:cxn ang="0">
                  <a:pos x="T2" y="T3"/>
                </a:cxn>
                <a:cxn ang="0">
                  <a:pos x="T4" y="T5"/>
                </a:cxn>
                <a:cxn ang="0">
                  <a:pos x="T6" y="T7"/>
                </a:cxn>
                <a:cxn ang="0">
                  <a:pos x="T8" y="T9"/>
                </a:cxn>
              </a:cxnLst>
              <a:rect l="0" t="0" r="r" b="b"/>
              <a:pathLst>
                <a:path w="6" h="29">
                  <a:moveTo>
                    <a:pt x="6" y="4"/>
                  </a:moveTo>
                  <a:cubicBezTo>
                    <a:pt x="5" y="1"/>
                    <a:pt x="1" y="0"/>
                    <a:pt x="1" y="3"/>
                  </a:cubicBezTo>
                  <a:cubicBezTo>
                    <a:pt x="1" y="11"/>
                    <a:pt x="0" y="21"/>
                    <a:pt x="0" y="25"/>
                  </a:cubicBezTo>
                  <a:cubicBezTo>
                    <a:pt x="0" y="29"/>
                    <a:pt x="6" y="29"/>
                    <a:pt x="6" y="25"/>
                  </a:cubicBezTo>
                  <a:cubicBezTo>
                    <a:pt x="6" y="21"/>
                    <a:pt x="6" y="11"/>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5" name="Freeform 420">
              <a:extLst>
                <a:ext uri="{FF2B5EF4-FFF2-40B4-BE49-F238E27FC236}">
                  <a16:creationId xmlns:a16="http://schemas.microsoft.com/office/drawing/2014/main" id="{E981D27F-759C-8AFD-C46A-0E8BD921307E}"/>
                </a:ext>
              </a:extLst>
            </p:cNvPr>
            <p:cNvSpPr>
              <a:spLocks/>
            </p:cNvSpPr>
            <p:nvPr/>
          </p:nvSpPr>
          <p:spPr bwMode="auto">
            <a:xfrm>
              <a:off x="8319199" y="6394450"/>
              <a:ext cx="42689" cy="177872"/>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1" y="40"/>
                    <a:pt x="9" y="40"/>
                    <a:pt x="9" y="35"/>
                  </a:cubicBezTo>
                  <a:cubicBezTo>
                    <a:pt x="9" y="25"/>
                    <a:pt x="9" y="14"/>
                    <a:pt x="10" y="4"/>
                  </a:cubicBezTo>
                  <a:cubicBezTo>
                    <a:pt x="10" y="0"/>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6" name="Freeform 421">
              <a:extLst>
                <a:ext uri="{FF2B5EF4-FFF2-40B4-BE49-F238E27FC236}">
                  <a16:creationId xmlns:a16="http://schemas.microsoft.com/office/drawing/2014/main" id="{605D3B82-34FD-F16B-38C6-77922964BB0D}"/>
                </a:ext>
              </a:extLst>
            </p:cNvPr>
            <p:cNvSpPr>
              <a:spLocks/>
            </p:cNvSpPr>
            <p:nvPr/>
          </p:nvSpPr>
          <p:spPr bwMode="auto">
            <a:xfrm>
              <a:off x="8361888" y="6382592"/>
              <a:ext cx="71149" cy="249021"/>
            </a:xfrm>
            <a:custGeom>
              <a:avLst/>
              <a:gdLst>
                <a:gd name="T0" fmla="*/ 7 w 17"/>
                <a:gd name="T1" fmla="*/ 5 h 56"/>
                <a:gd name="T2" fmla="*/ 4 w 17"/>
                <a:gd name="T3" fmla="*/ 12 h 56"/>
                <a:gd name="T4" fmla="*/ 4 w 17"/>
                <a:gd name="T5" fmla="*/ 11 h 56"/>
                <a:gd name="T6" fmla="*/ 1 w 17"/>
                <a:gd name="T7" fmla="*/ 11 h 56"/>
                <a:gd name="T8" fmla="*/ 2 w 17"/>
                <a:gd name="T9" fmla="*/ 19 h 56"/>
                <a:gd name="T10" fmla="*/ 6 w 17"/>
                <a:gd name="T11" fmla="*/ 54 h 56"/>
                <a:gd name="T12" fmla="*/ 12 w 17"/>
                <a:gd name="T13" fmla="*/ 52 h 56"/>
                <a:gd name="T14" fmla="*/ 15 w 17"/>
                <a:gd name="T15" fmla="*/ 9 h 56"/>
                <a:gd name="T16" fmla="*/ 7 w 17"/>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6">
                  <a:moveTo>
                    <a:pt x="7" y="5"/>
                  </a:moveTo>
                  <a:cubicBezTo>
                    <a:pt x="6" y="7"/>
                    <a:pt x="5" y="9"/>
                    <a:pt x="4" y="12"/>
                  </a:cubicBezTo>
                  <a:cubicBezTo>
                    <a:pt x="4" y="11"/>
                    <a:pt x="4" y="11"/>
                    <a:pt x="4" y="11"/>
                  </a:cubicBezTo>
                  <a:cubicBezTo>
                    <a:pt x="4" y="9"/>
                    <a:pt x="1" y="10"/>
                    <a:pt x="1" y="11"/>
                  </a:cubicBezTo>
                  <a:cubicBezTo>
                    <a:pt x="2" y="14"/>
                    <a:pt x="2" y="17"/>
                    <a:pt x="2" y="19"/>
                  </a:cubicBezTo>
                  <a:cubicBezTo>
                    <a:pt x="0" y="31"/>
                    <a:pt x="1" y="43"/>
                    <a:pt x="6" y="54"/>
                  </a:cubicBezTo>
                  <a:cubicBezTo>
                    <a:pt x="7" y="56"/>
                    <a:pt x="12" y="55"/>
                    <a:pt x="12" y="52"/>
                  </a:cubicBezTo>
                  <a:cubicBezTo>
                    <a:pt x="11" y="38"/>
                    <a:pt x="9" y="23"/>
                    <a:pt x="15" y="9"/>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7" name="Freeform 422">
              <a:extLst>
                <a:ext uri="{FF2B5EF4-FFF2-40B4-BE49-F238E27FC236}">
                  <a16:creationId xmlns:a16="http://schemas.microsoft.com/office/drawing/2014/main" id="{DA9F489B-E79B-26B0-6952-D7866BAA8FE2}"/>
                </a:ext>
              </a:extLst>
            </p:cNvPr>
            <p:cNvSpPr>
              <a:spLocks/>
            </p:cNvSpPr>
            <p:nvPr/>
          </p:nvSpPr>
          <p:spPr bwMode="auto">
            <a:xfrm>
              <a:off x="8276509" y="6347018"/>
              <a:ext cx="35574" cy="158899"/>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8" name="Freeform 423">
              <a:extLst>
                <a:ext uri="{FF2B5EF4-FFF2-40B4-BE49-F238E27FC236}">
                  <a16:creationId xmlns:a16="http://schemas.microsoft.com/office/drawing/2014/main" id="{555AD54C-6233-68CF-4BF9-93022707A828}"/>
                </a:ext>
              </a:extLst>
            </p:cNvPr>
            <p:cNvSpPr>
              <a:spLocks/>
            </p:cNvSpPr>
            <p:nvPr/>
          </p:nvSpPr>
          <p:spPr bwMode="auto">
            <a:xfrm>
              <a:off x="8421179" y="6382592"/>
              <a:ext cx="66406" cy="177872"/>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0" y="15"/>
                    <a:pt x="0" y="26"/>
                    <a:pt x="4" y="37"/>
                  </a:cubicBezTo>
                  <a:cubicBezTo>
                    <a:pt x="5" y="40"/>
                    <a:pt x="10" y="39"/>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9" name="Freeform 424">
              <a:extLst>
                <a:ext uri="{FF2B5EF4-FFF2-40B4-BE49-F238E27FC236}">
                  <a16:creationId xmlns:a16="http://schemas.microsoft.com/office/drawing/2014/main" id="{8312B146-6001-9C3A-9C64-99F3AA20E006}"/>
                </a:ext>
              </a:extLst>
            </p:cNvPr>
            <p:cNvSpPr>
              <a:spLocks/>
            </p:cNvSpPr>
            <p:nvPr/>
          </p:nvSpPr>
          <p:spPr bwMode="auto">
            <a:xfrm>
              <a:off x="8516044" y="6453741"/>
              <a:ext cx="35574" cy="142298"/>
            </a:xfrm>
            <a:custGeom>
              <a:avLst/>
              <a:gdLst>
                <a:gd name="T0" fmla="*/ 1 w 8"/>
                <a:gd name="T1" fmla="*/ 5 h 32"/>
                <a:gd name="T2" fmla="*/ 2 w 8"/>
                <a:gd name="T3" fmla="*/ 28 h 32"/>
                <a:gd name="T4" fmla="*/ 7 w 8"/>
                <a:gd name="T5" fmla="*/ 28 h 32"/>
                <a:gd name="T6" fmla="*/ 8 w 8"/>
                <a:gd name="T7" fmla="*/ 5 h 32"/>
                <a:gd name="T8" fmla="*/ 1 w 8"/>
                <a:gd name="T9" fmla="*/ 5 h 32"/>
              </a:gdLst>
              <a:ahLst/>
              <a:cxnLst>
                <a:cxn ang="0">
                  <a:pos x="T0" y="T1"/>
                </a:cxn>
                <a:cxn ang="0">
                  <a:pos x="T2" y="T3"/>
                </a:cxn>
                <a:cxn ang="0">
                  <a:pos x="T4" y="T5"/>
                </a:cxn>
                <a:cxn ang="0">
                  <a:pos x="T6" y="T7"/>
                </a:cxn>
                <a:cxn ang="0">
                  <a:pos x="T8" y="T9"/>
                </a:cxn>
              </a:cxnLst>
              <a:rect l="0" t="0" r="r" b="b"/>
              <a:pathLst>
                <a:path w="8" h="32">
                  <a:moveTo>
                    <a:pt x="1" y="5"/>
                  </a:moveTo>
                  <a:cubicBezTo>
                    <a:pt x="1" y="13"/>
                    <a:pt x="1" y="20"/>
                    <a:pt x="2" y="28"/>
                  </a:cubicBezTo>
                  <a:cubicBezTo>
                    <a:pt x="2" y="32"/>
                    <a:pt x="7" y="32"/>
                    <a:pt x="7" y="28"/>
                  </a:cubicBezTo>
                  <a:cubicBezTo>
                    <a:pt x="8" y="20"/>
                    <a:pt x="8" y="13"/>
                    <a:pt x="8" y="5"/>
                  </a:cubicBezTo>
                  <a:cubicBezTo>
                    <a:pt x="8" y="0"/>
                    <a:pt x="0" y="0"/>
                    <a:pt x="1"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0" name="Freeform 425">
              <a:extLst>
                <a:ext uri="{FF2B5EF4-FFF2-40B4-BE49-F238E27FC236}">
                  <a16:creationId xmlns:a16="http://schemas.microsoft.com/office/drawing/2014/main" id="{6C473D39-D32A-174E-C477-06278BDA8CC8}"/>
                </a:ext>
              </a:extLst>
            </p:cNvPr>
            <p:cNvSpPr>
              <a:spLocks/>
            </p:cNvSpPr>
            <p:nvPr/>
          </p:nvSpPr>
          <p:spPr bwMode="auto">
            <a:xfrm>
              <a:off x="8660714" y="6332788"/>
              <a:ext cx="59291" cy="234792"/>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6 w 14"/>
                <a:gd name="T11" fmla="*/ 46 h 53"/>
                <a:gd name="T12" fmla="*/ 8 w 14"/>
                <a:gd name="T13" fmla="*/ 50 h 53"/>
                <a:gd name="T14" fmla="*/ 13 w 14"/>
                <a:gd name="T15" fmla="*/ 48 h 53"/>
                <a:gd name="T16" fmla="*/ 9 w 14"/>
                <a:gd name="T17" fmla="*/ 32 h 53"/>
                <a:gd name="T18" fmla="*/ 14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0"/>
                    <a:pt x="0" y="21"/>
                    <a:pt x="0" y="24"/>
                  </a:cubicBezTo>
                  <a:cubicBezTo>
                    <a:pt x="1" y="31"/>
                    <a:pt x="2" y="38"/>
                    <a:pt x="4" y="44"/>
                  </a:cubicBezTo>
                  <a:cubicBezTo>
                    <a:pt x="4" y="45"/>
                    <a:pt x="4" y="45"/>
                    <a:pt x="4" y="45"/>
                  </a:cubicBezTo>
                  <a:cubicBezTo>
                    <a:pt x="4" y="46"/>
                    <a:pt x="5" y="46"/>
                    <a:pt x="6" y="46"/>
                  </a:cubicBezTo>
                  <a:cubicBezTo>
                    <a:pt x="6" y="48"/>
                    <a:pt x="7" y="49"/>
                    <a:pt x="8" y="50"/>
                  </a:cubicBezTo>
                  <a:cubicBezTo>
                    <a:pt x="9" y="53"/>
                    <a:pt x="14" y="51"/>
                    <a:pt x="13" y="48"/>
                  </a:cubicBezTo>
                  <a:cubicBezTo>
                    <a:pt x="11" y="43"/>
                    <a:pt x="10" y="38"/>
                    <a:pt x="9" y="32"/>
                  </a:cubicBezTo>
                  <a:cubicBezTo>
                    <a:pt x="9" y="22"/>
                    <a:pt x="10" y="12"/>
                    <a:pt x="14"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1" name="Freeform 426">
              <a:extLst>
                <a:ext uri="{FF2B5EF4-FFF2-40B4-BE49-F238E27FC236}">
                  <a16:creationId xmlns:a16="http://schemas.microsoft.com/office/drawing/2014/main" id="{9AFFFFDB-7A50-AC27-F374-737FB64D4C3A}"/>
                </a:ext>
              </a:extLst>
            </p:cNvPr>
            <p:cNvSpPr>
              <a:spLocks/>
            </p:cNvSpPr>
            <p:nvPr/>
          </p:nvSpPr>
          <p:spPr bwMode="auto">
            <a:xfrm>
              <a:off x="8731863" y="6328045"/>
              <a:ext cx="66406" cy="208704"/>
            </a:xfrm>
            <a:custGeom>
              <a:avLst/>
              <a:gdLst>
                <a:gd name="T0" fmla="*/ 12 w 16"/>
                <a:gd name="T1" fmla="*/ 2 h 47"/>
                <a:gd name="T2" fmla="*/ 0 w 16"/>
                <a:gd name="T3" fmla="*/ 44 h 47"/>
                <a:gd name="T4" fmla="*/ 6 w 16"/>
                <a:gd name="T5" fmla="*/ 44 h 47"/>
                <a:gd name="T6" fmla="*/ 15 w 16"/>
                <a:gd name="T7" fmla="*/ 4 h 47"/>
                <a:gd name="T8" fmla="*/ 12 w 16"/>
                <a:gd name="T9" fmla="*/ 2 h 47"/>
              </a:gdLst>
              <a:ahLst/>
              <a:cxnLst>
                <a:cxn ang="0">
                  <a:pos x="T0" y="T1"/>
                </a:cxn>
                <a:cxn ang="0">
                  <a:pos x="T2" y="T3"/>
                </a:cxn>
                <a:cxn ang="0">
                  <a:pos x="T4" y="T5"/>
                </a:cxn>
                <a:cxn ang="0">
                  <a:pos x="T6" y="T7"/>
                </a:cxn>
                <a:cxn ang="0">
                  <a:pos x="T8" y="T9"/>
                </a:cxn>
              </a:cxnLst>
              <a:rect l="0" t="0" r="r" b="b"/>
              <a:pathLst>
                <a:path w="16" h="47">
                  <a:moveTo>
                    <a:pt x="12" y="2"/>
                  </a:moveTo>
                  <a:cubicBezTo>
                    <a:pt x="3" y="14"/>
                    <a:pt x="0" y="29"/>
                    <a:pt x="0" y="44"/>
                  </a:cubicBezTo>
                  <a:cubicBezTo>
                    <a:pt x="1" y="47"/>
                    <a:pt x="6" y="47"/>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2" name="Freeform 427">
              <a:extLst>
                <a:ext uri="{FF2B5EF4-FFF2-40B4-BE49-F238E27FC236}">
                  <a16:creationId xmlns:a16="http://schemas.microsoft.com/office/drawing/2014/main" id="{7431349D-E002-0FFF-4DC8-85AD70A50EA0}"/>
                </a:ext>
              </a:extLst>
            </p:cNvPr>
            <p:cNvSpPr>
              <a:spLocks/>
            </p:cNvSpPr>
            <p:nvPr/>
          </p:nvSpPr>
          <p:spPr bwMode="auto">
            <a:xfrm>
              <a:off x="8814870" y="6363619"/>
              <a:ext cx="30831" cy="201589"/>
            </a:xfrm>
            <a:custGeom>
              <a:avLst/>
              <a:gdLst>
                <a:gd name="T0" fmla="*/ 6 w 7"/>
                <a:gd name="T1" fmla="*/ 3 h 45"/>
                <a:gd name="T2" fmla="*/ 2 w 7"/>
                <a:gd name="T3" fmla="*/ 3 h 45"/>
                <a:gd name="T4" fmla="*/ 1 w 7"/>
                <a:gd name="T5" fmla="*/ 15 h 45"/>
                <a:gd name="T6" fmla="*/ 0 w 7"/>
                <a:gd name="T7" fmla="*/ 17 h 45"/>
                <a:gd name="T8" fmla="*/ 0 w 7"/>
                <a:gd name="T9" fmla="*/ 34 h 45"/>
                <a:gd name="T10" fmla="*/ 1 w 7"/>
                <a:gd name="T11" fmla="*/ 36 h 45"/>
                <a:gd name="T12" fmla="*/ 1 w 7"/>
                <a:gd name="T13" fmla="*/ 42 h 45"/>
                <a:gd name="T14" fmla="*/ 6 w 7"/>
                <a:gd name="T15" fmla="*/ 42 h 45"/>
                <a:gd name="T16" fmla="*/ 6 w 7"/>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5">
                  <a:moveTo>
                    <a:pt x="6" y="3"/>
                  </a:moveTo>
                  <a:cubicBezTo>
                    <a:pt x="6" y="0"/>
                    <a:pt x="2" y="0"/>
                    <a:pt x="2" y="3"/>
                  </a:cubicBezTo>
                  <a:cubicBezTo>
                    <a:pt x="2" y="7"/>
                    <a:pt x="1" y="11"/>
                    <a:pt x="1" y="15"/>
                  </a:cubicBezTo>
                  <a:cubicBezTo>
                    <a:pt x="0" y="15"/>
                    <a:pt x="0" y="16"/>
                    <a:pt x="0" y="17"/>
                  </a:cubicBezTo>
                  <a:cubicBezTo>
                    <a:pt x="0" y="23"/>
                    <a:pt x="0" y="28"/>
                    <a:pt x="0" y="34"/>
                  </a:cubicBezTo>
                  <a:cubicBezTo>
                    <a:pt x="0" y="35"/>
                    <a:pt x="0" y="35"/>
                    <a:pt x="1" y="36"/>
                  </a:cubicBezTo>
                  <a:cubicBezTo>
                    <a:pt x="1" y="38"/>
                    <a:pt x="1" y="40"/>
                    <a:pt x="1" y="42"/>
                  </a:cubicBezTo>
                  <a:cubicBezTo>
                    <a:pt x="2" y="45"/>
                    <a:pt x="6" y="45"/>
                    <a:pt x="6" y="42"/>
                  </a:cubicBezTo>
                  <a:cubicBezTo>
                    <a:pt x="7" y="29"/>
                    <a:pt x="6" y="16"/>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3" name="Freeform 428">
              <a:extLst>
                <a:ext uri="{FF2B5EF4-FFF2-40B4-BE49-F238E27FC236}">
                  <a16:creationId xmlns:a16="http://schemas.microsoft.com/office/drawing/2014/main" id="{6F889CEC-E0F1-F17C-563B-057F49CA06CF}"/>
                </a:ext>
              </a:extLst>
            </p:cNvPr>
            <p:cNvSpPr>
              <a:spLocks/>
            </p:cNvSpPr>
            <p:nvPr/>
          </p:nvSpPr>
          <p:spPr bwMode="auto">
            <a:xfrm>
              <a:off x="8904992" y="6313815"/>
              <a:ext cx="78264" cy="213447"/>
            </a:xfrm>
            <a:custGeom>
              <a:avLst/>
              <a:gdLst>
                <a:gd name="T0" fmla="*/ 18 w 19"/>
                <a:gd name="T1" fmla="*/ 44 h 48"/>
                <a:gd name="T2" fmla="*/ 18 w 19"/>
                <a:gd name="T3" fmla="*/ 17 h 48"/>
                <a:gd name="T4" fmla="*/ 14 w 19"/>
                <a:gd name="T5" fmla="*/ 15 h 48"/>
                <a:gd name="T6" fmla="*/ 14 w 19"/>
                <a:gd name="T7" fmla="*/ 15 h 48"/>
                <a:gd name="T8" fmla="*/ 11 w 19"/>
                <a:gd name="T9" fmla="*/ 16 h 48"/>
                <a:gd name="T10" fmla="*/ 11 w 19"/>
                <a:gd name="T11" fmla="*/ 4 h 48"/>
                <a:gd name="T12" fmla="*/ 5 w 19"/>
                <a:gd name="T13" fmla="*/ 3 h 48"/>
                <a:gd name="T14" fmla="*/ 2 w 19"/>
                <a:gd name="T15" fmla="*/ 29 h 48"/>
                <a:gd name="T16" fmla="*/ 0 w 19"/>
                <a:gd name="T17" fmla="*/ 30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7" y="26"/>
                    <a:pt x="18" y="17"/>
                  </a:cubicBezTo>
                  <a:cubicBezTo>
                    <a:pt x="19" y="13"/>
                    <a:pt x="14" y="11"/>
                    <a:pt x="14" y="15"/>
                  </a:cubicBezTo>
                  <a:cubicBezTo>
                    <a:pt x="14" y="15"/>
                    <a:pt x="14" y="15"/>
                    <a:pt x="14" y="15"/>
                  </a:cubicBezTo>
                  <a:cubicBezTo>
                    <a:pt x="11" y="16"/>
                    <a:pt x="11" y="16"/>
                    <a:pt x="11" y="16"/>
                  </a:cubicBezTo>
                  <a:cubicBezTo>
                    <a:pt x="11" y="12"/>
                    <a:pt x="11" y="8"/>
                    <a:pt x="11" y="4"/>
                  </a:cubicBezTo>
                  <a:cubicBezTo>
                    <a:pt x="12" y="1"/>
                    <a:pt x="6" y="0"/>
                    <a:pt x="5" y="3"/>
                  </a:cubicBezTo>
                  <a:cubicBezTo>
                    <a:pt x="3" y="12"/>
                    <a:pt x="2" y="21"/>
                    <a:pt x="2" y="29"/>
                  </a:cubicBezTo>
                  <a:cubicBezTo>
                    <a:pt x="1" y="29"/>
                    <a:pt x="0" y="29"/>
                    <a:pt x="0" y="30"/>
                  </a:cubicBezTo>
                  <a:cubicBezTo>
                    <a:pt x="0" y="34"/>
                    <a:pt x="0" y="39"/>
                    <a:pt x="0" y="43"/>
                  </a:cubicBezTo>
                  <a:cubicBezTo>
                    <a:pt x="0" y="44"/>
                    <a:pt x="1"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4" name="Freeform 429">
              <a:extLst>
                <a:ext uri="{FF2B5EF4-FFF2-40B4-BE49-F238E27FC236}">
                  <a16:creationId xmlns:a16="http://schemas.microsoft.com/office/drawing/2014/main" id="{6722A438-FB61-E747-AE90-18BD16339A11}"/>
                </a:ext>
              </a:extLst>
            </p:cNvPr>
            <p:cNvSpPr>
              <a:spLocks/>
            </p:cNvSpPr>
            <p:nvPr/>
          </p:nvSpPr>
          <p:spPr bwMode="auto">
            <a:xfrm>
              <a:off x="9059148" y="6382592"/>
              <a:ext cx="26088" cy="144670"/>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0" y="3"/>
                  </a:cubicBezTo>
                  <a:cubicBezTo>
                    <a:pt x="0" y="12"/>
                    <a:pt x="0" y="21"/>
                    <a:pt x="0"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5" name="Freeform 430">
              <a:extLst>
                <a:ext uri="{FF2B5EF4-FFF2-40B4-BE49-F238E27FC236}">
                  <a16:creationId xmlns:a16="http://schemas.microsoft.com/office/drawing/2014/main" id="{B94FC5AA-A5C9-8672-1B4B-860B7365FD5B}"/>
                </a:ext>
              </a:extLst>
            </p:cNvPr>
            <p:cNvSpPr>
              <a:spLocks/>
            </p:cNvSpPr>
            <p:nvPr/>
          </p:nvSpPr>
          <p:spPr bwMode="auto">
            <a:xfrm>
              <a:off x="9123182" y="6363619"/>
              <a:ext cx="61662" cy="182616"/>
            </a:xfrm>
            <a:custGeom>
              <a:avLst/>
              <a:gdLst>
                <a:gd name="T0" fmla="*/ 8 w 15"/>
                <a:gd name="T1" fmla="*/ 7 h 41"/>
                <a:gd name="T2" fmla="*/ 7 w 15"/>
                <a:gd name="T3" fmla="*/ 4 h 41"/>
                <a:gd name="T4" fmla="*/ 1 w 15"/>
                <a:gd name="T5" fmla="*/ 6 h 41"/>
                <a:gd name="T6" fmla="*/ 3 w 15"/>
                <a:gd name="T7" fmla="*/ 30 h 41"/>
                <a:gd name="T8" fmla="*/ 5 w 15"/>
                <a:gd name="T9" fmla="*/ 32 h 41"/>
                <a:gd name="T10" fmla="*/ 6 w 15"/>
                <a:gd name="T11" fmla="*/ 38 h 41"/>
                <a:gd name="T12" fmla="*/ 11 w 15"/>
                <a:gd name="T13" fmla="*/ 38 h 41"/>
                <a:gd name="T14" fmla="*/ 14 w 15"/>
                <a:gd name="T15" fmla="*/ 10 h 41"/>
                <a:gd name="T16" fmla="*/ 8 w 15"/>
                <a:gd name="T1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1">
                  <a:moveTo>
                    <a:pt x="8" y="7"/>
                  </a:moveTo>
                  <a:cubicBezTo>
                    <a:pt x="8" y="6"/>
                    <a:pt x="7" y="5"/>
                    <a:pt x="7" y="4"/>
                  </a:cubicBezTo>
                  <a:cubicBezTo>
                    <a:pt x="6" y="0"/>
                    <a:pt x="0" y="2"/>
                    <a:pt x="1" y="6"/>
                  </a:cubicBezTo>
                  <a:cubicBezTo>
                    <a:pt x="3" y="14"/>
                    <a:pt x="3" y="22"/>
                    <a:pt x="3" y="30"/>
                  </a:cubicBezTo>
                  <a:cubicBezTo>
                    <a:pt x="3" y="31"/>
                    <a:pt x="4" y="32"/>
                    <a:pt x="5" y="32"/>
                  </a:cubicBezTo>
                  <a:cubicBezTo>
                    <a:pt x="5" y="34"/>
                    <a:pt x="5" y="36"/>
                    <a:pt x="6" y="38"/>
                  </a:cubicBezTo>
                  <a:cubicBezTo>
                    <a:pt x="6" y="41"/>
                    <a:pt x="11" y="41"/>
                    <a:pt x="11" y="38"/>
                  </a:cubicBezTo>
                  <a:cubicBezTo>
                    <a:pt x="12" y="29"/>
                    <a:pt x="12" y="19"/>
                    <a:pt x="14" y="10"/>
                  </a:cubicBezTo>
                  <a:cubicBezTo>
                    <a:pt x="15" y="6"/>
                    <a:pt x="10" y="4"/>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6" name="Freeform 431">
              <a:extLst>
                <a:ext uri="{FF2B5EF4-FFF2-40B4-BE49-F238E27FC236}">
                  <a16:creationId xmlns:a16="http://schemas.microsoft.com/office/drawing/2014/main" id="{6C19212C-159E-52CE-0F52-A22BCCDCE514}"/>
                </a:ext>
              </a:extLst>
            </p:cNvPr>
            <p:cNvSpPr>
              <a:spLocks/>
            </p:cNvSpPr>
            <p:nvPr/>
          </p:nvSpPr>
          <p:spPr bwMode="auto">
            <a:xfrm>
              <a:off x="9199074" y="6363619"/>
              <a:ext cx="61662" cy="23242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6"/>
                    <a:pt x="6" y="9"/>
                    <a:pt x="6" y="11"/>
                  </a:cubicBezTo>
                  <a:cubicBezTo>
                    <a:pt x="4" y="10"/>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2" y="34"/>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7" name="Freeform 432">
              <a:extLst>
                <a:ext uri="{FF2B5EF4-FFF2-40B4-BE49-F238E27FC236}">
                  <a16:creationId xmlns:a16="http://schemas.microsoft.com/office/drawing/2014/main" id="{46723725-E9CA-8640-165E-44BC45E2ABB9}"/>
                </a:ext>
              </a:extLst>
            </p:cNvPr>
            <p:cNvSpPr>
              <a:spLocks/>
            </p:cNvSpPr>
            <p:nvPr/>
          </p:nvSpPr>
          <p:spPr bwMode="auto">
            <a:xfrm>
              <a:off x="9004600" y="6382592"/>
              <a:ext cx="49804" cy="203960"/>
            </a:xfrm>
            <a:custGeom>
              <a:avLst/>
              <a:gdLst>
                <a:gd name="T0" fmla="*/ 9 w 12"/>
                <a:gd name="T1" fmla="*/ 7 h 46"/>
                <a:gd name="T2" fmla="*/ 8 w 12"/>
                <a:gd name="T3" fmla="*/ 3 h 46"/>
                <a:gd name="T4" fmla="*/ 4 w 12"/>
                <a:gd name="T5" fmla="*/ 4 h 46"/>
                <a:gd name="T6" fmla="*/ 5 w 12"/>
                <a:gd name="T7" fmla="*/ 8 h 46"/>
                <a:gd name="T8" fmla="*/ 4 w 12"/>
                <a:gd name="T9" fmla="*/ 10 h 46"/>
                <a:gd name="T10" fmla="*/ 4 w 12"/>
                <a:gd name="T11" fmla="*/ 43 h 46"/>
                <a:gd name="T12" fmla="*/ 11 w 12"/>
                <a:gd name="T13" fmla="*/ 42 h 46"/>
                <a:gd name="T14" fmla="*/ 11 w 12"/>
                <a:gd name="T15" fmla="*/ 29 h 46"/>
                <a:gd name="T16" fmla="*/ 11 w 12"/>
                <a:gd name="T17" fmla="*/ 28 h 46"/>
                <a:gd name="T18" fmla="*/ 11 w 12"/>
                <a:gd name="T19" fmla="*/ 21 h 46"/>
                <a:gd name="T20" fmla="*/ 12 w 12"/>
                <a:gd name="T21" fmla="*/ 12 h 46"/>
                <a:gd name="T22" fmla="*/ 9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9" y="7"/>
                  </a:moveTo>
                  <a:cubicBezTo>
                    <a:pt x="8" y="6"/>
                    <a:pt x="8" y="4"/>
                    <a:pt x="8" y="3"/>
                  </a:cubicBezTo>
                  <a:cubicBezTo>
                    <a:pt x="7" y="0"/>
                    <a:pt x="3" y="1"/>
                    <a:pt x="4" y="4"/>
                  </a:cubicBezTo>
                  <a:cubicBezTo>
                    <a:pt x="4" y="5"/>
                    <a:pt x="5" y="6"/>
                    <a:pt x="5" y="8"/>
                  </a:cubicBezTo>
                  <a:cubicBezTo>
                    <a:pt x="4" y="8"/>
                    <a:pt x="4" y="9"/>
                    <a:pt x="4" y="10"/>
                  </a:cubicBezTo>
                  <a:cubicBezTo>
                    <a:pt x="1" y="21"/>
                    <a:pt x="0" y="32"/>
                    <a:pt x="4" y="43"/>
                  </a:cubicBezTo>
                  <a:cubicBezTo>
                    <a:pt x="6" y="46"/>
                    <a:pt x="11" y="46"/>
                    <a:pt x="11" y="42"/>
                  </a:cubicBezTo>
                  <a:cubicBezTo>
                    <a:pt x="11" y="37"/>
                    <a:pt x="11" y="33"/>
                    <a:pt x="11" y="29"/>
                  </a:cubicBezTo>
                  <a:cubicBezTo>
                    <a:pt x="11" y="28"/>
                    <a:pt x="11" y="28"/>
                    <a:pt x="11" y="28"/>
                  </a:cubicBezTo>
                  <a:cubicBezTo>
                    <a:pt x="11" y="25"/>
                    <a:pt x="11" y="23"/>
                    <a:pt x="11" y="21"/>
                  </a:cubicBezTo>
                  <a:cubicBezTo>
                    <a:pt x="11" y="18"/>
                    <a:pt x="11" y="15"/>
                    <a:pt x="12" y="12"/>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8" name="Freeform 433">
              <a:extLst>
                <a:ext uri="{FF2B5EF4-FFF2-40B4-BE49-F238E27FC236}">
                  <a16:creationId xmlns:a16="http://schemas.microsoft.com/office/drawing/2014/main" id="{99CABB12-5611-DEE5-AB12-15B47B55034F}"/>
                </a:ext>
              </a:extLst>
            </p:cNvPr>
            <p:cNvSpPr>
              <a:spLocks/>
            </p:cNvSpPr>
            <p:nvPr/>
          </p:nvSpPr>
          <p:spPr bwMode="auto">
            <a:xfrm>
              <a:off x="8606166" y="6389707"/>
              <a:ext cx="54548" cy="125697"/>
            </a:xfrm>
            <a:custGeom>
              <a:avLst/>
              <a:gdLst>
                <a:gd name="T0" fmla="*/ 12 w 13"/>
                <a:gd name="T1" fmla="*/ 25 h 28"/>
                <a:gd name="T2" fmla="*/ 5 w 13"/>
                <a:gd name="T3" fmla="*/ 3 h 28"/>
                <a:gd name="T4" fmla="*/ 1 w 13"/>
                <a:gd name="T5" fmla="*/ 4 h 28"/>
                <a:gd name="T6" fmla="*/ 10 w 13"/>
                <a:gd name="T7" fmla="*/ 26 h 28"/>
                <a:gd name="T8" fmla="*/ 12 w 13"/>
                <a:gd name="T9" fmla="*/ 25 h 28"/>
              </a:gdLst>
              <a:ahLst/>
              <a:cxnLst>
                <a:cxn ang="0">
                  <a:pos x="T0" y="T1"/>
                </a:cxn>
                <a:cxn ang="0">
                  <a:pos x="T2" y="T3"/>
                </a:cxn>
                <a:cxn ang="0">
                  <a:pos x="T4" y="T5"/>
                </a:cxn>
                <a:cxn ang="0">
                  <a:pos x="T6" y="T7"/>
                </a:cxn>
                <a:cxn ang="0">
                  <a:pos x="T8" y="T9"/>
                </a:cxn>
              </a:cxnLst>
              <a:rect l="0" t="0" r="r" b="b"/>
              <a:pathLst>
                <a:path w="13" h="28">
                  <a:moveTo>
                    <a:pt x="12" y="25"/>
                  </a:moveTo>
                  <a:cubicBezTo>
                    <a:pt x="9" y="18"/>
                    <a:pt x="7" y="10"/>
                    <a:pt x="5" y="3"/>
                  </a:cubicBezTo>
                  <a:cubicBezTo>
                    <a:pt x="4" y="0"/>
                    <a:pt x="0" y="1"/>
                    <a:pt x="1" y="4"/>
                  </a:cubicBezTo>
                  <a:cubicBezTo>
                    <a:pt x="3" y="12"/>
                    <a:pt x="6" y="19"/>
                    <a:pt x="10" y="26"/>
                  </a:cubicBezTo>
                  <a:cubicBezTo>
                    <a:pt x="11" y="28"/>
                    <a:pt x="13" y="27"/>
                    <a:pt x="12" y="2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9" name="Freeform 434">
              <a:extLst>
                <a:ext uri="{FF2B5EF4-FFF2-40B4-BE49-F238E27FC236}">
                  <a16:creationId xmlns:a16="http://schemas.microsoft.com/office/drawing/2014/main" id="{19666D8D-3941-3B4C-4F11-E5AC3718CDE1}"/>
                </a:ext>
              </a:extLst>
            </p:cNvPr>
            <p:cNvSpPr>
              <a:spLocks/>
            </p:cNvSpPr>
            <p:nvPr/>
          </p:nvSpPr>
          <p:spPr bwMode="auto">
            <a:xfrm>
              <a:off x="8499443" y="6342275"/>
              <a:ext cx="80635" cy="194474"/>
            </a:xfrm>
            <a:custGeom>
              <a:avLst/>
              <a:gdLst>
                <a:gd name="T0" fmla="*/ 16 w 19"/>
                <a:gd name="T1" fmla="*/ 37 h 44"/>
                <a:gd name="T2" fmla="*/ 12 w 19"/>
                <a:gd name="T3" fmla="*/ 8 h 44"/>
                <a:gd name="T4" fmla="*/ 7 w 19"/>
                <a:gd name="T5" fmla="*/ 4 h 44"/>
                <a:gd name="T6" fmla="*/ 11 w 19"/>
                <a:gd name="T7" fmla="*/ 40 h 44"/>
                <a:gd name="T8" fmla="*/ 16 w 19"/>
                <a:gd name="T9" fmla="*/ 37 h 44"/>
              </a:gdLst>
              <a:ahLst/>
              <a:cxnLst>
                <a:cxn ang="0">
                  <a:pos x="T0" y="T1"/>
                </a:cxn>
                <a:cxn ang="0">
                  <a:pos x="T2" y="T3"/>
                </a:cxn>
                <a:cxn ang="0">
                  <a:pos x="T4" y="T5"/>
                </a:cxn>
                <a:cxn ang="0">
                  <a:pos x="T6" y="T7"/>
                </a:cxn>
                <a:cxn ang="0">
                  <a:pos x="T8" y="T9"/>
                </a:cxn>
              </a:cxnLst>
              <a:rect l="0" t="0" r="r" b="b"/>
              <a:pathLst>
                <a:path w="19" h="44">
                  <a:moveTo>
                    <a:pt x="16" y="37"/>
                  </a:moveTo>
                  <a:cubicBezTo>
                    <a:pt x="11" y="27"/>
                    <a:pt x="8" y="18"/>
                    <a:pt x="12" y="8"/>
                  </a:cubicBezTo>
                  <a:cubicBezTo>
                    <a:pt x="14" y="4"/>
                    <a:pt x="8" y="0"/>
                    <a:pt x="7" y="4"/>
                  </a:cubicBezTo>
                  <a:cubicBezTo>
                    <a:pt x="0" y="17"/>
                    <a:pt x="3" y="29"/>
                    <a:pt x="11" y="40"/>
                  </a:cubicBezTo>
                  <a:cubicBezTo>
                    <a:pt x="13" y="44"/>
                    <a:pt x="19"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0" name="Freeform 435">
              <a:extLst>
                <a:ext uri="{FF2B5EF4-FFF2-40B4-BE49-F238E27FC236}">
                  <a16:creationId xmlns:a16="http://schemas.microsoft.com/office/drawing/2014/main" id="{6D47DF2B-7783-B11C-7C65-C1F252AB4C63}"/>
                </a:ext>
              </a:extLst>
            </p:cNvPr>
            <p:cNvSpPr>
              <a:spLocks/>
            </p:cNvSpPr>
            <p:nvPr/>
          </p:nvSpPr>
          <p:spPr bwMode="auto">
            <a:xfrm>
              <a:off x="8774552" y="6399194"/>
              <a:ext cx="40318" cy="147041"/>
            </a:xfrm>
            <a:custGeom>
              <a:avLst/>
              <a:gdLst>
                <a:gd name="T0" fmla="*/ 2 w 10"/>
                <a:gd name="T1" fmla="*/ 4 h 33"/>
                <a:gd name="T2" fmla="*/ 3 w 10"/>
                <a:gd name="T3" fmla="*/ 29 h 33"/>
                <a:gd name="T4" fmla="*/ 9 w 10"/>
                <a:gd name="T5" fmla="*/ 27 h 33"/>
                <a:gd name="T6" fmla="*/ 9 w 10"/>
                <a:gd name="T7" fmla="*/ 6 h 33"/>
                <a:gd name="T8" fmla="*/ 2 w 10"/>
                <a:gd name="T9" fmla="*/ 4 h 33"/>
              </a:gdLst>
              <a:ahLst/>
              <a:cxnLst>
                <a:cxn ang="0">
                  <a:pos x="T0" y="T1"/>
                </a:cxn>
                <a:cxn ang="0">
                  <a:pos x="T2" y="T3"/>
                </a:cxn>
                <a:cxn ang="0">
                  <a:pos x="T4" y="T5"/>
                </a:cxn>
                <a:cxn ang="0">
                  <a:pos x="T6" y="T7"/>
                </a:cxn>
                <a:cxn ang="0">
                  <a:pos x="T8" y="T9"/>
                </a:cxn>
              </a:cxnLst>
              <a:rect l="0" t="0" r="r" b="b"/>
              <a:pathLst>
                <a:path w="10" h="33">
                  <a:moveTo>
                    <a:pt x="2" y="4"/>
                  </a:moveTo>
                  <a:cubicBezTo>
                    <a:pt x="0" y="12"/>
                    <a:pt x="0" y="21"/>
                    <a:pt x="3" y="29"/>
                  </a:cubicBezTo>
                  <a:cubicBezTo>
                    <a:pt x="4" y="33"/>
                    <a:pt x="9" y="31"/>
                    <a:pt x="9" y="27"/>
                  </a:cubicBezTo>
                  <a:cubicBezTo>
                    <a:pt x="8" y="20"/>
                    <a:pt x="7" y="13"/>
                    <a:pt x="9" y="6"/>
                  </a:cubicBezTo>
                  <a:cubicBezTo>
                    <a:pt x="10" y="2"/>
                    <a:pt x="4" y="0"/>
                    <a:pt x="2"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1" name="Freeform 436">
              <a:extLst>
                <a:ext uri="{FF2B5EF4-FFF2-40B4-BE49-F238E27FC236}">
                  <a16:creationId xmlns:a16="http://schemas.microsoft.com/office/drawing/2014/main" id="{7CA2A07D-B41F-F290-81F9-A3360EACB935}"/>
                </a:ext>
              </a:extLst>
            </p:cNvPr>
            <p:cNvSpPr>
              <a:spLocks/>
            </p:cNvSpPr>
            <p:nvPr/>
          </p:nvSpPr>
          <p:spPr bwMode="auto">
            <a:xfrm>
              <a:off x="9293939" y="6337531"/>
              <a:ext cx="64034" cy="222933"/>
            </a:xfrm>
            <a:custGeom>
              <a:avLst/>
              <a:gdLst>
                <a:gd name="T0" fmla="*/ 11 w 15"/>
                <a:gd name="T1" fmla="*/ 27 h 50"/>
                <a:gd name="T2" fmla="*/ 14 w 15"/>
                <a:gd name="T3" fmla="*/ 6 h 50"/>
                <a:gd name="T4" fmla="*/ 7 w 15"/>
                <a:gd name="T5" fmla="*/ 4 h 50"/>
                <a:gd name="T6" fmla="*/ 5 w 15"/>
                <a:gd name="T7" fmla="*/ 15 h 50"/>
                <a:gd name="T8" fmla="*/ 3 w 15"/>
                <a:gd name="T9" fmla="*/ 16 h 50"/>
                <a:gd name="T10" fmla="*/ 5 w 15"/>
                <a:gd name="T11" fmla="*/ 46 h 50"/>
                <a:gd name="T12" fmla="*/ 11 w 15"/>
                <a:gd name="T13" fmla="*/ 42 h 50"/>
                <a:gd name="T14" fmla="*/ 8 w 15"/>
                <a:gd name="T15" fmla="*/ 30 h 50"/>
                <a:gd name="T16" fmla="*/ 11 w 15"/>
                <a:gd name="T17"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7"/>
                  </a:moveTo>
                  <a:cubicBezTo>
                    <a:pt x="12" y="20"/>
                    <a:pt x="12" y="13"/>
                    <a:pt x="14" y="6"/>
                  </a:cubicBezTo>
                  <a:cubicBezTo>
                    <a:pt x="15" y="1"/>
                    <a:pt x="8" y="0"/>
                    <a:pt x="7" y="4"/>
                  </a:cubicBezTo>
                  <a:cubicBezTo>
                    <a:pt x="6" y="8"/>
                    <a:pt x="5" y="11"/>
                    <a:pt x="5" y="15"/>
                  </a:cubicBezTo>
                  <a:cubicBezTo>
                    <a:pt x="4" y="15"/>
                    <a:pt x="4" y="16"/>
                    <a:pt x="3" y="16"/>
                  </a:cubicBezTo>
                  <a:cubicBezTo>
                    <a:pt x="0" y="27"/>
                    <a:pt x="0" y="36"/>
                    <a:pt x="5" y="46"/>
                  </a:cubicBezTo>
                  <a:cubicBezTo>
                    <a:pt x="7" y="50"/>
                    <a:pt x="13" y="46"/>
                    <a:pt x="11" y="42"/>
                  </a:cubicBezTo>
                  <a:cubicBezTo>
                    <a:pt x="10" y="38"/>
                    <a:pt x="9" y="34"/>
                    <a:pt x="8" y="30"/>
                  </a:cubicBezTo>
                  <a:cubicBezTo>
                    <a:pt x="10" y="30"/>
                    <a:pt x="11" y="29"/>
                    <a:pt x="11" y="2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2" name="Freeform 437">
              <a:extLst>
                <a:ext uri="{FF2B5EF4-FFF2-40B4-BE49-F238E27FC236}">
                  <a16:creationId xmlns:a16="http://schemas.microsoft.com/office/drawing/2014/main" id="{7651EBB6-BF7B-814D-DE74-661E7021E46B}"/>
                </a:ext>
              </a:extLst>
            </p:cNvPr>
            <p:cNvSpPr>
              <a:spLocks/>
            </p:cNvSpPr>
            <p:nvPr/>
          </p:nvSpPr>
          <p:spPr bwMode="auto">
            <a:xfrm>
              <a:off x="9384061" y="6394450"/>
              <a:ext cx="33203" cy="14229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3" name="Freeform 438">
              <a:extLst>
                <a:ext uri="{FF2B5EF4-FFF2-40B4-BE49-F238E27FC236}">
                  <a16:creationId xmlns:a16="http://schemas.microsoft.com/office/drawing/2014/main" id="{38529153-E4B8-6412-3333-C61B5B6DB5D0}"/>
                </a:ext>
              </a:extLst>
            </p:cNvPr>
            <p:cNvSpPr>
              <a:spLocks/>
            </p:cNvSpPr>
            <p:nvPr/>
          </p:nvSpPr>
          <p:spPr bwMode="auto">
            <a:xfrm>
              <a:off x="9407778" y="6373106"/>
              <a:ext cx="80635" cy="239535"/>
            </a:xfrm>
            <a:custGeom>
              <a:avLst/>
              <a:gdLst>
                <a:gd name="T0" fmla="*/ 18 w 19"/>
                <a:gd name="T1" fmla="*/ 47 h 54"/>
                <a:gd name="T2" fmla="*/ 12 w 19"/>
                <a:gd name="T3" fmla="*/ 15 h 54"/>
                <a:gd name="T4" fmla="*/ 12 w 19"/>
                <a:gd name="T5" fmla="*/ 13 h 54"/>
                <a:gd name="T6" fmla="*/ 12 w 19"/>
                <a:gd name="T7" fmla="*/ 4 h 54"/>
                <a:gd name="T8" fmla="*/ 8 w 19"/>
                <a:gd name="T9" fmla="*/ 4 h 54"/>
                <a:gd name="T10" fmla="*/ 8 w 19"/>
                <a:gd name="T11" fmla="*/ 13 h 54"/>
                <a:gd name="T12" fmla="*/ 7 w 19"/>
                <a:gd name="T13" fmla="*/ 14 h 54"/>
                <a:gd name="T14" fmla="*/ 6 w 19"/>
                <a:gd name="T15" fmla="*/ 23 h 54"/>
                <a:gd name="T16" fmla="*/ 5 w 19"/>
                <a:gd name="T17" fmla="*/ 23 h 54"/>
                <a:gd name="T18" fmla="*/ 1 w 19"/>
                <a:gd name="T19" fmla="*/ 40 h 54"/>
                <a:gd name="T20" fmla="*/ 2 w 19"/>
                <a:gd name="T21" fmla="*/ 40 h 54"/>
                <a:gd name="T22" fmla="*/ 6 w 19"/>
                <a:gd name="T23" fmla="*/ 26 h 54"/>
                <a:gd name="T24" fmla="*/ 10 w 19"/>
                <a:gd name="T25" fmla="*/ 49 h 54"/>
                <a:gd name="T26" fmla="*/ 18 w 19"/>
                <a:gd name="T27"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4">
                  <a:moveTo>
                    <a:pt x="18" y="47"/>
                  </a:moveTo>
                  <a:cubicBezTo>
                    <a:pt x="14" y="36"/>
                    <a:pt x="14" y="25"/>
                    <a:pt x="12" y="15"/>
                  </a:cubicBezTo>
                  <a:cubicBezTo>
                    <a:pt x="12" y="14"/>
                    <a:pt x="12" y="13"/>
                    <a:pt x="12" y="13"/>
                  </a:cubicBezTo>
                  <a:cubicBezTo>
                    <a:pt x="12" y="10"/>
                    <a:pt x="12" y="8"/>
                    <a:pt x="12" y="4"/>
                  </a:cubicBezTo>
                  <a:cubicBezTo>
                    <a:pt x="12" y="0"/>
                    <a:pt x="8" y="0"/>
                    <a:pt x="8" y="4"/>
                  </a:cubicBezTo>
                  <a:cubicBezTo>
                    <a:pt x="8" y="8"/>
                    <a:pt x="8" y="10"/>
                    <a:pt x="8" y="13"/>
                  </a:cubicBezTo>
                  <a:cubicBezTo>
                    <a:pt x="7" y="13"/>
                    <a:pt x="7" y="14"/>
                    <a:pt x="7" y="14"/>
                  </a:cubicBezTo>
                  <a:cubicBezTo>
                    <a:pt x="7" y="17"/>
                    <a:pt x="6" y="20"/>
                    <a:pt x="6" y="23"/>
                  </a:cubicBezTo>
                  <a:cubicBezTo>
                    <a:pt x="6" y="22"/>
                    <a:pt x="5" y="22"/>
                    <a:pt x="5" y="23"/>
                  </a:cubicBezTo>
                  <a:cubicBezTo>
                    <a:pt x="3" y="29"/>
                    <a:pt x="2" y="34"/>
                    <a:pt x="1" y="40"/>
                  </a:cubicBezTo>
                  <a:cubicBezTo>
                    <a:pt x="0" y="41"/>
                    <a:pt x="2" y="41"/>
                    <a:pt x="2" y="40"/>
                  </a:cubicBezTo>
                  <a:cubicBezTo>
                    <a:pt x="4" y="35"/>
                    <a:pt x="5" y="30"/>
                    <a:pt x="6" y="26"/>
                  </a:cubicBezTo>
                  <a:cubicBezTo>
                    <a:pt x="6" y="34"/>
                    <a:pt x="7" y="42"/>
                    <a:pt x="10" y="49"/>
                  </a:cubicBezTo>
                  <a:cubicBezTo>
                    <a:pt x="12" y="54"/>
                    <a:pt x="19" y="52"/>
                    <a:pt x="18" y="4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4" name="Freeform 439">
              <a:extLst>
                <a:ext uri="{FF2B5EF4-FFF2-40B4-BE49-F238E27FC236}">
                  <a16:creationId xmlns:a16="http://schemas.microsoft.com/office/drawing/2014/main" id="{6D90967D-37A0-470D-3C5A-3885D3BB210B}"/>
                </a:ext>
              </a:extLst>
            </p:cNvPr>
            <p:cNvSpPr>
              <a:spLocks/>
            </p:cNvSpPr>
            <p:nvPr/>
          </p:nvSpPr>
          <p:spPr bwMode="auto">
            <a:xfrm>
              <a:off x="9514501" y="6491687"/>
              <a:ext cx="23716" cy="130440"/>
            </a:xfrm>
            <a:custGeom>
              <a:avLst/>
              <a:gdLst>
                <a:gd name="T0" fmla="*/ 5 w 6"/>
                <a:gd name="T1" fmla="*/ 4 h 29"/>
                <a:gd name="T2" fmla="*/ 1 w 6"/>
                <a:gd name="T3" fmla="*/ 3 h 29"/>
                <a:gd name="T4" fmla="*/ 0 w 6"/>
                <a:gd name="T5" fmla="*/ 25 h 29"/>
                <a:gd name="T6" fmla="*/ 6 w 6"/>
                <a:gd name="T7" fmla="*/ 25 h 29"/>
                <a:gd name="T8" fmla="*/ 5 w 6"/>
                <a:gd name="T9" fmla="*/ 4 h 29"/>
              </a:gdLst>
              <a:ahLst/>
              <a:cxnLst>
                <a:cxn ang="0">
                  <a:pos x="T0" y="T1"/>
                </a:cxn>
                <a:cxn ang="0">
                  <a:pos x="T2" y="T3"/>
                </a:cxn>
                <a:cxn ang="0">
                  <a:pos x="T4" y="T5"/>
                </a:cxn>
                <a:cxn ang="0">
                  <a:pos x="T6" y="T7"/>
                </a:cxn>
                <a:cxn ang="0">
                  <a:pos x="T8" y="T9"/>
                </a:cxn>
              </a:cxnLst>
              <a:rect l="0" t="0" r="r" b="b"/>
              <a:pathLst>
                <a:path w="6" h="29">
                  <a:moveTo>
                    <a:pt x="5" y="4"/>
                  </a:moveTo>
                  <a:cubicBezTo>
                    <a:pt x="5" y="1"/>
                    <a:pt x="1" y="0"/>
                    <a:pt x="1" y="3"/>
                  </a:cubicBezTo>
                  <a:cubicBezTo>
                    <a:pt x="0" y="11"/>
                    <a:pt x="0" y="21"/>
                    <a:pt x="0" y="25"/>
                  </a:cubicBezTo>
                  <a:cubicBezTo>
                    <a:pt x="0" y="29"/>
                    <a:pt x="6" y="29"/>
                    <a:pt x="6" y="25"/>
                  </a:cubicBezTo>
                  <a:cubicBezTo>
                    <a:pt x="6" y="21"/>
                    <a:pt x="6" y="11"/>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5" name="Freeform 440">
              <a:extLst>
                <a:ext uri="{FF2B5EF4-FFF2-40B4-BE49-F238E27FC236}">
                  <a16:creationId xmlns:a16="http://schemas.microsoft.com/office/drawing/2014/main" id="{8DA3DF90-C151-BC41-9B11-AD07B563E51C}"/>
                </a:ext>
              </a:extLst>
            </p:cNvPr>
            <p:cNvSpPr>
              <a:spLocks/>
            </p:cNvSpPr>
            <p:nvPr/>
          </p:nvSpPr>
          <p:spPr bwMode="auto">
            <a:xfrm>
              <a:off x="9542961" y="6394450"/>
              <a:ext cx="42689" cy="177872"/>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4"/>
                    <a:pt x="10" y="4"/>
                  </a:cubicBezTo>
                  <a:cubicBezTo>
                    <a:pt x="10" y="0"/>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6" name="Freeform 441">
              <a:extLst>
                <a:ext uri="{FF2B5EF4-FFF2-40B4-BE49-F238E27FC236}">
                  <a16:creationId xmlns:a16="http://schemas.microsoft.com/office/drawing/2014/main" id="{FC770E58-60B1-0E78-3F7C-C7EA3CD83538}"/>
                </a:ext>
              </a:extLst>
            </p:cNvPr>
            <p:cNvSpPr>
              <a:spLocks/>
            </p:cNvSpPr>
            <p:nvPr/>
          </p:nvSpPr>
          <p:spPr bwMode="auto">
            <a:xfrm>
              <a:off x="9585650" y="6382592"/>
              <a:ext cx="66406" cy="249021"/>
            </a:xfrm>
            <a:custGeom>
              <a:avLst/>
              <a:gdLst>
                <a:gd name="T0" fmla="*/ 7 w 16"/>
                <a:gd name="T1" fmla="*/ 5 h 56"/>
                <a:gd name="T2" fmla="*/ 4 w 16"/>
                <a:gd name="T3" fmla="*/ 12 h 56"/>
                <a:gd name="T4" fmla="*/ 4 w 16"/>
                <a:gd name="T5" fmla="*/ 11 h 56"/>
                <a:gd name="T6" fmla="*/ 1 w 16"/>
                <a:gd name="T7" fmla="*/ 11 h 56"/>
                <a:gd name="T8" fmla="*/ 2 w 16"/>
                <a:gd name="T9" fmla="*/ 19 h 56"/>
                <a:gd name="T10" fmla="*/ 6 w 16"/>
                <a:gd name="T11" fmla="*/ 54 h 56"/>
                <a:gd name="T12" fmla="*/ 12 w 16"/>
                <a:gd name="T13" fmla="*/ 52 h 56"/>
                <a:gd name="T14" fmla="*/ 14 w 16"/>
                <a:gd name="T15" fmla="*/ 9 h 56"/>
                <a:gd name="T16" fmla="*/ 7 w 16"/>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6">
                  <a:moveTo>
                    <a:pt x="7" y="5"/>
                  </a:moveTo>
                  <a:cubicBezTo>
                    <a:pt x="6" y="7"/>
                    <a:pt x="5" y="9"/>
                    <a:pt x="4" y="12"/>
                  </a:cubicBezTo>
                  <a:cubicBezTo>
                    <a:pt x="4" y="11"/>
                    <a:pt x="4" y="11"/>
                    <a:pt x="4" y="11"/>
                  </a:cubicBezTo>
                  <a:cubicBezTo>
                    <a:pt x="3" y="9"/>
                    <a:pt x="1" y="10"/>
                    <a:pt x="1" y="11"/>
                  </a:cubicBezTo>
                  <a:cubicBezTo>
                    <a:pt x="1" y="14"/>
                    <a:pt x="2" y="17"/>
                    <a:pt x="2" y="19"/>
                  </a:cubicBezTo>
                  <a:cubicBezTo>
                    <a:pt x="0" y="31"/>
                    <a:pt x="1" y="43"/>
                    <a:pt x="6" y="54"/>
                  </a:cubicBezTo>
                  <a:cubicBezTo>
                    <a:pt x="7" y="56"/>
                    <a:pt x="12" y="55"/>
                    <a:pt x="12" y="52"/>
                  </a:cubicBezTo>
                  <a:cubicBezTo>
                    <a:pt x="11" y="38"/>
                    <a:pt x="9" y="23"/>
                    <a:pt x="14" y="9"/>
                  </a:cubicBezTo>
                  <a:cubicBezTo>
                    <a:pt x="16"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7" name="Freeform 442">
              <a:extLst>
                <a:ext uri="{FF2B5EF4-FFF2-40B4-BE49-F238E27FC236}">
                  <a16:creationId xmlns:a16="http://schemas.microsoft.com/office/drawing/2014/main" id="{5F40B973-9CFF-09B7-202F-9B0F2E1FC444}"/>
                </a:ext>
              </a:extLst>
            </p:cNvPr>
            <p:cNvSpPr>
              <a:spLocks/>
            </p:cNvSpPr>
            <p:nvPr/>
          </p:nvSpPr>
          <p:spPr bwMode="auto">
            <a:xfrm>
              <a:off x="9500271" y="6347018"/>
              <a:ext cx="33203" cy="158899"/>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8" name="Freeform 443">
              <a:extLst>
                <a:ext uri="{FF2B5EF4-FFF2-40B4-BE49-F238E27FC236}">
                  <a16:creationId xmlns:a16="http://schemas.microsoft.com/office/drawing/2014/main" id="{4E8BCCFE-D9BD-7A81-F08B-AD029B40A0D0}"/>
                </a:ext>
              </a:extLst>
            </p:cNvPr>
            <p:cNvSpPr>
              <a:spLocks/>
            </p:cNvSpPr>
            <p:nvPr/>
          </p:nvSpPr>
          <p:spPr bwMode="auto">
            <a:xfrm>
              <a:off x="9644941" y="6382592"/>
              <a:ext cx="61662" cy="177872"/>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39"/>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9" name="Freeform 444">
              <a:extLst>
                <a:ext uri="{FF2B5EF4-FFF2-40B4-BE49-F238E27FC236}">
                  <a16:creationId xmlns:a16="http://schemas.microsoft.com/office/drawing/2014/main" id="{DBE85465-3E03-89C2-8FF6-66340AA199B4}"/>
                </a:ext>
              </a:extLst>
            </p:cNvPr>
            <p:cNvSpPr>
              <a:spLocks/>
            </p:cNvSpPr>
            <p:nvPr/>
          </p:nvSpPr>
          <p:spPr bwMode="auto">
            <a:xfrm>
              <a:off x="9739806" y="6453741"/>
              <a:ext cx="35574" cy="142298"/>
            </a:xfrm>
            <a:custGeom>
              <a:avLst/>
              <a:gdLst>
                <a:gd name="T0" fmla="*/ 0 w 8"/>
                <a:gd name="T1" fmla="*/ 5 h 32"/>
                <a:gd name="T2" fmla="*/ 1 w 8"/>
                <a:gd name="T3" fmla="*/ 28 h 32"/>
                <a:gd name="T4" fmla="*/ 7 w 8"/>
                <a:gd name="T5" fmla="*/ 28 h 32"/>
                <a:gd name="T6" fmla="*/ 8 w 8"/>
                <a:gd name="T7" fmla="*/ 5 h 32"/>
                <a:gd name="T8" fmla="*/ 0 w 8"/>
                <a:gd name="T9" fmla="*/ 5 h 32"/>
              </a:gdLst>
              <a:ahLst/>
              <a:cxnLst>
                <a:cxn ang="0">
                  <a:pos x="T0" y="T1"/>
                </a:cxn>
                <a:cxn ang="0">
                  <a:pos x="T2" y="T3"/>
                </a:cxn>
                <a:cxn ang="0">
                  <a:pos x="T4" y="T5"/>
                </a:cxn>
                <a:cxn ang="0">
                  <a:pos x="T6" y="T7"/>
                </a:cxn>
                <a:cxn ang="0">
                  <a:pos x="T8" y="T9"/>
                </a:cxn>
              </a:cxnLst>
              <a:rect l="0" t="0" r="r" b="b"/>
              <a:pathLst>
                <a:path w="8" h="32">
                  <a:moveTo>
                    <a:pt x="0" y="5"/>
                  </a:moveTo>
                  <a:cubicBezTo>
                    <a:pt x="0" y="13"/>
                    <a:pt x="0" y="20"/>
                    <a:pt x="1" y="28"/>
                  </a:cubicBezTo>
                  <a:cubicBezTo>
                    <a:pt x="2" y="32"/>
                    <a:pt x="7" y="32"/>
                    <a:pt x="7" y="28"/>
                  </a:cubicBezTo>
                  <a:cubicBezTo>
                    <a:pt x="8" y="20"/>
                    <a:pt x="8" y="13"/>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0" name="Freeform 445">
              <a:extLst>
                <a:ext uri="{FF2B5EF4-FFF2-40B4-BE49-F238E27FC236}">
                  <a16:creationId xmlns:a16="http://schemas.microsoft.com/office/drawing/2014/main" id="{FFAB7A23-6EB2-200B-7B1B-5076B64A1095}"/>
                </a:ext>
              </a:extLst>
            </p:cNvPr>
            <p:cNvSpPr>
              <a:spLocks/>
            </p:cNvSpPr>
            <p:nvPr/>
          </p:nvSpPr>
          <p:spPr bwMode="auto">
            <a:xfrm>
              <a:off x="9884476" y="6332788"/>
              <a:ext cx="56919" cy="234792"/>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3 w 14"/>
                <a:gd name="T15" fmla="*/ 48 h 53"/>
                <a:gd name="T16" fmla="*/ 8 w 14"/>
                <a:gd name="T17" fmla="*/ 32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0"/>
                    <a:pt x="0" y="21"/>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3" y="48"/>
                  </a:cubicBezTo>
                  <a:cubicBezTo>
                    <a:pt x="11" y="43"/>
                    <a:pt x="9" y="38"/>
                    <a:pt x="8" y="32"/>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1" name="Freeform 446">
              <a:extLst>
                <a:ext uri="{FF2B5EF4-FFF2-40B4-BE49-F238E27FC236}">
                  <a16:creationId xmlns:a16="http://schemas.microsoft.com/office/drawing/2014/main" id="{DFE68F5D-6DC6-9C27-87DD-B568A5624E2A}"/>
                </a:ext>
              </a:extLst>
            </p:cNvPr>
            <p:cNvSpPr>
              <a:spLocks/>
            </p:cNvSpPr>
            <p:nvPr/>
          </p:nvSpPr>
          <p:spPr bwMode="auto">
            <a:xfrm>
              <a:off x="9955625" y="6328045"/>
              <a:ext cx="66406" cy="208704"/>
            </a:xfrm>
            <a:custGeom>
              <a:avLst/>
              <a:gdLst>
                <a:gd name="T0" fmla="*/ 12 w 16"/>
                <a:gd name="T1" fmla="*/ 2 h 47"/>
                <a:gd name="T2" fmla="*/ 0 w 16"/>
                <a:gd name="T3" fmla="*/ 44 h 47"/>
                <a:gd name="T4" fmla="*/ 6 w 16"/>
                <a:gd name="T5" fmla="*/ 44 h 47"/>
                <a:gd name="T6" fmla="*/ 15 w 16"/>
                <a:gd name="T7" fmla="*/ 4 h 47"/>
                <a:gd name="T8" fmla="*/ 12 w 16"/>
                <a:gd name="T9" fmla="*/ 2 h 47"/>
              </a:gdLst>
              <a:ahLst/>
              <a:cxnLst>
                <a:cxn ang="0">
                  <a:pos x="T0" y="T1"/>
                </a:cxn>
                <a:cxn ang="0">
                  <a:pos x="T2" y="T3"/>
                </a:cxn>
                <a:cxn ang="0">
                  <a:pos x="T4" y="T5"/>
                </a:cxn>
                <a:cxn ang="0">
                  <a:pos x="T6" y="T7"/>
                </a:cxn>
                <a:cxn ang="0">
                  <a:pos x="T8" y="T9"/>
                </a:cxn>
              </a:cxnLst>
              <a:rect l="0" t="0" r="r" b="b"/>
              <a:pathLst>
                <a:path w="16" h="47">
                  <a:moveTo>
                    <a:pt x="12" y="2"/>
                  </a:moveTo>
                  <a:cubicBezTo>
                    <a:pt x="3" y="14"/>
                    <a:pt x="0" y="29"/>
                    <a:pt x="0" y="44"/>
                  </a:cubicBezTo>
                  <a:cubicBezTo>
                    <a:pt x="0" y="47"/>
                    <a:pt x="6" y="47"/>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2" name="Freeform 447">
              <a:extLst>
                <a:ext uri="{FF2B5EF4-FFF2-40B4-BE49-F238E27FC236}">
                  <a16:creationId xmlns:a16="http://schemas.microsoft.com/office/drawing/2014/main" id="{BAB208A7-9A8E-7E28-5701-F08D205B018A}"/>
                </a:ext>
              </a:extLst>
            </p:cNvPr>
            <p:cNvSpPr>
              <a:spLocks/>
            </p:cNvSpPr>
            <p:nvPr/>
          </p:nvSpPr>
          <p:spPr bwMode="auto">
            <a:xfrm>
              <a:off x="10033889" y="6363619"/>
              <a:ext cx="35574" cy="201589"/>
            </a:xfrm>
            <a:custGeom>
              <a:avLst/>
              <a:gdLst>
                <a:gd name="T0" fmla="*/ 6 w 8"/>
                <a:gd name="T1" fmla="*/ 3 h 45"/>
                <a:gd name="T2" fmla="*/ 2 w 8"/>
                <a:gd name="T3" fmla="*/ 3 h 45"/>
                <a:gd name="T4" fmla="*/ 2 w 8"/>
                <a:gd name="T5" fmla="*/ 15 h 45"/>
                <a:gd name="T6" fmla="*/ 0 w 8"/>
                <a:gd name="T7" fmla="*/ 17 h 45"/>
                <a:gd name="T8" fmla="*/ 0 w 8"/>
                <a:gd name="T9" fmla="*/ 34 h 45"/>
                <a:gd name="T10" fmla="*/ 2 w 8"/>
                <a:gd name="T11" fmla="*/ 36 h 45"/>
                <a:gd name="T12" fmla="*/ 2 w 8"/>
                <a:gd name="T13" fmla="*/ 42 h 45"/>
                <a:gd name="T14" fmla="*/ 7 w 8"/>
                <a:gd name="T15" fmla="*/ 42 h 45"/>
                <a:gd name="T16" fmla="*/ 6 w 8"/>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5">
                  <a:moveTo>
                    <a:pt x="6" y="3"/>
                  </a:moveTo>
                  <a:cubicBezTo>
                    <a:pt x="6" y="0"/>
                    <a:pt x="3" y="0"/>
                    <a:pt x="2" y="3"/>
                  </a:cubicBezTo>
                  <a:cubicBezTo>
                    <a:pt x="2" y="7"/>
                    <a:pt x="2" y="11"/>
                    <a:pt x="2" y="15"/>
                  </a:cubicBezTo>
                  <a:cubicBezTo>
                    <a:pt x="1" y="15"/>
                    <a:pt x="0" y="16"/>
                    <a:pt x="0" y="17"/>
                  </a:cubicBezTo>
                  <a:cubicBezTo>
                    <a:pt x="0" y="23"/>
                    <a:pt x="0" y="28"/>
                    <a:pt x="0" y="34"/>
                  </a:cubicBezTo>
                  <a:cubicBezTo>
                    <a:pt x="0" y="35"/>
                    <a:pt x="1" y="35"/>
                    <a:pt x="2" y="36"/>
                  </a:cubicBezTo>
                  <a:cubicBezTo>
                    <a:pt x="2" y="38"/>
                    <a:pt x="2" y="40"/>
                    <a:pt x="2" y="42"/>
                  </a:cubicBezTo>
                  <a:cubicBezTo>
                    <a:pt x="2" y="45"/>
                    <a:pt x="7" y="45"/>
                    <a:pt x="7" y="42"/>
                  </a:cubicBezTo>
                  <a:cubicBezTo>
                    <a:pt x="8" y="29"/>
                    <a:pt x="7" y="16"/>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3" name="Freeform 448">
              <a:extLst>
                <a:ext uri="{FF2B5EF4-FFF2-40B4-BE49-F238E27FC236}">
                  <a16:creationId xmlns:a16="http://schemas.microsoft.com/office/drawing/2014/main" id="{B2169997-D018-8529-2071-0D87D0E33732}"/>
                </a:ext>
              </a:extLst>
            </p:cNvPr>
            <p:cNvSpPr>
              <a:spLocks/>
            </p:cNvSpPr>
            <p:nvPr/>
          </p:nvSpPr>
          <p:spPr bwMode="auto">
            <a:xfrm>
              <a:off x="10126382" y="6313815"/>
              <a:ext cx="75892" cy="213447"/>
            </a:xfrm>
            <a:custGeom>
              <a:avLst/>
              <a:gdLst>
                <a:gd name="T0" fmla="*/ 18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29 h 48"/>
                <a:gd name="T16" fmla="*/ 0 w 18"/>
                <a:gd name="T17" fmla="*/ 30 h 48"/>
                <a:gd name="T18" fmla="*/ 0 w 18"/>
                <a:gd name="T19" fmla="*/ 43 h 48"/>
                <a:gd name="T20" fmla="*/ 2 w 18"/>
                <a:gd name="T21" fmla="*/ 43 h 48"/>
                <a:gd name="T22" fmla="*/ 8 w 18"/>
                <a:gd name="T23" fmla="*/ 43 h 48"/>
                <a:gd name="T24" fmla="*/ 8 w 18"/>
                <a:gd name="T25" fmla="*/ 42 h 48"/>
                <a:gd name="T26" fmla="*/ 8 w 18"/>
                <a:gd name="T27" fmla="*/ 45 h 48"/>
                <a:gd name="T28" fmla="*/ 13 w 18"/>
                <a:gd name="T29" fmla="*/ 46 h 48"/>
                <a:gd name="T30" fmla="*/ 18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2" y="21"/>
                    <a:pt x="1" y="29"/>
                  </a:cubicBezTo>
                  <a:cubicBezTo>
                    <a:pt x="1" y="29"/>
                    <a:pt x="0" y="29"/>
                    <a:pt x="0" y="30"/>
                  </a:cubicBezTo>
                  <a:cubicBezTo>
                    <a:pt x="0" y="34"/>
                    <a:pt x="0" y="39"/>
                    <a:pt x="0" y="43"/>
                  </a:cubicBezTo>
                  <a:cubicBezTo>
                    <a:pt x="0" y="44"/>
                    <a:pt x="1" y="44"/>
                    <a:pt x="2"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4" name="Freeform 449">
              <a:extLst>
                <a:ext uri="{FF2B5EF4-FFF2-40B4-BE49-F238E27FC236}">
                  <a16:creationId xmlns:a16="http://schemas.microsoft.com/office/drawing/2014/main" id="{8F993638-1D5D-4FC1-538B-0FD50CC7A9E7}"/>
                </a:ext>
              </a:extLst>
            </p:cNvPr>
            <p:cNvSpPr>
              <a:spLocks/>
            </p:cNvSpPr>
            <p:nvPr/>
          </p:nvSpPr>
          <p:spPr bwMode="auto">
            <a:xfrm>
              <a:off x="10282910" y="6382592"/>
              <a:ext cx="21345" cy="144670"/>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5" name="Freeform 450">
              <a:extLst>
                <a:ext uri="{FF2B5EF4-FFF2-40B4-BE49-F238E27FC236}">
                  <a16:creationId xmlns:a16="http://schemas.microsoft.com/office/drawing/2014/main" id="{22AEFA64-16EA-2A53-943B-182EECE273DB}"/>
                </a:ext>
              </a:extLst>
            </p:cNvPr>
            <p:cNvSpPr>
              <a:spLocks/>
            </p:cNvSpPr>
            <p:nvPr/>
          </p:nvSpPr>
          <p:spPr bwMode="auto">
            <a:xfrm>
              <a:off x="10346944" y="6363619"/>
              <a:ext cx="56919" cy="182616"/>
            </a:xfrm>
            <a:custGeom>
              <a:avLst/>
              <a:gdLst>
                <a:gd name="T0" fmla="*/ 7 w 14"/>
                <a:gd name="T1" fmla="*/ 7 h 41"/>
                <a:gd name="T2" fmla="*/ 7 w 14"/>
                <a:gd name="T3" fmla="*/ 4 h 41"/>
                <a:gd name="T4" fmla="*/ 1 w 14"/>
                <a:gd name="T5" fmla="*/ 6 h 41"/>
                <a:gd name="T6" fmla="*/ 3 w 14"/>
                <a:gd name="T7" fmla="*/ 30 h 41"/>
                <a:gd name="T8" fmla="*/ 5 w 14"/>
                <a:gd name="T9" fmla="*/ 32 h 41"/>
                <a:gd name="T10" fmla="*/ 5 w 14"/>
                <a:gd name="T11" fmla="*/ 38 h 41"/>
                <a:gd name="T12" fmla="*/ 11 w 14"/>
                <a:gd name="T13" fmla="*/ 38 h 41"/>
                <a:gd name="T14" fmla="*/ 13 w 14"/>
                <a:gd name="T15" fmla="*/ 10 h 41"/>
                <a:gd name="T16" fmla="*/ 7 w 14"/>
                <a:gd name="T1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7"/>
                  </a:moveTo>
                  <a:cubicBezTo>
                    <a:pt x="7" y="6"/>
                    <a:pt x="7" y="5"/>
                    <a:pt x="7" y="4"/>
                  </a:cubicBezTo>
                  <a:cubicBezTo>
                    <a:pt x="6" y="0"/>
                    <a:pt x="0" y="2"/>
                    <a:pt x="1" y="6"/>
                  </a:cubicBezTo>
                  <a:cubicBezTo>
                    <a:pt x="3" y="14"/>
                    <a:pt x="3" y="22"/>
                    <a:pt x="3" y="30"/>
                  </a:cubicBezTo>
                  <a:cubicBezTo>
                    <a:pt x="3" y="31"/>
                    <a:pt x="4" y="32"/>
                    <a:pt x="5" y="32"/>
                  </a:cubicBezTo>
                  <a:cubicBezTo>
                    <a:pt x="5" y="34"/>
                    <a:pt x="5" y="36"/>
                    <a:pt x="5" y="38"/>
                  </a:cubicBezTo>
                  <a:cubicBezTo>
                    <a:pt x="6" y="41"/>
                    <a:pt x="10" y="41"/>
                    <a:pt x="11" y="38"/>
                  </a:cubicBezTo>
                  <a:cubicBezTo>
                    <a:pt x="12" y="29"/>
                    <a:pt x="11" y="19"/>
                    <a:pt x="13" y="10"/>
                  </a:cubicBezTo>
                  <a:cubicBezTo>
                    <a:pt x="14" y="6"/>
                    <a:pt x="9" y="4"/>
                    <a:pt x="7"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6" name="Freeform 451">
              <a:extLst>
                <a:ext uri="{FF2B5EF4-FFF2-40B4-BE49-F238E27FC236}">
                  <a16:creationId xmlns:a16="http://schemas.microsoft.com/office/drawing/2014/main" id="{3A284F26-28AC-BDBF-4586-AF274E6D95F5}"/>
                </a:ext>
              </a:extLst>
            </p:cNvPr>
            <p:cNvSpPr>
              <a:spLocks/>
            </p:cNvSpPr>
            <p:nvPr/>
          </p:nvSpPr>
          <p:spPr bwMode="auto">
            <a:xfrm>
              <a:off x="10418093" y="6363619"/>
              <a:ext cx="66406" cy="232420"/>
            </a:xfrm>
            <a:custGeom>
              <a:avLst/>
              <a:gdLst>
                <a:gd name="T0" fmla="*/ 8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8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8" y="4"/>
                  </a:moveTo>
                  <a:cubicBezTo>
                    <a:pt x="7" y="6"/>
                    <a:pt x="7" y="9"/>
                    <a:pt x="6" y="11"/>
                  </a:cubicBezTo>
                  <a:cubicBezTo>
                    <a:pt x="5" y="10"/>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4"/>
                    <a:pt x="13" y="20"/>
                    <a:pt x="15" y="5"/>
                  </a:cubicBezTo>
                  <a:cubicBezTo>
                    <a:pt x="16" y="1"/>
                    <a:pt x="8" y="0"/>
                    <a:pt x="8"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7" name="Freeform 452">
              <a:extLst>
                <a:ext uri="{FF2B5EF4-FFF2-40B4-BE49-F238E27FC236}">
                  <a16:creationId xmlns:a16="http://schemas.microsoft.com/office/drawing/2014/main" id="{78A45CDB-6117-3161-1165-02E46F1CCFC9}"/>
                </a:ext>
              </a:extLst>
            </p:cNvPr>
            <p:cNvSpPr>
              <a:spLocks/>
            </p:cNvSpPr>
            <p:nvPr/>
          </p:nvSpPr>
          <p:spPr bwMode="auto">
            <a:xfrm>
              <a:off x="10228362" y="6382592"/>
              <a:ext cx="49804" cy="203960"/>
            </a:xfrm>
            <a:custGeom>
              <a:avLst/>
              <a:gdLst>
                <a:gd name="T0" fmla="*/ 8 w 12"/>
                <a:gd name="T1" fmla="*/ 7 h 46"/>
                <a:gd name="T2" fmla="*/ 7 w 12"/>
                <a:gd name="T3" fmla="*/ 3 h 46"/>
                <a:gd name="T4" fmla="*/ 4 w 12"/>
                <a:gd name="T5" fmla="*/ 4 h 46"/>
                <a:gd name="T6" fmla="*/ 5 w 12"/>
                <a:gd name="T7" fmla="*/ 8 h 46"/>
                <a:gd name="T8" fmla="*/ 3 w 12"/>
                <a:gd name="T9" fmla="*/ 10 h 46"/>
                <a:gd name="T10" fmla="*/ 4 w 12"/>
                <a:gd name="T11" fmla="*/ 43 h 46"/>
                <a:gd name="T12" fmla="*/ 11 w 12"/>
                <a:gd name="T13" fmla="*/ 42 h 46"/>
                <a:gd name="T14" fmla="*/ 11 w 12"/>
                <a:gd name="T15" fmla="*/ 29 h 46"/>
                <a:gd name="T16" fmla="*/ 11 w 12"/>
                <a:gd name="T17" fmla="*/ 28 h 46"/>
                <a:gd name="T18" fmla="*/ 11 w 12"/>
                <a:gd name="T19" fmla="*/ 21 h 46"/>
                <a:gd name="T20" fmla="*/ 12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6"/>
                    <a:pt x="8" y="4"/>
                    <a:pt x="7" y="3"/>
                  </a:cubicBezTo>
                  <a:cubicBezTo>
                    <a:pt x="7" y="0"/>
                    <a:pt x="3" y="1"/>
                    <a:pt x="4" y="4"/>
                  </a:cubicBezTo>
                  <a:cubicBezTo>
                    <a:pt x="4" y="5"/>
                    <a:pt x="4" y="6"/>
                    <a:pt x="5" y="8"/>
                  </a:cubicBezTo>
                  <a:cubicBezTo>
                    <a:pt x="4" y="8"/>
                    <a:pt x="3" y="9"/>
                    <a:pt x="3" y="10"/>
                  </a:cubicBezTo>
                  <a:cubicBezTo>
                    <a:pt x="1" y="21"/>
                    <a:pt x="0" y="32"/>
                    <a:pt x="4" y="43"/>
                  </a:cubicBezTo>
                  <a:cubicBezTo>
                    <a:pt x="5" y="46"/>
                    <a:pt x="11" y="46"/>
                    <a:pt x="11" y="42"/>
                  </a:cubicBezTo>
                  <a:cubicBezTo>
                    <a:pt x="11" y="37"/>
                    <a:pt x="11" y="33"/>
                    <a:pt x="11" y="29"/>
                  </a:cubicBezTo>
                  <a:cubicBezTo>
                    <a:pt x="11" y="28"/>
                    <a:pt x="11" y="28"/>
                    <a:pt x="11" y="28"/>
                  </a:cubicBezTo>
                  <a:cubicBezTo>
                    <a:pt x="11" y="25"/>
                    <a:pt x="11" y="23"/>
                    <a:pt x="11" y="21"/>
                  </a:cubicBezTo>
                  <a:cubicBezTo>
                    <a:pt x="11" y="18"/>
                    <a:pt x="11" y="15"/>
                    <a:pt x="12"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8" name="Freeform 453">
              <a:extLst>
                <a:ext uri="{FF2B5EF4-FFF2-40B4-BE49-F238E27FC236}">
                  <a16:creationId xmlns:a16="http://schemas.microsoft.com/office/drawing/2014/main" id="{627DA957-1C50-CD63-2AE9-7D00B2D9D404}"/>
                </a:ext>
              </a:extLst>
            </p:cNvPr>
            <p:cNvSpPr>
              <a:spLocks/>
            </p:cNvSpPr>
            <p:nvPr/>
          </p:nvSpPr>
          <p:spPr bwMode="auto">
            <a:xfrm>
              <a:off x="9829928" y="6389707"/>
              <a:ext cx="54548" cy="125697"/>
            </a:xfrm>
            <a:custGeom>
              <a:avLst/>
              <a:gdLst>
                <a:gd name="T0" fmla="*/ 12 w 13"/>
                <a:gd name="T1" fmla="*/ 25 h 28"/>
                <a:gd name="T2" fmla="*/ 4 w 13"/>
                <a:gd name="T3" fmla="*/ 3 h 28"/>
                <a:gd name="T4" fmla="*/ 1 w 13"/>
                <a:gd name="T5" fmla="*/ 4 h 28"/>
                <a:gd name="T6" fmla="*/ 9 w 13"/>
                <a:gd name="T7" fmla="*/ 26 h 28"/>
                <a:gd name="T8" fmla="*/ 12 w 13"/>
                <a:gd name="T9" fmla="*/ 25 h 28"/>
              </a:gdLst>
              <a:ahLst/>
              <a:cxnLst>
                <a:cxn ang="0">
                  <a:pos x="T0" y="T1"/>
                </a:cxn>
                <a:cxn ang="0">
                  <a:pos x="T2" y="T3"/>
                </a:cxn>
                <a:cxn ang="0">
                  <a:pos x="T4" y="T5"/>
                </a:cxn>
                <a:cxn ang="0">
                  <a:pos x="T6" y="T7"/>
                </a:cxn>
                <a:cxn ang="0">
                  <a:pos x="T8" y="T9"/>
                </a:cxn>
              </a:cxnLst>
              <a:rect l="0" t="0" r="r" b="b"/>
              <a:pathLst>
                <a:path w="13" h="28">
                  <a:moveTo>
                    <a:pt x="12" y="25"/>
                  </a:moveTo>
                  <a:cubicBezTo>
                    <a:pt x="9" y="18"/>
                    <a:pt x="6" y="10"/>
                    <a:pt x="4" y="3"/>
                  </a:cubicBezTo>
                  <a:cubicBezTo>
                    <a:pt x="4" y="0"/>
                    <a:pt x="0" y="1"/>
                    <a:pt x="1" y="4"/>
                  </a:cubicBezTo>
                  <a:cubicBezTo>
                    <a:pt x="3" y="12"/>
                    <a:pt x="5" y="19"/>
                    <a:pt x="9" y="26"/>
                  </a:cubicBezTo>
                  <a:cubicBezTo>
                    <a:pt x="10" y="28"/>
                    <a:pt x="13" y="27"/>
                    <a:pt x="12" y="2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9" name="Freeform 454">
              <a:extLst>
                <a:ext uri="{FF2B5EF4-FFF2-40B4-BE49-F238E27FC236}">
                  <a16:creationId xmlns:a16="http://schemas.microsoft.com/office/drawing/2014/main" id="{617A466D-8765-475C-0D05-34A1F55B790A}"/>
                </a:ext>
              </a:extLst>
            </p:cNvPr>
            <p:cNvSpPr>
              <a:spLocks/>
            </p:cNvSpPr>
            <p:nvPr/>
          </p:nvSpPr>
          <p:spPr bwMode="auto">
            <a:xfrm>
              <a:off x="9723205" y="6342275"/>
              <a:ext cx="75892" cy="194474"/>
            </a:xfrm>
            <a:custGeom>
              <a:avLst/>
              <a:gdLst>
                <a:gd name="T0" fmla="*/ 16 w 18"/>
                <a:gd name="T1" fmla="*/ 37 h 44"/>
                <a:gd name="T2" fmla="*/ 12 w 18"/>
                <a:gd name="T3" fmla="*/ 8 h 44"/>
                <a:gd name="T4" fmla="*/ 6 w 18"/>
                <a:gd name="T5" fmla="*/ 4 h 44"/>
                <a:gd name="T6" fmla="*/ 10 w 18"/>
                <a:gd name="T7" fmla="*/ 40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7"/>
                    <a:pt x="7" y="18"/>
                    <a:pt x="12" y="8"/>
                  </a:cubicBezTo>
                  <a:cubicBezTo>
                    <a:pt x="14" y="4"/>
                    <a:pt x="8" y="0"/>
                    <a:pt x="6" y="4"/>
                  </a:cubicBezTo>
                  <a:cubicBezTo>
                    <a:pt x="0" y="17"/>
                    <a:pt x="3" y="29"/>
                    <a:pt x="10" y="40"/>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0" name="Freeform 455">
              <a:extLst>
                <a:ext uri="{FF2B5EF4-FFF2-40B4-BE49-F238E27FC236}">
                  <a16:creationId xmlns:a16="http://schemas.microsoft.com/office/drawing/2014/main" id="{0CCB290E-F75B-C07C-F89E-3F2B56AA790F}"/>
                </a:ext>
              </a:extLst>
            </p:cNvPr>
            <p:cNvSpPr>
              <a:spLocks/>
            </p:cNvSpPr>
            <p:nvPr/>
          </p:nvSpPr>
          <p:spPr bwMode="auto">
            <a:xfrm>
              <a:off x="9995942" y="6399194"/>
              <a:ext cx="42689" cy="147041"/>
            </a:xfrm>
            <a:custGeom>
              <a:avLst/>
              <a:gdLst>
                <a:gd name="T0" fmla="*/ 2 w 10"/>
                <a:gd name="T1" fmla="*/ 4 h 33"/>
                <a:gd name="T2" fmla="*/ 2 w 10"/>
                <a:gd name="T3" fmla="*/ 29 h 33"/>
                <a:gd name="T4" fmla="*/ 8 w 10"/>
                <a:gd name="T5" fmla="*/ 27 h 33"/>
                <a:gd name="T6" fmla="*/ 9 w 10"/>
                <a:gd name="T7" fmla="*/ 6 h 33"/>
                <a:gd name="T8" fmla="*/ 2 w 10"/>
                <a:gd name="T9" fmla="*/ 4 h 33"/>
              </a:gdLst>
              <a:ahLst/>
              <a:cxnLst>
                <a:cxn ang="0">
                  <a:pos x="T0" y="T1"/>
                </a:cxn>
                <a:cxn ang="0">
                  <a:pos x="T2" y="T3"/>
                </a:cxn>
                <a:cxn ang="0">
                  <a:pos x="T4" y="T5"/>
                </a:cxn>
                <a:cxn ang="0">
                  <a:pos x="T6" y="T7"/>
                </a:cxn>
                <a:cxn ang="0">
                  <a:pos x="T8" y="T9"/>
                </a:cxn>
              </a:cxnLst>
              <a:rect l="0" t="0" r="r" b="b"/>
              <a:pathLst>
                <a:path w="10" h="33">
                  <a:moveTo>
                    <a:pt x="2" y="4"/>
                  </a:moveTo>
                  <a:cubicBezTo>
                    <a:pt x="0" y="12"/>
                    <a:pt x="0" y="21"/>
                    <a:pt x="2" y="29"/>
                  </a:cubicBezTo>
                  <a:cubicBezTo>
                    <a:pt x="4" y="33"/>
                    <a:pt x="9" y="31"/>
                    <a:pt x="8" y="27"/>
                  </a:cubicBezTo>
                  <a:cubicBezTo>
                    <a:pt x="7" y="20"/>
                    <a:pt x="7" y="13"/>
                    <a:pt x="9" y="6"/>
                  </a:cubicBezTo>
                  <a:cubicBezTo>
                    <a:pt x="10" y="2"/>
                    <a:pt x="3" y="0"/>
                    <a:pt x="2"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1" name="Freeform 456">
              <a:extLst>
                <a:ext uri="{FF2B5EF4-FFF2-40B4-BE49-F238E27FC236}">
                  <a16:creationId xmlns:a16="http://schemas.microsoft.com/office/drawing/2014/main" id="{BE81A332-7F2C-D315-07CB-895E4CF45A50}"/>
                </a:ext>
              </a:extLst>
            </p:cNvPr>
            <p:cNvSpPr>
              <a:spLocks/>
            </p:cNvSpPr>
            <p:nvPr/>
          </p:nvSpPr>
          <p:spPr bwMode="auto">
            <a:xfrm>
              <a:off x="10517701" y="6337531"/>
              <a:ext cx="64034" cy="222933"/>
            </a:xfrm>
            <a:custGeom>
              <a:avLst/>
              <a:gdLst>
                <a:gd name="T0" fmla="*/ 11 w 15"/>
                <a:gd name="T1" fmla="*/ 27 h 50"/>
                <a:gd name="T2" fmla="*/ 13 w 15"/>
                <a:gd name="T3" fmla="*/ 6 h 50"/>
                <a:gd name="T4" fmla="*/ 6 w 15"/>
                <a:gd name="T5" fmla="*/ 4 h 50"/>
                <a:gd name="T6" fmla="*/ 4 w 15"/>
                <a:gd name="T7" fmla="*/ 15 h 50"/>
                <a:gd name="T8" fmla="*/ 3 w 15"/>
                <a:gd name="T9" fmla="*/ 16 h 50"/>
                <a:gd name="T10" fmla="*/ 5 w 15"/>
                <a:gd name="T11" fmla="*/ 46 h 50"/>
                <a:gd name="T12" fmla="*/ 11 w 15"/>
                <a:gd name="T13" fmla="*/ 42 h 50"/>
                <a:gd name="T14" fmla="*/ 8 w 15"/>
                <a:gd name="T15" fmla="*/ 30 h 50"/>
                <a:gd name="T16" fmla="*/ 11 w 15"/>
                <a:gd name="T17"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7"/>
                  </a:moveTo>
                  <a:cubicBezTo>
                    <a:pt x="11" y="20"/>
                    <a:pt x="11" y="13"/>
                    <a:pt x="13" y="6"/>
                  </a:cubicBezTo>
                  <a:cubicBezTo>
                    <a:pt x="15" y="1"/>
                    <a:pt x="8" y="0"/>
                    <a:pt x="6" y="4"/>
                  </a:cubicBezTo>
                  <a:cubicBezTo>
                    <a:pt x="5" y="8"/>
                    <a:pt x="5" y="11"/>
                    <a:pt x="4" y="15"/>
                  </a:cubicBezTo>
                  <a:cubicBezTo>
                    <a:pt x="4" y="15"/>
                    <a:pt x="3" y="16"/>
                    <a:pt x="3" y="16"/>
                  </a:cubicBezTo>
                  <a:cubicBezTo>
                    <a:pt x="0" y="27"/>
                    <a:pt x="0" y="36"/>
                    <a:pt x="5" y="46"/>
                  </a:cubicBezTo>
                  <a:cubicBezTo>
                    <a:pt x="7" y="50"/>
                    <a:pt x="13" y="46"/>
                    <a:pt x="11" y="42"/>
                  </a:cubicBezTo>
                  <a:cubicBezTo>
                    <a:pt x="9" y="38"/>
                    <a:pt x="8" y="34"/>
                    <a:pt x="8" y="30"/>
                  </a:cubicBezTo>
                  <a:cubicBezTo>
                    <a:pt x="9" y="30"/>
                    <a:pt x="11" y="29"/>
                    <a:pt x="11" y="2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2" name="Freeform 457">
              <a:extLst>
                <a:ext uri="{FF2B5EF4-FFF2-40B4-BE49-F238E27FC236}">
                  <a16:creationId xmlns:a16="http://schemas.microsoft.com/office/drawing/2014/main" id="{75CBDA44-4785-35FA-F3CA-718CA8606700}"/>
                </a:ext>
              </a:extLst>
            </p:cNvPr>
            <p:cNvSpPr>
              <a:spLocks/>
            </p:cNvSpPr>
            <p:nvPr/>
          </p:nvSpPr>
          <p:spPr bwMode="auto">
            <a:xfrm>
              <a:off x="10607823" y="6394450"/>
              <a:ext cx="33203" cy="14229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2"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3" name="Freeform 458">
              <a:extLst>
                <a:ext uri="{FF2B5EF4-FFF2-40B4-BE49-F238E27FC236}">
                  <a16:creationId xmlns:a16="http://schemas.microsoft.com/office/drawing/2014/main" id="{FE9763A3-A72E-AC17-2A88-815E6FE7107A}"/>
                </a:ext>
              </a:extLst>
            </p:cNvPr>
            <p:cNvSpPr>
              <a:spLocks/>
            </p:cNvSpPr>
            <p:nvPr/>
          </p:nvSpPr>
          <p:spPr bwMode="auto">
            <a:xfrm>
              <a:off x="10631540" y="6373106"/>
              <a:ext cx="80635" cy="239535"/>
            </a:xfrm>
            <a:custGeom>
              <a:avLst/>
              <a:gdLst>
                <a:gd name="T0" fmla="*/ 17 w 19"/>
                <a:gd name="T1" fmla="*/ 47 h 54"/>
                <a:gd name="T2" fmla="*/ 12 w 19"/>
                <a:gd name="T3" fmla="*/ 15 h 54"/>
                <a:gd name="T4" fmla="*/ 12 w 19"/>
                <a:gd name="T5" fmla="*/ 13 h 54"/>
                <a:gd name="T6" fmla="*/ 11 w 19"/>
                <a:gd name="T7" fmla="*/ 4 h 54"/>
                <a:gd name="T8" fmla="*/ 7 w 19"/>
                <a:gd name="T9" fmla="*/ 4 h 54"/>
                <a:gd name="T10" fmla="*/ 7 w 19"/>
                <a:gd name="T11" fmla="*/ 13 h 54"/>
                <a:gd name="T12" fmla="*/ 7 w 19"/>
                <a:gd name="T13" fmla="*/ 14 h 54"/>
                <a:gd name="T14" fmla="*/ 6 w 19"/>
                <a:gd name="T15" fmla="*/ 23 h 54"/>
                <a:gd name="T16" fmla="*/ 4 w 19"/>
                <a:gd name="T17" fmla="*/ 23 h 54"/>
                <a:gd name="T18" fmla="*/ 0 w 19"/>
                <a:gd name="T19" fmla="*/ 40 h 54"/>
                <a:gd name="T20" fmla="*/ 2 w 19"/>
                <a:gd name="T21" fmla="*/ 40 h 54"/>
                <a:gd name="T22" fmla="*/ 6 w 19"/>
                <a:gd name="T23" fmla="*/ 26 h 54"/>
                <a:gd name="T24" fmla="*/ 9 w 19"/>
                <a:gd name="T25" fmla="*/ 49 h 54"/>
                <a:gd name="T26" fmla="*/ 17 w 19"/>
                <a:gd name="T27"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4">
                  <a:moveTo>
                    <a:pt x="17" y="47"/>
                  </a:moveTo>
                  <a:cubicBezTo>
                    <a:pt x="14" y="36"/>
                    <a:pt x="13" y="25"/>
                    <a:pt x="12" y="15"/>
                  </a:cubicBezTo>
                  <a:cubicBezTo>
                    <a:pt x="12" y="14"/>
                    <a:pt x="12" y="13"/>
                    <a:pt x="12" y="13"/>
                  </a:cubicBezTo>
                  <a:cubicBezTo>
                    <a:pt x="11" y="10"/>
                    <a:pt x="11" y="8"/>
                    <a:pt x="11" y="4"/>
                  </a:cubicBezTo>
                  <a:cubicBezTo>
                    <a:pt x="11" y="0"/>
                    <a:pt x="7" y="0"/>
                    <a:pt x="7" y="4"/>
                  </a:cubicBezTo>
                  <a:cubicBezTo>
                    <a:pt x="7" y="8"/>
                    <a:pt x="7" y="10"/>
                    <a:pt x="7" y="13"/>
                  </a:cubicBezTo>
                  <a:cubicBezTo>
                    <a:pt x="7" y="13"/>
                    <a:pt x="7" y="14"/>
                    <a:pt x="7" y="14"/>
                  </a:cubicBezTo>
                  <a:cubicBezTo>
                    <a:pt x="6" y="17"/>
                    <a:pt x="6" y="20"/>
                    <a:pt x="6" y="23"/>
                  </a:cubicBezTo>
                  <a:cubicBezTo>
                    <a:pt x="5" y="22"/>
                    <a:pt x="4" y="22"/>
                    <a:pt x="4" y="23"/>
                  </a:cubicBezTo>
                  <a:cubicBezTo>
                    <a:pt x="3" y="29"/>
                    <a:pt x="2" y="34"/>
                    <a:pt x="0" y="40"/>
                  </a:cubicBezTo>
                  <a:cubicBezTo>
                    <a:pt x="0" y="41"/>
                    <a:pt x="2" y="41"/>
                    <a:pt x="2" y="40"/>
                  </a:cubicBezTo>
                  <a:cubicBezTo>
                    <a:pt x="4" y="35"/>
                    <a:pt x="4" y="30"/>
                    <a:pt x="6" y="26"/>
                  </a:cubicBezTo>
                  <a:cubicBezTo>
                    <a:pt x="5" y="34"/>
                    <a:pt x="6" y="42"/>
                    <a:pt x="9" y="49"/>
                  </a:cubicBezTo>
                  <a:cubicBezTo>
                    <a:pt x="11" y="54"/>
                    <a:pt x="19" y="52"/>
                    <a:pt x="17" y="4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4" name="Freeform 459">
              <a:extLst>
                <a:ext uri="{FF2B5EF4-FFF2-40B4-BE49-F238E27FC236}">
                  <a16:creationId xmlns:a16="http://schemas.microsoft.com/office/drawing/2014/main" id="{E2F6AA79-07A6-39E6-F9C7-2CB24CCB56FC}"/>
                </a:ext>
              </a:extLst>
            </p:cNvPr>
            <p:cNvSpPr>
              <a:spLocks/>
            </p:cNvSpPr>
            <p:nvPr/>
          </p:nvSpPr>
          <p:spPr bwMode="auto">
            <a:xfrm>
              <a:off x="10738263" y="6491687"/>
              <a:ext cx="23716" cy="130440"/>
            </a:xfrm>
            <a:custGeom>
              <a:avLst/>
              <a:gdLst>
                <a:gd name="T0" fmla="*/ 5 w 6"/>
                <a:gd name="T1" fmla="*/ 4 h 29"/>
                <a:gd name="T2" fmla="*/ 0 w 6"/>
                <a:gd name="T3" fmla="*/ 3 h 29"/>
                <a:gd name="T4" fmla="*/ 0 w 6"/>
                <a:gd name="T5" fmla="*/ 25 h 29"/>
                <a:gd name="T6" fmla="*/ 6 w 6"/>
                <a:gd name="T7" fmla="*/ 25 h 29"/>
                <a:gd name="T8" fmla="*/ 5 w 6"/>
                <a:gd name="T9" fmla="*/ 4 h 29"/>
              </a:gdLst>
              <a:ahLst/>
              <a:cxnLst>
                <a:cxn ang="0">
                  <a:pos x="T0" y="T1"/>
                </a:cxn>
                <a:cxn ang="0">
                  <a:pos x="T2" y="T3"/>
                </a:cxn>
                <a:cxn ang="0">
                  <a:pos x="T4" y="T5"/>
                </a:cxn>
                <a:cxn ang="0">
                  <a:pos x="T6" y="T7"/>
                </a:cxn>
                <a:cxn ang="0">
                  <a:pos x="T8" y="T9"/>
                </a:cxn>
              </a:cxnLst>
              <a:rect l="0" t="0" r="r" b="b"/>
              <a:pathLst>
                <a:path w="6" h="29">
                  <a:moveTo>
                    <a:pt x="5" y="4"/>
                  </a:moveTo>
                  <a:cubicBezTo>
                    <a:pt x="5" y="1"/>
                    <a:pt x="1" y="0"/>
                    <a:pt x="0" y="3"/>
                  </a:cubicBezTo>
                  <a:cubicBezTo>
                    <a:pt x="0" y="11"/>
                    <a:pt x="0" y="21"/>
                    <a:pt x="0" y="25"/>
                  </a:cubicBezTo>
                  <a:cubicBezTo>
                    <a:pt x="0" y="29"/>
                    <a:pt x="6" y="29"/>
                    <a:pt x="6" y="25"/>
                  </a:cubicBezTo>
                  <a:cubicBezTo>
                    <a:pt x="6" y="21"/>
                    <a:pt x="5" y="11"/>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5" name="Freeform 460">
              <a:extLst>
                <a:ext uri="{FF2B5EF4-FFF2-40B4-BE49-F238E27FC236}">
                  <a16:creationId xmlns:a16="http://schemas.microsoft.com/office/drawing/2014/main" id="{DF64E073-8522-9935-C36C-B2109E88927B}"/>
                </a:ext>
              </a:extLst>
            </p:cNvPr>
            <p:cNvSpPr>
              <a:spLocks/>
            </p:cNvSpPr>
            <p:nvPr/>
          </p:nvSpPr>
          <p:spPr bwMode="auto">
            <a:xfrm>
              <a:off x="10766723" y="6394450"/>
              <a:ext cx="42689" cy="177872"/>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4"/>
                    <a:pt x="9" y="4"/>
                  </a:cubicBezTo>
                  <a:cubicBezTo>
                    <a:pt x="10" y="0"/>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6" name="Freeform 461">
              <a:extLst>
                <a:ext uri="{FF2B5EF4-FFF2-40B4-BE49-F238E27FC236}">
                  <a16:creationId xmlns:a16="http://schemas.microsoft.com/office/drawing/2014/main" id="{981225AE-6654-94F7-052C-7DB89800FF40}"/>
                </a:ext>
              </a:extLst>
            </p:cNvPr>
            <p:cNvSpPr>
              <a:spLocks/>
            </p:cNvSpPr>
            <p:nvPr/>
          </p:nvSpPr>
          <p:spPr bwMode="auto">
            <a:xfrm>
              <a:off x="10804669" y="6382592"/>
              <a:ext cx="71149" cy="249021"/>
            </a:xfrm>
            <a:custGeom>
              <a:avLst/>
              <a:gdLst>
                <a:gd name="T0" fmla="*/ 7 w 17"/>
                <a:gd name="T1" fmla="*/ 5 h 56"/>
                <a:gd name="T2" fmla="*/ 5 w 17"/>
                <a:gd name="T3" fmla="*/ 12 h 56"/>
                <a:gd name="T4" fmla="*/ 4 w 17"/>
                <a:gd name="T5" fmla="*/ 11 h 56"/>
                <a:gd name="T6" fmla="*/ 1 w 17"/>
                <a:gd name="T7" fmla="*/ 11 h 56"/>
                <a:gd name="T8" fmla="*/ 2 w 17"/>
                <a:gd name="T9" fmla="*/ 19 h 56"/>
                <a:gd name="T10" fmla="*/ 6 w 17"/>
                <a:gd name="T11" fmla="*/ 54 h 56"/>
                <a:gd name="T12" fmla="*/ 12 w 17"/>
                <a:gd name="T13" fmla="*/ 52 h 56"/>
                <a:gd name="T14" fmla="*/ 15 w 17"/>
                <a:gd name="T15" fmla="*/ 9 h 56"/>
                <a:gd name="T16" fmla="*/ 7 w 17"/>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6">
                  <a:moveTo>
                    <a:pt x="7" y="5"/>
                  </a:moveTo>
                  <a:cubicBezTo>
                    <a:pt x="6" y="7"/>
                    <a:pt x="5" y="9"/>
                    <a:pt x="5" y="12"/>
                  </a:cubicBezTo>
                  <a:cubicBezTo>
                    <a:pt x="4" y="11"/>
                    <a:pt x="4" y="11"/>
                    <a:pt x="4" y="11"/>
                  </a:cubicBezTo>
                  <a:cubicBezTo>
                    <a:pt x="4" y="9"/>
                    <a:pt x="1" y="10"/>
                    <a:pt x="1" y="11"/>
                  </a:cubicBezTo>
                  <a:cubicBezTo>
                    <a:pt x="2" y="14"/>
                    <a:pt x="2" y="17"/>
                    <a:pt x="2" y="19"/>
                  </a:cubicBezTo>
                  <a:cubicBezTo>
                    <a:pt x="0" y="31"/>
                    <a:pt x="1" y="43"/>
                    <a:pt x="6" y="54"/>
                  </a:cubicBezTo>
                  <a:cubicBezTo>
                    <a:pt x="8" y="56"/>
                    <a:pt x="12" y="55"/>
                    <a:pt x="12" y="52"/>
                  </a:cubicBezTo>
                  <a:cubicBezTo>
                    <a:pt x="11" y="38"/>
                    <a:pt x="9" y="23"/>
                    <a:pt x="15" y="9"/>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7" name="Freeform 462">
              <a:extLst>
                <a:ext uri="{FF2B5EF4-FFF2-40B4-BE49-F238E27FC236}">
                  <a16:creationId xmlns:a16="http://schemas.microsoft.com/office/drawing/2014/main" id="{964F2D9C-B114-DE86-777D-9FA9533FF27E}"/>
                </a:ext>
              </a:extLst>
            </p:cNvPr>
            <p:cNvSpPr>
              <a:spLocks/>
            </p:cNvSpPr>
            <p:nvPr/>
          </p:nvSpPr>
          <p:spPr bwMode="auto">
            <a:xfrm>
              <a:off x="10724033" y="6347018"/>
              <a:ext cx="33203" cy="158899"/>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8" name="Freeform 463">
              <a:extLst>
                <a:ext uri="{FF2B5EF4-FFF2-40B4-BE49-F238E27FC236}">
                  <a16:creationId xmlns:a16="http://schemas.microsoft.com/office/drawing/2014/main" id="{AA44BE69-1308-190E-377C-B7EF33C45AAA}"/>
                </a:ext>
              </a:extLst>
            </p:cNvPr>
            <p:cNvSpPr>
              <a:spLocks/>
            </p:cNvSpPr>
            <p:nvPr/>
          </p:nvSpPr>
          <p:spPr bwMode="auto">
            <a:xfrm>
              <a:off x="10866331" y="6382592"/>
              <a:ext cx="64034" cy="177872"/>
            </a:xfrm>
            <a:custGeom>
              <a:avLst/>
              <a:gdLst>
                <a:gd name="T0" fmla="*/ 4 w 15"/>
                <a:gd name="T1" fmla="*/ 5 h 40"/>
                <a:gd name="T2" fmla="*/ 3 w 15"/>
                <a:gd name="T3" fmla="*/ 37 h 40"/>
                <a:gd name="T4" fmla="*/ 9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4" y="40"/>
                    <a:pt x="10" y="39"/>
                    <a:pt x="9"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9" name="Freeform 464">
              <a:extLst>
                <a:ext uri="{FF2B5EF4-FFF2-40B4-BE49-F238E27FC236}">
                  <a16:creationId xmlns:a16="http://schemas.microsoft.com/office/drawing/2014/main" id="{7FE589A6-BCEB-50D0-5FC2-4BC1FF5C0A95}"/>
                </a:ext>
              </a:extLst>
            </p:cNvPr>
            <p:cNvSpPr>
              <a:spLocks/>
            </p:cNvSpPr>
            <p:nvPr/>
          </p:nvSpPr>
          <p:spPr bwMode="auto">
            <a:xfrm>
              <a:off x="10963568" y="6453741"/>
              <a:ext cx="33203" cy="142298"/>
            </a:xfrm>
            <a:custGeom>
              <a:avLst/>
              <a:gdLst>
                <a:gd name="T0" fmla="*/ 0 w 8"/>
                <a:gd name="T1" fmla="*/ 5 h 32"/>
                <a:gd name="T2" fmla="*/ 1 w 8"/>
                <a:gd name="T3" fmla="*/ 28 h 32"/>
                <a:gd name="T4" fmla="*/ 7 w 8"/>
                <a:gd name="T5" fmla="*/ 28 h 32"/>
                <a:gd name="T6" fmla="*/ 8 w 8"/>
                <a:gd name="T7" fmla="*/ 5 h 32"/>
                <a:gd name="T8" fmla="*/ 0 w 8"/>
                <a:gd name="T9" fmla="*/ 5 h 32"/>
              </a:gdLst>
              <a:ahLst/>
              <a:cxnLst>
                <a:cxn ang="0">
                  <a:pos x="T0" y="T1"/>
                </a:cxn>
                <a:cxn ang="0">
                  <a:pos x="T2" y="T3"/>
                </a:cxn>
                <a:cxn ang="0">
                  <a:pos x="T4" y="T5"/>
                </a:cxn>
                <a:cxn ang="0">
                  <a:pos x="T6" y="T7"/>
                </a:cxn>
                <a:cxn ang="0">
                  <a:pos x="T8" y="T9"/>
                </a:cxn>
              </a:cxnLst>
              <a:rect l="0" t="0" r="r" b="b"/>
              <a:pathLst>
                <a:path w="8" h="32">
                  <a:moveTo>
                    <a:pt x="0" y="5"/>
                  </a:moveTo>
                  <a:cubicBezTo>
                    <a:pt x="0" y="13"/>
                    <a:pt x="0" y="20"/>
                    <a:pt x="1" y="28"/>
                  </a:cubicBezTo>
                  <a:cubicBezTo>
                    <a:pt x="1" y="32"/>
                    <a:pt x="6" y="32"/>
                    <a:pt x="7" y="28"/>
                  </a:cubicBezTo>
                  <a:cubicBezTo>
                    <a:pt x="8" y="20"/>
                    <a:pt x="8" y="13"/>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0" name="Freeform 465">
              <a:extLst>
                <a:ext uri="{FF2B5EF4-FFF2-40B4-BE49-F238E27FC236}">
                  <a16:creationId xmlns:a16="http://schemas.microsoft.com/office/drawing/2014/main" id="{1618249E-8A7B-54A9-FDF3-D9603980941A}"/>
                </a:ext>
              </a:extLst>
            </p:cNvPr>
            <p:cNvSpPr>
              <a:spLocks/>
            </p:cNvSpPr>
            <p:nvPr/>
          </p:nvSpPr>
          <p:spPr bwMode="auto">
            <a:xfrm>
              <a:off x="11108238" y="6332788"/>
              <a:ext cx="54548" cy="234792"/>
            </a:xfrm>
            <a:custGeom>
              <a:avLst/>
              <a:gdLst>
                <a:gd name="T0" fmla="*/ 10 w 13"/>
                <a:gd name="T1" fmla="*/ 1 h 53"/>
                <a:gd name="T2" fmla="*/ 5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2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6" y="14"/>
                    <a:pt x="5" y="21"/>
                  </a:cubicBezTo>
                  <a:cubicBezTo>
                    <a:pt x="2" y="20"/>
                    <a:pt x="0" y="21"/>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0" y="43"/>
                    <a:pt x="9" y="38"/>
                    <a:pt x="8" y="32"/>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1" name="Freeform 466">
              <a:extLst>
                <a:ext uri="{FF2B5EF4-FFF2-40B4-BE49-F238E27FC236}">
                  <a16:creationId xmlns:a16="http://schemas.microsoft.com/office/drawing/2014/main" id="{121FA936-4089-7520-B88E-F8C82EDEF78B}"/>
                </a:ext>
              </a:extLst>
            </p:cNvPr>
            <p:cNvSpPr>
              <a:spLocks/>
            </p:cNvSpPr>
            <p:nvPr/>
          </p:nvSpPr>
          <p:spPr bwMode="auto">
            <a:xfrm>
              <a:off x="11174643" y="6328045"/>
              <a:ext cx="71149" cy="208704"/>
            </a:xfrm>
            <a:custGeom>
              <a:avLst/>
              <a:gdLst>
                <a:gd name="T0" fmla="*/ 12 w 17"/>
                <a:gd name="T1" fmla="*/ 2 h 47"/>
                <a:gd name="T2" fmla="*/ 1 w 17"/>
                <a:gd name="T3" fmla="*/ 44 h 47"/>
                <a:gd name="T4" fmla="*/ 7 w 17"/>
                <a:gd name="T5" fmla="*/ 44 h 47"/>
                <a:gd name="T6" fmla="*/ 15 w 17"/>
                <a:gd name="T7" fmla="*/ 4 h 47"/>
                <a:gd name="T8" fmla="*/ 12 w 17"/>
                <a:gd name="T9" fmla="*/ 2 h 47"/>
              </a:gdLst>
              <a:ahLst/>
              <a:cxnLst>
                <a:cxn ang="0">
                  <a:pos x="T0" y="T1"/>
                </a:cxn>
                <a:cxn ang="0">
                  <a:pos x="T2" y="T3"/>
                </a:cxn>
                <a:cxn ang="0">
                  <a:pos x="T4" y="T5"/>
                </a:cxn>
                <a:cxn ang="0">
                  <a:pos x="T6" y="T7"/>
                </a:cxn>
                <a:cxn ang="0">
                  <a:pos x="T8" y="T9"/>
                </a:cxn>
              </a:cxnLst>
              <a:rect l="0" t="0" r="r" b="b"/>
              <a:pathLst>
                <a:path w="17" h="47">
                  <a:moveTo>
                    <a:pt x="12" y="2"/>
                  </a:moveTo>
                  <a:cubicBezTo>
                    <a:pt x="4" y="14"/>
                    <a:pt x="0" y="29"/>
                    <a:pt x="1" y="44"/>
                  </a:cubicBezTo>
                  <a:cubicBezTo>
                    <a:pt x="1" y="47"/>
                    <a:pt x="6" y="47"/>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2" name="Freeform 467">
              <a:extLst>
                <a:ext uri="{FF2B5EF4-FFF2-40B4-BE49-F238E27FC236}">
                  <a16:creationId xmlns:a16="http://schemas.microsoft.com/office/drawing/2014/main" id="{6217BAA6-E39F-9929-ED05-21DF65640EF8}"/>
                </a:ext>
              </a:extLst>
            </p:cNvPr>
            <p:cNvSpPr>
              <a:spLocks/>
            </p:cNvSpPr>
            <p:nvPr/>
          </p:nvSpPr>
          <p:spPr bwMode="auto">
            <a:xfrm>
              <a:off x="11257650" y="6363619"/>
              <a:ext cx="30831" cy="201589"/>
            </a:xfrm>
            <a:custGeom>
              <a:avLst/>
              <a:gdLst>
                <a:gd name="T0" fmla="*/ 6 w 7"/>
                <a:gd name="T1" fmla="*/ 3 h 45"/>
                <a:gd name="T2" fmla="*/ 2 w 7"/>
                <a:gd name="T3" fmla="*/ 3 h 45"/>
                <a:gd name="T4" fmla="*/ 2 w 7"/>
                <a:gd name="T5" fmla="*/ 15 h 45"/>
                <a:gd name="T6" fmla="*/ 0 w 7"/>
                <a:gd name="T7" fmla="*/ 17 h 45"/>
                <a:gd name="T8" fmla="*/ 0 w 7"/>
                <a:gd name="T9" fmla="*/ 34 h 45"/>
                <a:gd name="T10" fmla="*/ 1 w 7"/>
                <a:gd name="T11" fmla="*/ 36 h 45"/>
                <a:gd name="T12" fmla="*/ 2 w 7"/>
                <a:gd name="T13" fmla="*/ 42 h 45"/>
                <a:gd name="T14" fmla="*/ 6 w 7"/>
                <a:gd name="T15" fmla="*/ 42 h 45"/>
                <a:gd name="T16" fmla="*/ 6 w 7"/>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5">
                  <a:moveTo>
                    <a:pt x="6" y="3"/>
                  </a:moveTo>
                  <a:cubicBezTo>
                    <a:pt x="6" y="0"/>
                    <a:pt x="2" y="0"/>
                    <a:pt x="2" y="3"/>
                  </a:cubicBezTo>
                  <a:cubicBezTo>
                    <a:pt x="2" y="7"/>
                    <a:pt x="2" y="11"/>
                    <a:pt x="2" y="15"/>
                  </a:cubicBezTo>
                  <a:cubicBezTo>
                    <a:pt x="1" y="15"/>
                    <a:pt x="0" y="16"/>
                    <a:pt x="0" y="17"/>
                  </a:cubicBezTo>
                  <a:cubicBezTo>
                    <a:pt x="0" y="23"/>
                    <a:pt x="0" y="28"/>
                    <a:pt x="0" y="34"/>
                  </a:cubicBezTo>
                  <a:cubicBezTo>
                    <a:pt x="0" y="35"/>
                    <a:pt x="1" y="35"/>
                    <a:pt x="1" y="36"/>
                  </a:cubicBezTo>
                  <a:cubicBezTo>
                    <a:pt x="2" y="38"/>
                    <a:pt x="2" y="40"/>
                    <a:pt x="2" y="42"/>
                  </a:cubicBezTo>
                  <a:cubicBezTo>
                    <a:pt x="2" y="45"/>
                    <a:pt x="6" y="45"/>
                    <a:pt x="6" y="42"/>
                  </a:cubicBezTo>
                  <a:cubicBezTo>
                    <a:pt x="7" y="29"/>
                    <a:pt x="7" y="16"/>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3" name="Freeform 468">
              <a:extLst>
                <a:ext uri="{FF2B5EF4-FFF2-40B4-BE49-F238E27FC236}">
                  <a16:creationId xmlns:a16="http://schemas.microsoft.com/office/drawing/2014/main" id="{D5608273-9696-3A82-5673-487111A73543}"/>
                </a:ext>
              </a:extLst>
            </p:cNvPr>
            <p:cNvSpPr>
              <a:spLocks/>
            </p:cNvSpPr>
            <p:nvPr/>
          </p:nvSpPr>
          <p:spPr bwMode="auto">
            <a:xfrm>
              <a:off x="11347772" y="6313815"/>
              <a:ext cx="78264" cy="213447"/>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0 w 19"/>
                <a:gd name="T11" fmla="*/ 4 h 48"/>
                <a:gd name="T12" fmla="*/ 5 w 19"/>
                <a:gd name="T13" fmla="*/ 3 h 48"/>
                <a:gd name="T14" fmla="*/ 2 w 19"/>
                <a:gd name="T15" fmla="*/ 29 h 48"/>
                <a:gd name="T16" fmla="*/ 0 w 19"/>
                <a:gd name="T17" fmla="*/ 30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0" y="4"/>
                  </a:cubicBezTo>
                  <a:cubicBezTo>
                    <a:pt x="11" y="1"/>
                    <a:pt x="5" y="0"/>
                    <a:pt x="5" y="3"/>
                  </a:cubicBezTo>
                  <a:cubicBezTo>
                    <a:pt x="3" y="12"/>
                    <a:pt x="2" y="21"/>
                    <a:pt x="2" y="29"/>
                  </a:cubicBezTo>
                  <a:cubicBezTo>
                    <a:pt x="1" y="29"/>
                    <a:pt x="0" y="29"/>
                    <a:pt x="0" y="30"/>
                  </a:cubicBezTo>
                  <a:cubicBezTo>
                    <a:pt x="0" y="34"/>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4" name="Freeform 469">
              <a:extLst>
                <a:ext uri="{FF2B5EF4-FFF2-40B4-BE49-F238E27FC236}">
                  <a16:creationId xmlns:a16="http://schemas.microsoft.com/office/drawing/2014/main" id="{4A6573C0-A287-D83B-CD2B-B7DE7B68703A}"/>
                </a:ext>
              </a:extLst>
            </p:cNvPr>
            <p:cNvSpPr>
              <a:spLocks/>
            </p:cNvSpPr>
            <p:nvPr/>
          </p:nvSpPr>
          <p:spPr bwMode="auto">
            <a:xfrm>
              <a:off x="11501929" y="6382592"/>
              <a:ext cx="26088" cy="144670"/>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5" name="Freeform 470">
              <a:extLst>
                <a:ext uri="{FF2B5EF4-FFF2-40B4-BE49-F238E27FC236}">
                  <a16:creationId xmlns:a16="http://schemas.microsoft.com/office/drawing/2014/main" id="{41C98062-AD65-3BF5-CEF6-C5380FC366BD}"/>
                </a:ext>
              </a:extLst>
            </p:cNvPr>
            <p:cNvSpPr>
              <a:spLocks/>
            </p:cNvSpPr>
            <p:nvPr/>
          </p:nvSpPr>
          <p:spPr bwMode="auto">
            <a:xfrm>
              <a:off x="11570706" y="6363619"/>
              <a:ext cx="56919" cy="182616"/>
            </a:xfrm>
            <a:custGeom>
              <a:avLst/>
              <a:gdLst>
                <a:gd name="T0" fmla="*/ 7 w 14"/>
                <a:gd name="T1" fmla="*/ 7 h 41"/>
                <a:gd name="T2" fmla="*/ 7 w 14"/>
                <a:gd name="T3" fmla="*/ 4 h 41"/>
                <a:gd name="T4" fmla="*/ 1 w 14"/>
                <a:gd name="T5" fmla="*/ 6 h 41"/>
                <a:gd name="T6" fmla="*/ 3 w 14"/>
                <a:gd name="T7" fmla="*/ 30 h 41"/>
                <a:gd name="T8" fmla="*/ 4 w 14"/>
                <a:gd name="T9" fmla="*/ 32 h 41"/>
                <a:gd name="T10" fmla="*/ 5 w 14"/>
                <a:gd name="T11" fmla="*/ 38 h 41"/>
                <a:gd name="T12" fmla="*/ 10 w 14"/>
                <a:gd name="T13" fmla="*/ 38 h 41"/>
                <a:gd name="T14" fmla="*/ 13 w 14"/>
                <a:gd name="T15" fmla="*/ 10 h 41"/>
                <a:gd name="T16" fmla="*/ 7 w 14"/>
                <a:gd name="T1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7"/>
                  </a:moveTo>
                  <a:cubicBezTo>
                    <a:pt x="7" y="6"/>
                    <a:pt x="7" y="5"/>
                    <a:pt x="7" y="4"/>
                  </a:cubicBezTo>
                  <a:cubicBezTo>
                    <a:pt x="6" y="0"/>
                    <a:pt x="0" y="2"/>
                    <a:pt x="1" y="6"/>
                  </a:cubicBezTo>
                  <a:cubicBezTo>
                    <a:pt x="2" y="14"/>
                    <a:pt x="2" y="22"/>
                    <a:pt x="3" y="30"/>
                  </a:cubicBezTo>
                  <a:cubicBezTo>
                    <a:pt x="3" y="31"/>
                    <a:pt x="3" y="32"/>
                    <a:pt x="4" y="32"/>
                  </a:cubicBezTo>
                  <a:cubicBezTo>
                    <a:pt x="5" y="34"/>
                    <a:pt x="5" y="36"/>
                    <a:pt x="5" y="38"/>
                  </a:cubicBezTo>
                  <a:cubicBezTo>
                    <a:pt x="5" y="41"/>
                    <a:pt x="10" y="41"/>
                    <a:pt x="10" y="38"/>
                  </a:cubicBezTo>
                  <a:cubicBezTo>
                    <a:pt x="11" y="29"/>
                    <a:pt x="11" y="19"/>
                    <a:pt x="13" y="10"/>
                  </a:cubicBezTo>
                  <a:cubicBezTo>
                    <a:pt x="14" y="6"/>
                    <a:pt x="9" y="4"/>
                    <a:pt x="7"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6" name="Freeform 471">
              <a:extLst>
                <a:ext uri="{FF2B5EF4-FFF2-40B4-BE49-F238E27FC236}">
                  <a16:creationId xmlns:a16="http://schemas.microsoft.com/office/drawing/2014/main" id="{2532630C-1851-CFC1-52FC-A7F18CB3DC2B}"/>
                </a:ext>
              </a:extLst>
            </p:cNvPr>
            <p:cNvSpPr>
              <a:spLocks/>
            </p:cNvSpPr>
            <p:nvPr/>
          </p:nvSpPr>
          <p:spPr bwMode="auto">
            <a:xfrm>
              <a:off x="11641855" y="6363619"/>
              <a:ext cx="61662" cy="23242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6"/>
                    <a:pt x="6" y="9"/>
                    <a:pt x="6" y="11"/>
                  </a:cubicBezTo>
                  <a:cubicBezTo>
                    <a:pt x="5" y="10"/>
                    <a:pt x="2" y="11"/>
                    <a:pt x="2" y="13"/>
                  </a:cubicBezTo>
                  <a:cubicBezTo>
                    <a:pt x="2" y="16"/>
                    <a:pt x="3" y="20"/>
                    <a:pt x="1" y="23"/>
                  </a:cubicBezTo>
                  <a:cubicBezTo>
                    <a:pt x="0" y="24"/>
                    <a:pt x="2" y="26"/>
                    <a:pt x="4" y="25"/>
                  </a:cubicBezTo>
                  <a:cubicBezTo>
                    <a:pt x="3" y="33"/>
                    <a:pt x="3" y="41"/>
                    <a:pt x="4" y="49"/>
                  </a:cubicBezTo>
                  <a:cubicBezTo>
                    <a:pt x="4" y="52"/>
                    <a:pt x="9" y="52"/>
                    <a:pt x="10" y="49"/>
                  </a:cubicBezTo>
                  <a:cubicBezTo>
                    <a:pt x="13" y="34"/>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7" name="Freeform 472">
              <a:extLst>
                <a:ext uri="{FF2B5EF4-FFF2-40B4-BE49-F238E27FC236}">
                  <a16:creationId xmlns:a16="http://schemas.microsoft.com/office/drawing/2014/main" id="{93FDF95A-80C6-26A0-8012-9D5FCDE60312}"/>
                </a:ext>
              </a:extLst>
            </p:cNvPr>
            <p:cNvSpPr>
              <a:spLocks/>
            </p:cNvSpPr>
            <p:nvPr/>
          </p:nvSpPr>
          <p:spPr bwMode="auto">
            <a:xfrm>
              <a:off x="11452124" y="6382592"/>
              <a:ext cx="49804" cy="203960"/>
            </a:xfrm>
            <a:custGeom>
              <a:avLst/>
              <a:gdLst>
                <a:gd name="T0" fmla="*/ 8 w 12"/>
                <a:gd name="T1" fmla="*/ 7 h 46"/>
                <a:gd name="T2" fmla="*/ 7 w 12"/>
                <a:gd name="T3" fmla="*/ 3 h 46"/>
                <a:gd name="T4" fmla="*/ 3 w 12"/>
                <a:gd name="T5" fmla="*/ 4 h 46"/>
                <a:gd name="T6" fmla="*/ 4 w 12"/>
                <a:gd name="T7" fmla="*/ 8 h 46"/>
                <a:gd name="T8" fmla="*/ 3 w 12"/>
                <a:gd name="T9" fmla="*/ 10 h 46"/>
                <a:gd name="T10" fmla="*/ 4 w 12"/>
                <a:gd name="T11" fmla="*/ 43 h 46"/>
                <a:gd name="T12" fmla="*/ 11 w 12"/>
                <a:gd name="T13" fmla="*/ 42 h 46"/>
                <a:gd name="T14" fmla="*/ 10 w 12"/>
                <a:gd name="T15" fmla="*/ 29 h 46"/>
                <a:gd name="T16" fmla="*/ 11 w 12"/>
                <a:gd name="T17" fmla="*/ 28 h 46"/>
                <a:gd name="T18" fmla="*/ 10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6"/>
                    <a:pt x="7" y="4"/>
                    <a:pt x="7" y="3"/>
                  </a:cubicBezTo>
                  <a:cubicBezTo>
                    <a:pt x="6" y="0"/>
                    <a:pt x="3" y="1"/>
                    <a:pt x="3" y="4"/>
                  </a:cubicBezTo>
                  <a:cubicBezTo>
                    <a:pt x="4" y="5"/>
                    <a:pt x="4" y="6"/>
                    <a:pt x="4" y="8"/>
                  </a:cubicBezTo>
                  <a:cubicBezTo>
                    <a:pt x="4" y="8"/>
                    <a:pt x="3" y="9"/>
                    <a:pt x="3" y="10"/>
                  </a:cubicBezTo>
                  <a:cubicBezTo>
                    <a:pt x="1" y="21"/>
                    <a:pt x="0" y="32"/>
                    <a:pt x="4" y="43"/>
                  </a:cubicBezTo>
                  <a:cubicBezTo>
                    <a:pt x="5" y="46"/>
                    <a:pt x="11" y="46"/>
                    <a:pt x="11" y="42"/>
                  </a:cubicBezTo>
                  <a:cubicBezTo>
                    <a:pt x="11" y="37"/>
                    <a:pt x="10" y="33"/>
                    <a:pt x="10" y="29"/>
                  </a:cubicBezTo>
                  <a:cubicBezTo>
                    <a:pt x="10" y="28"/>
                    <a:pt x="11" y="28"/>
                    <a:pt x="11" y="28"/>
                  </a:cubicBezTo>
                  <a:cubicBezTo>
                    <a:pt x="11" y="25"/>
                    <a:pt x="11" y="23"/>
                    <a:pt x="10" y="21"/>
                  </a:cubicBezTo>
                  <a:cubicBezTo>
                    <a:pt x="10" y="18"/>
                    <a:pt x="11" y="15"/>
                    <a:pt x="11"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8" name="Freeform 473">
              <a:extLst>
                <a:ext uri="{FF2B5EF4-FFF2-40B4-BE49-F238E27FC236}">
                  <a16:creationId xmlns:a16="http://schemas.microsoft.com/office/drawing/2014/main" id="{D6314739-D881-16C0-499F-7D432879A1CD}"/>
                </a:ext>
              </a:extLst>
            </p:cNvPr>
            <p:cNvSpPr>
              <a:spLocks/>
            </p:cNvSpPr>
            <p:nvPr/>
          </p:nvSpPr>
          <p:spPr bwMode="auto">
            <a:xfrm>
              <a:off x="11051319" y="6389707"/>
              <a:ext cx="52176" cy="125697"/>
            </a:xfrm>
            <a:custGeom>
              <a:avLst/>
              <a:gdLst>
                <a:gd name="T0" fmla="*/ 12 w 12"/>
                <a:gd name="T1" fmla="*/ 25 h 28"/>
                <a:gd name="T2" fmla="*/ 4 w 12"/>
                <a:gd name="T3" fmla="*/ 3 h 28"/>
                <a:gd name="T4" fmla="*/ 0 w 12"/>
                <a:gd name="T5" fmla="*/ 4 h 28"/>
                <a:gd name="T6" fmla="*/ 9 w 12"/>
                <a:gd name="T7" fmla="*/ 26 h 28"/>
                <a:gd name="T8" fmla="*/ 12 w 12"/>
                <a:gd name="T9" fmla="*/ 25 h 28"/>
              </a:gdLst>
              <a:ahLst/>
              <a:cxnLst>
                <a:cxn ang="0">
                  <a:pos x="T0" y="T1"/>
                </a:cxn>
                <a:cxn ang="0">
                  <a:pos x="T2" y="T3"/>
                </a:cxn>
                <a:cxn ang="0">
                  <a:pos x="T4" y="T5"/>
                </a:cxn>
                <a:cxn ang="0">
                  <a:pos x="T6" y="T7"/>
                </a:cxn>
                <a:cxn ang="0">
                  <a:pos x="T8" y="T9"/>
                </a:cxn>
              </a:cxnLst>
              <a:rect l="0" t="0" r="r" b="b"/>
              <a:pathLst>
                <a:path w="12" h="28">
                  <a:moveTo>
                    <a:pt x="12" y="25"/>
                  </a:moveTo>
                  <a:cubicBezTo>
                    <a:pt x="8" y="18"/>
                    <a:pt x="6" y="10"/>
                    <a:pt x="4" y="3"/>
                  </a:cubicBezTo>
                  <a:cubicBezTo>
                    <a:pt x="3" y="0"/>
                    <a:pt x="0" y="1"/>
                    <a:pt x="0" y="4"/>
                  </a:cubicBezTo>
                  <a:cubicBezTo>
                    <a:pt x="2" y="12"/>
                    <a:pt x="5" y="19"/>
                    <a:pt x="9" y="26"/>
                  </a:cubicBezTo>
                  <a:cubicBezTo>
                    <a:pt x="10" y="28"/>
                    <a:pt x="12" y="27"/>
                    <a:pt x="12" y="2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9" name="Freeform 474">
              <a:extLst>
                <a:ext uri="{FF2B5EF4-FFF2-40B4-BE49-F238E27FC236}">
                  <a16:creationId xmlns:a16="http://schemas.microsoft.com/office/drawing/2014/main" id="{557D2649-3CD4-981A-8E3B-AC25A79D8006}"/>
                </a:ext>
              </a:extLst>
            </p:cNvPr>
            <p:cNvSpPr>
              <a:spLocks/>
            </p:cNvSpPr>
            <p:nvPr/>
          </p:nvSpPr>
          <p:spPr bwMode="auto">
            <a:xfrm>
              <a:off x="10946967" y="6342275"/>
              <a:ext cx="75892" cy="194474"/>
            </a:xfrm>
            <a:custGeom>
              <a:avLst/>
              <a:gdLst>
                <a:gd name="T0" fmla="*/ 16 w 18"/>
                <a:gd name="T1" fmla="*/ 37 h 44"/>
                <a:gd name="T2" fmla="*/ 12 w 18"/>
                <a:gd name="T3" fmla="*/ 8 h 44"/>
                <a:gd name="T4" fmla="*/ 6 w 18"/>
                <a:gd name="T5" fmla="*/ 4 h 44"/>
                <a:gd name="T6" fmla="*/ 10 w 18"/>
                <a:gd name="T7" fmla="*/ 40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7"/>
                    <a:pt x="7" y="18"/>
                    <a:pt x="12" y="8"/>
                  </a:cubicBezTo>
                  <a:cubicBezTo>
                    <a:pt x="13" y="4"/>
                    <a:pt x="8" y="0"/>
                    <a:pt x="6" y="4"/>
                  </a:cubicBezTo>
                  <a:cubicBezTo>
                    <a:pt x="0" y="17"/>
                    <a:pt x="2" y="29"/>
                    <a:pt x="10" y="40"/>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0" name="Freeform 475">
              <a:extLst>
                <a:ext uri="{FF2B5EF4-FFF2-40B4-BE49-F238E27FC236}">
                  <a16:creationId xmlns:a16="http://schemas.microsoft.com/office/drawing/2014/main" id="{2238FD12-B417-8D74-4125-21B063F5291B}"/>
                </a:ext>
              </a:extLst>
            </p:cNvPr>
            <p:cNvSpPr>
              <a:spLocks/>
            </p:cNvSpPr>
            <p:nvPr/>
          </p:nvSpPr>
          <p:spPr bwMode="auto">
            <a:xfrm>
              <a:off x="11217333" y="6399194"/>
              <a:ext cx="40318" cy="147041"/>
            </a:xfrm>
            <a:custGeom>
              <a:avLst/>
              <a:gdLst>
                <a:gd name="T0" fmla="*/ 3 w 10"/>
                <a:gd name="T1" fmla="*/ 4 h 33"/>
                <a:gd name="T2" fmla="*/ 3 w 10"/>
                <a:gd name="T3" fmla="*/ 29 h 33"/>
                <a:gd name="T4" fmla="*/ 9 w 10"/>
                <a:gd name="T5" fmla="*/ 27 h 33"/>
                <a:gd name="T6" fmla="*/ 9 w 10"/>
                <a:gd name="T7" fmla="*/ 6 h 33"/>
                <a:gd name="T8" fmla="*/ 3 w 10"/>
                <a:gd name="T9" fmla="*/ 4 h 33"/>
              </a:gdLst>
              <a:ahLst/>
              <a:cxnLst>
                <a:cxn ang="0">
                  <a:pos x="T0" y="T1"/>
                </a:cxn>
                <a:cxn ang="0">
                  <a:pos x="T2" y="T3"/>
                </a:cxn>
                <a:cxn ang="0">
                  <a:pos x="T4" y="T5"/>
                </a:cxn>
                <a:cxn ang="0">
                  <a:pos x="T6" y="T7"/>
                </a:cxn>
                <a:cxn ang="0">
                  <a:pos x="T8" y="T9"/>
                </a:cxn>
              </a:cxnLst>
              <a:rect l="0" t="0" r="r" b="b"/>
              <a:pathLst>
                <a:path w="10" h="33">
                  <a:moveTo>
                    <a:pt x="3" y="4"/>
                  </a:moveTo>
                  <a:cubicBezTo>
                    <a:pt x="0" y="12"/>
                    <a:pt x="0" y="21"/>
                    <a:pt x="3" y="29"/>
                  </a:cubicBezTo>
                  <a:cubicBezTo>
                    <a:pt x="4" y="33"/>
                    <a:pt x="10" y="31"/>
                    <a:pt x="9" y="27"/>
                  </a:cubicBezTo>
                  <a:cubicBezTo>
                    <a:pt x="8" y="20"/>
                    <a:pt x="7" y="13"/>
                    <a:pt x="9" y="6"/>
                  </a:cubicBezTo>
                  <a:cubicBezTo>
                    <a:pt x="10" y="2"/>
                    <a:pt x="4" y="0"/>
                    <a:pt x="3"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1" name="Freeform 476">
              <a:extLst>
                <a:ext uri="{FF2B5EF4-FFF2-40B4-BE49-F238E27FC236}">
                  <a16:creationId xmlns:a16="http://schemas.microsoft.com/office/drawing/2014/main" id="{B9266721-4B6A-91B4-8FB9-5D5C6EE91B3B}"/>
                </a:ext>
              </a:extLst>
            </p:cNvPr>
            <p:cNvSpPr>
              <a:spLocks/>
            </p:cNvSpPr>
            <p:nvPr/>
          </p:nvSpPr>
          <p:spPr bwMode="auto">
            <a:xfrm>
              <a:off x="11741463" y="6337531"/>
              <a:ext cx="59291" cy="222933"/>
            </a:xfrm>
            <a:custGeom>
              <a:avLst/>
              <a:gdLst>
                <a:gd name="T0" fmla="*/ 10 w 14"/>
                <a:gd name="T1" fmla="*/ 27 h 50"/>
                <a:gd name="T2" fmla="*/ 13 w 14"/>
                <a:gd name="T3" fmla="*/ 6 h 50"/>
                <a:gd name="T4" fmla="*/ 6 w 14"/>
                <a:gd name="T5" fmla="*/ 4 h 50"/>
                <a:gd name="T6" fmla="*/ 4 w 14"/>
                <a:gd name="T7" fmla="*/ 15 h 50"/>
                <a:gd name="T8" fmla="*/ 3 w 14"/>
                <a:gd name="T9" fmla="*/ 16 h 50"/>
                <a:gd name="T10" fmla="*/ 4 w 14"/>
                <a:gd name="T11" fmla="*/ 46 h 50"/>
                <a:gd name="T12" fmla="*/ 11 w 14"/>
                <a:gd name="T13" fmla="*/ 42 h 50"/>
                <a:gd name="T14" fmla="*/ 8 w 14"/>
                <a:gd name="T15" fmla="*/ 30 h 50"/>
                <a:gd name="T16" fmla="*/ 10 w 14"/>
                <a:gd name="T17"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7"/>
                  </a:moveTo>
                  <a:cubicBezTo>
                    <a:pt x="11" y="20"/>
                    <a:pt x="11" y="13"/>
                    <a:pt x="13" y="6"/>
                  </a:cubicBezTo>
                  <a:cubicBezTo>
                    <a:pt x="14" y="1"/>
                    <a:pt x="7" y="0"/>
                    <a:pt x="6" y="4"/>
                  </a:cubicBezTo>
                  <a:cubicBezTo>
                    <a:pt x="5" y="8"/>
                    <a:pt x="4" y="11"/>
                    <a:pt x="4" y="15"/>
                  </a:cubicBezTo>
                  <a:cubicBezTo>
                    <a:pt x="3" y="15"/>
                    <a:pt x="3" y="16"/>
                    <a:pt x="3" y="16"/>
                  </a:cubicBezTo>
                  <a:cubicBezTo>
                    <a:pt x="0" y="27"/>
                    <a:pt x="0" y="36"/>
                    <a:pt x="4" y="46"/>
                  </a:cubicBezTo>
                  <a:cubicBezTo>
                    <a:pt x="6" y="50"/>
                    <a:pt x="13" y="46"/>
                    <a:pt x="11" y="42"/>
                  </a:cubicBezTo>
                  <a:cubicBezTo>
                    <a:pt x="9" y="38"/>
                    <a:pt x="8" y="34"/>
                    <a:pt x="8" y="30"/>
                  </a:cubicBezTo>
                  <a:cubicBezTo>
                    <a:pt x="9" y="30"/>
                    <a:pt x="10" y="29"/>
                    <a:pt x="10" y="2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2" name="Freeform 477">
              <a:extLst>
                <a:ext uri="{FF2B5EF4-FFF2-40B4-BE49-F238E27FC236}">
                  <a16:creationId xmlns:a16="http://schemas.microsoft.com/office/drawing/2014/main" id="{24223E61-2286-905B-2357-F12F89FB5A8F}"/>
                </a:ext>
              </a:extLst>
            </p:cNvPr>
            <p:cNvSpPr>
              <a:spLocks/>
            </p:cNvSpPr>
            <p:nvPr/>
          </p:nvSpPr>
          <p:spPr bwMode="auto">
            <a:xfrm>
              <a:off x="11826842" y="6394450"/>
              <a:ext cx="33203" cy="142298"/>
            </a:xfrm>
            <a:custGeom>
              <a:avLst/>
              <a:gdLst>
                <a:gd name="T0" fmla="*/ 6 w 8"/>
                <a:gd name="T1" fmla="*/ 4 h 32"/>
                <a:gd name="T2" fmla="*/ 1 w 8"/>
                <a:gd name="T3" fmla="*/ 5 h 32"/>
                <a:gd name="T4" fmla="*/ 4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4"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3" name="Freeform 478">
              <a:extLst>
                <a:ext uri="{FF2B5EF4-FFF2-40B4-BE49-F238E27FC236}">
                  <a16:creationId xmlns:a16="http://schemas.microsoft.com/office/drawing/2014/main" id="{7003B6FF-BD11-5F67-ABE0-1C00EA758BA9}"/>
                </a:ext>
              </a:extLst>
            </p:cNvPr>
            <p:cNvSpPr>
              <a:spLocks/>
            </p:cNvSpPr>
            <p:nvPr/>
          </p:nvSpPr>
          <p:spPr bwMode="auto">
            <a:xfrm>
              <a:off x="11850558" y="6373106"/>
              <a:ext cx="85379" cy="239535"/>
            </a:xfrm>
            <a:custGeom>
              <a:avLst/>
              <a:gdLst>
                <a:gd name="T0" fmla="*/ 18 w 20"/>
                <a:gd name="T1" fmla="*/ 47 h 54"/>
                <a:gd name="T2" fmla="*/ 13 w 20"/>
                <a:gd name="T3" fmla="*/ 15 h 54"/>
                <a:gd name="T4" fmla="*/ 12 w 20"/>
                <a:gd name="T5" fmla="*/ 13 h 54"/>
                <a:gd name="T6" fmla="*/ 12 w 20"/>
                <a:gd name="T7" fmla="*/ 4 h 54"/>
                <a:gd name="T8" fmla="*/ 8 w 20"/>
                <a:gd name="T9" fmla="*/ 4 h 54"/>
                <a:gd name="T10" fmla="*/ 8 w 20"/>
                <a:gd name="T11" fmla="*/ 13 h 54"/>
                <a:gd name="T12" fmla="*/ 7 w 20"/>
                <a:gd name="T13" fmla="*/ 14 h 54"/>
                <a:gd name="T14" fmla="*/ 6 w 20"/>
                <a:gd name="T15" fmla="*/ 23 h 54"/>
                <a:gd name="T16" fmla="*/ 5 w 20"/>
                <a:gd name="T17" fmla="*/ 23 h 54"/>
                <a:gd name="T18" fmla="*/ 1 w 20"/>
                <a:gd name="T19" fmla="*/ 40 h 54"/>
                <a:gd name="T20" fmla="*/ 3 w 20"/>
                <a:gd name="T21" fmla="*/ 40 h 54"/>
                <a:gd name="T22" fmla="*/ 6 w 20"/>
                <a:gd name="T23" fmla="*/ 26 h 54"/>
                <a:gd name="T24" fmla="*/ 10 w 20"/>
                <a:gd name="T25" fmla="*/ 49 h 54"/>
                <a:gd name="T26" fmla="*/ 18 w 20"/>
                <a:gd name="T27"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4">
                  <a:moveTo>
                    <a:pt x="18" y="47"/>
                  </a:moveTo>
                  <a:cubicBezTo>
                    <a:pt x="15" y="36"/>
                    <a:pt x="14" y="25"/>
                    <a:pt x="13" y="15"/>
                  </a:cubicBezTo>
                  <a:cubicBezTo>
                    <a:pt x="13" y="14"/>
                    <a:pt x="12" y="13"/>
                    <a:pt x="12" y="13"/>
                  </a:cubicBezTo>
                  <a:cubicBezTo>
                    <a:pt x="12" y="10"/>
                    <a:pt x="12" y="8"/>
                    <a:pt x="12" y="4"/>
                  </a:cubicBezTo>
                  <a:cubicBezTo>
                    <a:pt x="12" y="0"/>
                    <a:pt x="8" y="0"/>
                    <a:pt x="8" y="4"/>
                  </a:cubicBezTo>
                  <a:cubicBezTo>
                    <a:pt x="8" y="8"/>
                    <a:pt x="8" y="10"/>
                    <a:pt x="8" y="13"/>
                  </a:cubicBezTo>
                  <a:cubicBezTo>
                    <a:pt x="8" y="13"/>
                    <a:pt x="7" y="14"/>
                    <a:pt x="7" y="14"/>
                  </a:cubicBezTo>
                  <a:cubicBezTo>
                    <a:pt x="7" y="17"/>
                    <a:pt x="7" y="20"/>
                    <a:pt x="6" y="23"/>
                  </a:cubicBezTo>
                  <a:cubicBezTo>
                    <a:pt x="6" y="22"/>
                    <a:pt x="5" y="22"/>
                    <a:pt x="5" y="23"/>
                  </a:cubicBezTo>
                  <a:cubicBezTo>
                    <a:pt x="3" y="29"/>
                    <a:pt x="3" y="34"/>
                    <a:pt x="1" y="40"/>
                  </a:cubicBezTo>
                  <a:cubicBezTo>
                    <a:pt x="0" y="41"/>
                    <a:pt x="2" y="41"/>
                    <a:pt x="3" y="40"/>
                  </a:cubicBezTo>
                  <a:cubicBezTo>
                    <a:pt x="4" y="35"/>
                    <a:pt x="5" y="30"/>
                    <a:pt x="6" y="26"/>
                  </a:cubicBezTo>
                  <a:cubicBezTo>
                    <a:pt x="6" y="34"/>
                    <a:pt x="7" y="42"/>
                    <a:pt x="10" y="49"/>
                  </a:cubicBezTo>
                  <a:cubicBezTo>
                    <a:pt x="12" y="54"/>
                    <a:pt x="20" y="52"/>
                    <a:pt x="18" y="4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4" name="Freeform 479">
              <a:extLst>
                <a:ext uri="{FF2B5EF4-FFF2-40B4-BE49-F238E27FC236}">
                  <a16:creationId xmlns:a16="http://schemas.microsoft.com/office/drawing/2014/main" id="{BF92CC40-0095-9445-BA37-6391D410F095}"/>
                </a:ext>
              </a:extLst>
            </p:cNvPr>
            <p:cNvSpPr>
              <a:spLocks/>
            </p:cNvSpPr>
            <p:nvPr/>
          </p:nvSpPr>
          <p:spPr bwMode="auto">
            <a:xfrm>
              <a:off x="11957282" y="6491687"/>
              <a:ext cx="23716" cy="130440"/>
            </a:xfrm>
            <a:custGeom>
              <a:avLst/>
              <a:gdLst>
                <a:gd name="T0" fmla="*/ 5 w 6"/>
                <a:gd name="T1" fmla="*/ 4 h 29"/>
                <a:gd name="T2" fmla="*/ 1 w 6"/>
                <a:gd name="T3" fmla="*/ 3 h 29"/>
                <a:gd name="T4" fmla="*/ 0 w 6"/>
                <a:gd name="T5" fmla="*/ 25 h 29"/>
                <a:gd name="T6" fmla="*/ 6 w 6"/>
                <a:gd name="T7" fmla="*/ 25 h 29"/>
                <a:gd name="T8" fmla="*/ 5 w 6"/>
                <a:gd name="T9" fmla="*/ 4 h 29"/>
              </a:gdLst>
              <a:ahLst/>
              <a:cxnLst>
                <a:cxn ang="0">
                  <a:pos x="T0" y="T1"/>
                </a:cxn>
                <a:cxn ang="0">
                  <a:pos x="T2" y="T3"/>
                </a:cxn>
                <a:cxn ang="0">
                  <a:pos x="T4" y="T5"/>
                </a:cxn>
                <a:cxn ang="0">
                  <a:pos x="T6" y="T7"/>
                </a:cxn>
                <a:cxn ang="0">
                  <a:pos x="T8" y="T9"/>
                </a:cxn>
              </a:cxnLst>
              <a:rect l="0" t="0" r="r" b="b"/>
              <a:pathLst>
                <a:path w="6" h="29">
                  <a:moveTo>
                    <a:pt x="5" y="4"/>
                  </a:moveTo>
                  <a:cubicBezTo>
                    <a:pt x="5" y="1"/>
                    <a:pt x="1" y="0"/>
                    <a:pt x="1" y="3"/>
                  </a:cubicBezTo>
                  <a:cubicBezTo>
                    <a:pt x="1" y="11"/>
                    <a:pt x="0" y="21"/>
                    <a:pt x="0" y="25"/>
                  </a:cubicBezTo>
                  <a:cubicBezTo>
                    <a:pt x="0" y="29"/>
                    <a:pt x="6" y="29"/>
                    <a:pt x="6" y="25"/>
                  </a:cubicBezTo>
                  <a:cubicBezTo>
                    <a:pt x="6" y="21"/>
                    <a:pt x="6" y="11"/>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5" name="Freeform 480">
              <a:extLst>
                <a:ext uri="{FF2B5EF4-FFF2-40B4-BE49-F238E27FC236}">
                  <a16:creationId xmlns:a16="http://schemas.microsoft.com/office/drawing/2014/main" id="{F23D0FA4-E87C-6716-5657-ACD2AE1E9B4F}"/>
                </a:ext>
              </a:extLst>
            </p:cNvPr>
            <p:cNvSpPr>
              <a:spLocks/>
            </p:cNvSpPr>
            <p:nvPr/>
          </p:nvSpPr>
          <p:spPr bwMode="auto">
            <a:xfrm>
              <a:off x="11985741" y="6394450"/>
              <a:ext cx="42689" cy="177872"/>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9" y="35"/>
                  </a:cubicBezTo>
                  <a:cubicBezTo>
                    <a:pt x="9" y="25"/>
                    <a:pt x="9" y="14"/>
                    <a:pt x="10" y="4"/>
                  </a:cubicBezTo>
                  <a:cubicBezTo>
                    <a:pt x="10" y="0"/>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6" name="Freeform 481">
              <a:extLst>
                <a:ext uri="{FF2B5EF4-FFF2-40B4-BE49-F238E27FC236}">
                  <a16:creationId xmlns:a16="http://schemas.microsoft.com/office/drawing/2014/main" id="{E7B57477-F217-A7B5-25E6-8D0A3404388F}"/>
                </a:ext>
              </a:extLst>
            </p:cNvPr>
            <p:cNvSpPr>
              <a:spLocks/>
            </p:cNvSpPr>
            <p:nvPr/>
          </p:nvSpPr>
          <p:spPr bwMode="auto">
            <a:xfrm>
              <a:off x="12028431" y="6382592"/>
              <a:ext cx="71149" cy="249021"/>
            </a:xfrm>
            <a:custGeom>
              <a:avLst/>
              <a:gdLst>
                <a:gd name="T0" fmla="*/ 7 w 17"/>
                <a:gd name="T1" fmla="*/ 5 h 56"/>
                <a:gd name="T2" fmla="*/ 4 w 17"/>
                <a:gd name="T3" fmla="*/ 12 h 56"/>
                <a:gd name="T4" fmla="*/ 4 w 17"/>
                <a:gd name="T5" fmla="*/ 11 h 56"/>
                <a:gd name="T6" fmla="*/ 1 w 17"/>
                <a:gd name="T7" fmla="*/ 11 h 56"/>
                <a:gd name="T8" fmla="*/ 2 w 17"/>
                <a:gd name="T9" fmla="*/ 19 h 56"/>
                <a:gd name="T10" fmla="*/ 6 w 17"/>
                <a:gd name="T11" fmla="*/ 54 h 56"/>
                <a:gd name="T12" fmla="*/ 12 w 17"/>
                <a:gd name="T13" fmla="*/ 52 h 56"/>
                <a:gd name="T14" fmla="*/ 15 w 17"/>
                <a:gd name="T15" fmla="*/ 9 h 56"/>
                <a:gd name="T16" fmla="*/ 7 w 17"/>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6">
                  <a:moveTo>
                    <a:pt x="7" y="5"/>
                  </a:moveTo>
                  <a:cubicBezTo>
                    <a:pt x="6" y="7"/>
                    <a:pt x="5" y="9"/>
                    <a:pt x="4" y="12"/>
                  </a:cubicBezTo>
                  <a:cubicBezTo>
                    <a:pt x="4" y="11"/>
                    <a:pt x="4" y="11"/>
                    <a:pt x="4" y="11"/>
                  </a:cubicBezTo>
                  <a:cubicBezTo>
                    <a:pt x="4" y="9"/>
                    <a:pt x="1" y="10"/>
                    <a:pt x="1" y="11"/>
                  </a:cubicBezTo>
                  <a:cubicBezTo>
                    <a:pt x="1" y="14"/>
                    <a:pt x="2" y="17"/>
                    <a:pt x="2" y="19"/>
                  </a:cubicBezTo>
                  <a:cubicBezTo>
                    <a:pt x="0" y="31"/>
                    <a:pt x="1" y="43"/>
                    <a:pt x="6" y="54"/>
                  </a:cubicBezTo>
                  <a:cubicBezTo>
                    <a:pt x="7" y="56"/>
                    <a:pt x="12" y="55"/>
                    <a:pt x="12" y="52"/>
                  </a:cubicBezTo>
                  <a:cubicBezTo>
                    <a:pt x="11" y="38"/>
                    <a:pt x="9" y="23"/>
                    <a:pt x="15" y="9"/>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7" name="Freeform 482">
              <a:extLst>
                <a:ext uri="{FF2B5EF4-FFF2-40B4-BE49-F238E27FC236}">
                  <a16:creationId xmlns:a16="http://schemas.microsoft.com/office/drawing/2014/main" id="{896098CE-1F8F-EE7C-EF31-070492F802B6}"/>
                </a:ext>
              </a:extLst>
            </p:cNvPr>
            <p:cNvSpPr>
              <a:spLocks/>
            </p:cNvSpPr>
            <p:nvPr/>
          </p:nvSpPr>
          <p:spPr bwMode="auto">
            <a:xfrm>
              <a:off x="11943052" y="6347018"/>
              <a:ext cx="33203" cy="158899"/>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8" name="Freeform 483">
              <a:extLst>
                <a:ext uri="{FF2B5EF4-FFF2-40B4-BE49-F238E27FC236}">
                  <a16:creationId xmlns:a16="http://schemas.microsoft.com/office/drawing/2014/main" id="{5FC815CF-C150-C84C-88F7-93FAD1F2BCBF}"/>
                </a:ext>
              </a:extLst>
            </p:cNvPr>
            <p:cNvSpPr>
              <a:spLocks/>
            </p:cNvSpPr>
            <p:nvPr/>
          </p:nvSpPr>
          <p:spPr bwMode="auto">
            <a:xfrm>
              <a:off x="12087722" y="6382592"/>
              <a:ext cx="61662" cy="177872"/>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39"/>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9" name="Freeform 484">
              <a:extLst>
                <a:ext uri="{FF2B5EF4-FFF2-40B4-BE49-F238E27FC236}">
                  <a16:creationId xmlns:a16="http://schemas.microsoft.com/office/drawing/2014/main" id="{C3BF2905-2B9F-4309-7AF7-68482F5796F5}"/>
                </a:ext>
              </a:extLst>
            </p:cNvPr>
            <p:cNvSpPr>
              <a:spLocks/>
            </p:cNvSpPr>
            <p:nvPr/>
          </p:nvSpPr>
          <p:spPr bwMode="auto">
            <a:xfrm>
              <a:off x="12182587" y="6453741"/>
              <a:ext cx="35574" cy="142298"/>
            </a:xfrm>
            <a:custGeom>
              <a:avLst/>
              <a:gdLst>
                <a:gd name="T0" fmla="*/ 0 w 8"/>
                <a:gd name="T1" fmla="*/ 5 h 32"/>
                <a:gd name="T2" fmla="*/ 1 w 8"/>
                <a:gd name="T3" fmla="*/ 28 h 32"/>
                <a:gd name="T4" fmla="*/ 7 w 8"/>
                <a:gd name="T5" fmla="*/ 28 h 32"/>
                <a:gd name="T6" fmla="*/ 8 w 8"/>
                <a:gd name="T7" fmla="*/ 5 h 32"/>
                <a:gd name="T8" fmla="*/ 0 w 8"/>
                <a:gd name="T9" fmla="*/ 5 h 32"/>
              </a:gdLst>
              <a:ahLst/>
              <a:cxnLst>
                <a:cxn ang="0">
                  <a:pos x="T0" y="T1"/>
                </a:cxn>
                <a:cxn ang="0">
                  <a:pos x="T2" y="T3"/>
                </a:cxn>
                <a:cxn ang="0">
                  <a:pos x="T4" y="T5"/>
                </a:cxn>
                <a:cxn ang="0">
                  <a:pos x="T6" y="T7"/>
                </a:cxn>
                <a:cxn ang="0">
                  <a:pos x="T8" y="T9"/>
                </a:cxn>
              </a:cxnLst>
              <a:rect l="0" t="0" r="r" b="b"/>
              <a:pathLst>
                <a:path w="8" h="32">
                  <a:moveTo>
                    <a:pt x="0" y="5"/>
                  </a:moveTo>
                  <a:cubicBezTo>
                    <a:pt x="0" y="13"/>
                    <a:pt x="0" y="20"/>
                    <a:pt x="1" y="28"/>
                  </a:cubicBezTo>
                  <a:cubicBezTo>
                    <a:pt x="2" y="32"/>
                    <a:pt x="7" y="32"/>
                    <a:pt x="7" y="28"/>
                  </a:cubicBezTo>
                  <a:cubicBezTo>
                    <a:pt x="8" y="20"/>
                    <a:pt x="8" y="13"/>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0" name="Freeform 485">
              <a:extLst>
                <a:ext uri="{FF2B5EF4-FFF2-40B4-BE49-F238E27FC236}">
                  <a16:creationId xmlns:a16="http://schemas.microsoft.com/office/drawing/2014/main" id="{B72F7049-1924-B2B4-63B8-098E0880C7BC}"/>
                </a:ext>
              </a:extLst>
            </p:cNvPr>
            <p:cNvSpPr>
              <a:spLocks/>
            </p:cNvSpPr>
            <p:nvPr/>
          </p:nvSpPr>
          <p:spPr bwMode="auto">
            <a:xfrm>
              <a:off x="-123810" y="6683790"/>
              <a:ext cx="12408377" cy="267994"/>
            </a:xfrm>
            <a:custGeom>
              <a:avLst/>
              <a:gdLst>
                <a:gd name="T0" fmla="*/ 2945 w 2951"/>
                <a:gd name="T1" fmla="*/ 22 h 60"/>
                <a:gd name="T2" fmla="*/ 2927 w 2951"/>
                <a:gd name="T3" fmla="*/ 60 h 60"/>
                <a:gd name="T4" fmla="*/ 25 w 2951"/>
                <a:gd name="T5" fmla="*/ 60 h 60"/>
                <a:gd name="T6" fmla="*/ 6 w 2951"/>
                <a:gd name="T7" fmla="*/ 18 h 60"/>
                <a:gd name="T8" fmla="*/ 5 w 2951"/>
                <a:gd name="T9" fmla="*/ 38 h 60"/>
                <a:gd name="T10" fmla="*/ 25 w 2951"/>
                <a:gd name="T11" fmla="*/ 0 h 60"/>
                <a:gd name="T12" fmla="*/ 2927 w 2951"/>
                <a:gd name="T13" fmla="*/ 0 h 60"/>
                <a:gd name="T14" fmla="*/ 2945 w 2951"/>
                <a:gd name="T15" fmla="*/ 39 h 60"/>
                <a:gd name="T16" fmla="*/ 2945 w 2951"/>
                <a:gd name="T17" fmla="*/ 2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51" h="60">
                  <a:moveTo>
                    <a:pt x="2945" y="22"/>
                  </a:moveTo>
                  <a:cubicBezTo>
                    <a:pt x="2945" y="32"/>
                    <a:pt x="2951" y="60"/>
                    <a:pt x="2927" y="60"/>
                  </a:cubicBezTo>
                  <a:cubicBezTo>
                    <a:pt x="25" y="60"/>
                    <a:pt x="25" y="60"/>
                    <a:pt x="25" y="60"/>
                  </a:cubicBezTo>
                  <a:cubicBezTo>
                    <a:pt x="0" y="60"/>
                    <a:pt x="6" y="28"/>
                    <a:pt x="6" y="18"/>
                  </a:cubicBezTo>
                  <a:cubicBezTo>
                    <a:pt x="5" y="38"/>
                    <a:pt x="5" y="38"/>
                    <a:pt x="5" y="38"/>
                  </a:cubicBezTo>
                  <a:cubicBezTo>
                    <a:pt x="5" y="27"/>
                    <a:pt x="14" y="0"/>
                    <a:pt x="25" y="0"/>
                  </a:cubicBezTo>
                  <a:cubicBezTo>
                    <a:pt x="2927" y="0"/>
                    <a:pt x="2927" y="0"/>
                    <a:pt x="2927" y="0"/>
                  </a:cubicBezTo>
                  <a:cubicBezTo>
                    <a:pt x="2938" y="0"/>
                    <a:pt x="2945" y="28"/>
                    <a:pt x="2945" y="39"/>
                  </a:cubicBezTo>
                  <a:lnTo>
                    <a:pt x="2945" y="22"/>
                  </a:lnTo>
                  <a:close/>
                </a:path>
              </a:pathLst>
            </a:custGeom>
            <a:solidFill>
              <a:srgbClr val="4463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1" name="Freeform 486">
              <a:extLst>
                <a:ext uri="{FF2B5EF4-FFF2-40B4-BE49-F238E27FC236}">
                  <a16:creationId xmlns:a16="http://schemas.microsoft.com/office/drawing/2014/main" id="{FD8C2E42-84AF-8F1A-26F4-C757ADE48471}"/>
                </a:ext>
              </a:extLst>
            </p:cNvPr>
            <p:cNvSpPr>
              <a:spLocks/>
            </p:cNvSpPr>
            <p:nvPr/>
          </p:nvSpPr>
          <p:spPr bwMode="auto">
            <a:xfrm>
              <a:off x="-119067" y="6425282"/>
              <a:ext cx="12360944" cy="315427"/>
            </a:xfrm>
            <a:custGeom>
              <a:avLst/>
              <a:gdLst>
                <a:gd name="T0" fmla="*/ 2940 w 2940"/>
                <a:gd name="T1" fmla="*/ 18 h 36"/>
                <a:gd name="T2" fmla="*/ 2922 w 2940"/>
                <a:gd name="T3" fmla="*/ 36 h 36"/>
                <a:gd name="T4" fmla="*/ 18 w 2940"/>
                <a:gd name="T5" fmla="*/ 36 h 36"/>
                <a:gd name="T6" fmla="*/ 0 w 2940"/>
                <a:gd name="T7" fmla="*/ 18 h 36"/>
                <a:gd name="T8" fmla="*/ 18 w 2940"/>
                <a:gd name="T9" fmla="*/ 0 h 36"/>
                <a:gd name="T10" fmla="*/ 2922 w 2940"/>
                <a:gd name="T11" fmla="*/ 0 h 36"/>
                <a:gd name="T12" fmla="*/ 2940 w 2940"/>
                <a:gd name="T13" fmla="*/ 18 h 36"/>
              </a:gdLst>
              <a:ahLst/>
              <a:cxnLst>
                <a:cxn ang="0">
                  <a:pos x="T0" y="T1"/>
                </a:cxn>
                <a:cxn ang="0">
                  <a:pos x="T2" y="T3"/>
                </a:cxn>
                <a:cxn ang="0">
                  <a:pos x="T4" y="T5"/>
                </a:cxn>
                <a:cxn ang="0">
                  <a:pos x="T6" y="T7"/>
                </a:cxn>
                <a:cxn ang="0">
                  <a:pos x="T8" y="T9"/>
                </a:cxn>
                <a:cxn ang="0">
                  <a:pos x="T10" y="T11"/>
                </a:cxn>
                <a:cxn ang="0">
                  <a:pos x="T12" y="T13"/>
                </a:cxn>
              </a:cxnLst>
              <a:rect l="0" t="0" r="r" b="b"/>
              <a:pathLst>
                <a:path w="2940" h="36">
                  <a:moveTo>
                    <a:pt x="2940" y="18"/>
                  </a:moveTo>
                  <a:cubicBezTo>
                    <a:pt x="2940" y="28"/>
                    <a:pt x="2932" y="36"/>
                    <a:pt x="2922" y="36"/>
                  </a:cubicBezTo>
                  <a:cubicBezTo>
                    <a:pt x="18" y="36"/>
                    <a:pt x="18" y="36"/>
                    <a:pt x="18" y="36"/>
                  </a:cubicBezTo>
                  <a:cubicBezTo>
                    <a:pt x="8" y="36"/>
                    <a:pt x="0" y="28"/>
                    <a:pt x="0" y="18"/>
                  </a:cubicBezTo>
                  <a:cubicBezTo>
                    <a:pt x="0" y="8"/>
                    <a:pt x="8" y="0"/>
                    <a:pt x="18" y="0"/>
                  </a:cubicBezTo>
                  <a:cubicBezTo>
                    <a:pt x="2922" y="0"/>
                    <a:pt x="2922" y="0"/>
                    <a:pt x="2922" y="0"/>
                  </a:cubicBezTo>
                  <a:cubicBezTo>
                    <a:pt x="2932" y="0"/>
                    <a:pt x="2940" y="8"/>
                    <a:pt x="2940" y="1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423" name="TextBox 422">
            <a:extLst>
              <a:ext uri="{FF2B5EF4-FFF2-40B4-BE49-F238E27FC236}">
                <a16:creationId xmlns:a16="http://schemas.microsoft.com/office/drawing/2014/main" id="{DFAA987B-CF9C-1F05-48DA-71AB2C6BBF4F}"/>
              </a:ext>
            </a:extLst>
          </p:cNvPr>
          <p:cNvSpPr txBox="1"/>
          <p:nvPr/>
        </p:nvSpPr>
        <p:spPr>
          <a:xfrm>
            <a:off x="846299" y="-33682"/>
            <a:ext cx="10855623" cy="1077218"/>
          </a:xfrm>
          <a:prstGeom prst="rect">
            <a:avLst/>
          </a:prstGeom>
          <a:noFill/>
        </p:spPr>
        <p:txBody>
          <a:bodyPr wrap="square">
            <a:spAutoFit/>
          </a:bodyPr>
          <a:lstStyle/>
          <a:p>
            <a:pPr algn="just"/>
            <a:r>
              <a:rPr lang="vi-VN" sz="3200" dirty="0">
                <a:effectLst/>
                <a:latin typeface="Times New Roman" panose="02020603050405020304" pitchFamily="18" charset="0"/>
                <a:ea typeface="Calibri" panose="020F0502020204030204" pitchFamily="34" charset="0"/>
              </a:rPr>
              <a:t>Bón phân không đúng cách gây hại cho cây trồng, ảnh hưởng đến môi trường và sức khỏe con người</a:t>
            </a:r>
            <a:endParaRPr lang="en-US" sz="3200" dirty="0"/>
          </a:p>
        </p:txBody>
      </p:sp>
      <p:pic>
        <p:nvPicPr>
          <p:cNvPr id="424" name="Picture 423">
            <a:extLst>
              <a:ext uri="{FF2B5EF4-FFF2-40B4-BE49-F238E27FC236}">
                <a16:creationId xmlns:a16="http://schemas.microsoft.com/office/drawing/2014/main" id="{664586CA-8829-8BB5-DED3-630C955E55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58" y="1029376"/>
            <a:ext cx="3966169" cy="5105647"/>
          </a:xfrm>
          <a:prstGeom prst="rect">
            <a:avLst/>
          </a:prstGeom>
        </p:spPr>
      </p:pic>
      <p:pic>
        <p:nvPicPr>
          <p:cNvPr id="425" name="Picture 424">
            <a:extLst>
              <a:ext uri="{FF2B5EF4-FFF2-40B4-BE49-F238E27FC236}">
                <a16:creationId xmlns:a16="http://schemas.microsoft.com/office/drawing/2014/main" id="{AA867C07-855A-F25B-B6DE-5EA58D3081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3678" y="1276022"/>
            <a:ext cx="3562350" cy="3266440"/>
          </a:xfrm>
          <a:prstGeom prst="rect">
            <a:avLst/>
          </a:prstGeom>
        </p:spPr>
      </p:pic>
      <p:pic>
        <p:nvPicPr>
          <p:cNvPr id="426" name="Picture 425">
            <a:extLst>
              <a:ext uri="{FF2B5EF4-FFF2-40B4-BE49-F238E27FC236}">
                <a16:creationId xmlns:a16="http://schemas.microsoft.com/office/drawing/2014/main" id="{8EBB9EED-EE4A-69EA-9D02-858369C86C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5597" y="2571242"/>
            <a:ext cx="4017780" cy="3062582"/>
          </a:xfrm>
          <a:prstGeom prst="rect">
            <a:avLst/>
          </a:prstGeom>
        </p:spPr>
      </p:pic>
    </p:spTree>
    <p:extLst>
      <p:ext uri="{BB962C8B-B14F-4D97-AF65-F5344CB8AC3E}">
        <p14:creationId xmlns:p14="http://schemas.microsoft.com/office/powerpoint/2010/main" val="10327318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24"/>
                                        </p:tgtEl>
                                        <p:attrNameLst>
                                          <p:attrName>style.visibility</p:attrName>
                                        </p:attrNameLst>
                                      </p:cBhvr>
                                      <p:to>
                                        <p:strVal val="visible"/>
                                      </p:to>
                                    </p:set>
                                    <p:animEffect transition="in" filter="barn(inVertical)">
                                      <p:cBhvr>
                                        <p:cTn id="7" dur="500"/>
                                        <p:tgtEl>
                                          <p:spTgt spid="42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25"/>
                                        </p:tgtEl>
                                        <p:attrNameLst>
                                          <p:attrName>style.visibility</p:attrName>
                                        </p:attrNameLst>
                                      </p:cBhvr>
                                      <p:to>
                                        <p:strVal val="visible"/>
                                      </p:to>
                                    </p:set>
                                    <p:animEffect transition="in" filter="circle(in)">
                                      <p:cBhvr>
                                        <p:cTn id="12" dur="2000"/>
                                        <p:tgtEl>
                                          <p:spTgt spid="42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26"/>
                                        </p:tgtEl>
                                        <p:attrNameLst>
                                          <p:attrName>style.visibility</p:attrName>
                                        </p:attrNameLst>
                                      </p:cBhvr>
                                      <p:to>
                                        <p:strVal val="visible"/>
                                      </p:to>
                                    </p:set>
                                    <p:animEffect transition="in" filter="fade">
                                      <p:cBhvr>
                                        <p:cTn id="17" dur="1000"/>
                                        <p:tgtEl>
                                          <p:spTgt spid="426"/>
                                        </p:tgtEl>
                                      </p:cBhvr>
                                    </p:animEffect>
                                    <p:anim calcmode="lin" valueType="num">
                                      <p:cBhvr>
                                        <p:cTn id="18" dur="1000" fill="hold"/>
                                        <p:tgtEl>
                                          <p:spTgt spid="426"/>
                                        </p:tgtEl>
                                        <p:attrNameLst>
                                          <p:attrName>ppt_x</p:attrName>
                                        </p:attrNameLst>
                                      </p:cBhvr>
                                      <p:tavLst>
                                        <p:tav tm="0">
                                          <p:val>
                                            <p:strVal val="#ppt_x"/>
                                          </p:val>
                                        </p:tav>
                                        <p:tav tm="100000">
                                          <p:val>
                                            <p:strVal val="#ppt_x"/>
                                          </p:val>
                                        </p:tav>
                                      </p:tavLst>
                                    </p:anim>
                                    <p:anim calcmode="lin" valueType="num">
                                      <p:cBhvr>
                                        <p:cTn id="19" dur="1000" fill="hold"/>
                                        <p:tgtEl>
                                          <p:spTgt spid="4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3198" y="0"/>
            <a:ext cx="11538857" cy="6857999"/>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335659" y="1"/>
            <a:ext cx="14398170" cy="6857999"/>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51200" y="4866969"/>
            <a:ext cx="2480561" cy="1786003"/>
          </a:xfrm>
          <a:prstGeom prst="rect">
            <a:avLst/>
          </a:prstGeom>
        </p:spPr>
      </p:pic>
      <p:sp>
        <p:nvSpPr>
          <p:cNvPr id="2" name="Rectangle 1"/>
          <p:cNvSpPr/>
          <p:nvPr/>
        </p:nvSpPr>
        <p:spPr>
          <a:xfrm>
            <a:off x="2524220" y="986135"/>
            <a:ext cx="4435831" cy="923330"/>
          </a:xfrm>
          <a:prstGeom prst="rect">
            <a:avLst/>
          </a:prstGeom>
          <a:noFill/>
        </p:spPr>
        <p:txBody>
          <a:bodyPr wrap="none" lIns="91440" tIns="45720" rIns="91440" bIns="45720">
            <a:spAutoFit/>
          </a:bodyPr>
          <a:lstStyle/>
          <a:p>
            <a:pPr algn="ctr"/>
            <a:r>
              <a:rPr lang="vi-VN"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KHỞI ĐỘNG</a:t>
            </a:r>
            <a:endPar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3" name="Ca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271659"/>
            <a:ext cx="609600" cy="609600"/>
          </a:xfrm>
          <a:prstGeom prst="rect">
            <a:avLst/>
          </a:prstGeom>
        </p:spPr>
      </p:pic>
      <p:pic>
        <p:nvPicPr>
          <p:cNvPr id="6" name="Bike Rides">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848600" y="7271656"/>
            <a:ext cx="609600" cy="609600"/>
          </a:xfrm>
          <a:prstGeom prst="rect">
            <a:avLst/>
          </a:prstGeom>
        </p:spPr>
      </p:pic>
    </p:spTree>
    <p:extLst>
      <p:ext uri="{BB962C8B-B14F-4D97-AF65-F5344CB8AC3E}">
        <p14:creationId xmlns:p14="http://schemas.microsoft.com/office/powerpoint/2010/main" val="3733553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nodeType="withEffect">
                                  <p:stCondLst>
                                    <p:cond delay="0"/>
                                  </p:stCondLst>
                                  <p:iterate type="lt">
                                    <p:tmPct val="10000"/>
                                  </p:iterate>
                                  <p:childTnLst>
                                    <p:animMotion origin="layout" path="M -2.5E-6 3.33333E-6 L -2.5E-6 -0.07223 " pathEditMode="relative" rAng="0" ptsTypes="AA">
                                      <p:cBhvr>
                                        <p:cTn id="6" dur="250" accel="50000" decel="50000" autoRev="1" fill="hold">
                                          <p:stCondLst>
                                            <p:cond delay="0"/>
                                          </p:stCondLst>
                                        </p:cTn>
                                        <p:tgtEl>
                                          <p:spTgt spid="2">
                                            <p:txEl>
                                              <p:pRg st="0" end="0"/>
                                            </p:txEl>
                                          </p:spTgt>
                                        </p:tgtEl>
                                        <p:attrNameLst>
                                          <p:attrName>ppt_x</p:attrName>
                                          <p:attrName>ppt_y</p:attrName>
                                        </p:attrNameLst>
                                      </p:cBhvr>
                                      <p:rCtr x="0" y="-3611"/>
                                    </p:animMotion>
                                    <p:animRot by="1500000">
                                      <p:cBhvr>
                                        <p:cTn id="7" dur="125" fill="hold">
                                          <p:stCondLst>
                                            <p:cond delay="0"/>
                                          </p:stCondLst>
                                        </p:cTn>
                                        <p:tgtEl>
                                          <p:spTgt spid="2">
                                            <p:txEl>
                                              <p:pRg st="0" end="0"/>
                                            </p:txEl>
                                          </p:spTgt>
                                        </p:tgtEl>
                                        <p:attrNameLst>
                                          <p:attrName>r</p:attrName>
                                        </p:attrNameLst>
                                      </p:cBhvr>
                                    </p:animRot>
                                    <p:animRot by="-1500000">
                                      <p:cBhvr>
                                        <p:cTn id="8" dur="125" fill="hold">
                                          <p:stCondLst>
                                            <p:cond delay="125"/>
                                          </p:stCondLst>
                                        </p:cTn>
                                        <p:tgtEl>
                                          <p:spTgt spid="2">
                                            <p:txEl>
                                              <p:pRg st="0" end="0"/>
                                            </p:txEl>
                                          </p:spTgt>
                                        </p:tgtEl>
                                        <p:attrNameLst>
                                          <p:attrName>r</p:attrName>
                                        </p:attrNameLst>
                                      </p:cBhvr>
                                    </p:animRot>
                                    <p:animRot by="-1500000">
                                      <p:cBhvr>
                                        <p:cTn id="9" dur="125" fill="hold">
                                          <p:stCondLst>
                                            <p:cond delay="250"/>
                                          </p:stCondLst>
                                        </p:cTn>
                                        <p:tgtEl>
                                          <p:spTgt spid="2">
                                            <p:txEl>
                                              <p:pRg st="0" end="0"/>
                                            </p:txEl>
                                          </p:spTgt>
                                        </p:tgtEl>
                                        <p:attrNameLst>
                                          <p:attrName>r</p:attrName>
                                        </p:attrNameLst>
                                      </p:cBhvr>
                                    </p:animRot>
                                    <p:animRot by="1500000">
                                      <p:cBhvr>
                                        <p:cTn id="10" dur="125" fill="hold">
                                          <p:stCondLst>
                                            <p:cond delay="375"/>
                                          </p:stCondLst>
                                        </p:cTn>
                                        <p:tgtEl>
                                          <p:spTgt spid="2">
                                            <p:txEl>
                                              <p:pRg st="0" end="0"/>
                                            </p:txEl>
                                          </p:spTgt>
                                        </p:tgtEl>
                                        <p:attrNameLst>
                                          <p:attrName>r</p:attrName>
                                        </p:attrNameLst>
                                      </p:cBhvr>
                                    </p:animRot>
                                  </p:childTnLst>
                                </p:cTn>
                              </p:par>
                              <p:par>
                                <p:cTn id="11" presetID="1" presetClass="mediacall" presetSubtype="0" fill="hold" nodeType="withEffect">
                                  <p:stCondLst>
                                    <p:cond delay="0"/>
                                  </p:stCondLst>
                                  <p:childTnLst>
                                    <p:cmd type="call" cmd="playFrom(0.0)">
                                      <p:cBhvr>
                                        <p:cTn id="12" dur="22909" fill="hold"/>
                                        <p:tgtEl>
                                          <p:spTgt spid="6"/>
                                        </p:tgtEl>
                                      </p:cBhvr>
                                    </p:cmd>
                                  </p:childTnLst>
                                </p:cTn>
                              </p:par>
                            </p:childTnLst>
                          </p:cTn>
                        </p:par>
                      </p:childTnLst>
                    </p:cTn>
                  </p:par>
                  <p:par>
                    <p:cTn id="13" fill="hold">
                      <p:stCondLst>
                        <p:cond delay="indefinite"/>
                      </p:stCondLst>
                      <p:childTnLst>
                        <p:par>
                          <p:cTn id="14" fill="hold">
                            <p:stCondLst>
                              <p:cond delay="0"/>
                            </p:stCondLst>
                            <p:childTnLst>
                              <p:par>
                                <p:cTn id="15" presetID="3" presetClass="mediacall" presetSubtype="0" fill="hold" nodeType="clickEffect">
                                  <p:stCondLst>
                                    <p:cond delay="0"/>
                                  </p:stCondLst>
                                  <p:childTnLst>
                                    <p:cmd type="call" cmd="stop">
                                      <p:cBhvr>
                                        <p:cTn id="16" dur="1" fill="hold"/>
                                        <p:tgtEl>
                                          <p:spTgt spid="6"/>
                                        </p:tgtEl>
                                      </p:cBhvr>
                                    </p:cmd>
                                  </p:childTnLst>
                                </p:cTn>
                              </p:par>
                            </p:childTnLst>
                          </p:cTn>
                        </p:par>
                      </p:childTnLst>
                    </p:cTn>
                  </p:par>
                  <p:par>
                    <p:cTn id="17" fill="hold">
                      <p:stCondLst>
                        <p:cond delay="indefinite"/>
                      </p:stCondLst>
                      <p:childTnLst>
                        <p:par>
                          <p:cTn id="18" fill="hold">
                            <p:stCondLst>
                              <p:cond delay="0"/>
                            </p:stCondLst>
                            <p:childTnLst>
                              <p:par>
                                <p:cTn id="19" presetID="50" presetClass="exit" presetSubtype="0" accel="100000" fill="hold" grpId="0" nodeType="clickEffect">
                                  <p:stCondLst>
                                    <p:cond delay="0"/>
                                  </p:stCondLst>
                                  <p:iterate type="lt">
                                    <p:tmPct val="0"/>
                                  </p:iterate>
                                  <p:childTnLst>
                                    <p:anim calcmode="lin" valueType="num">
                                      <p:cBhvr>
                                        <p:cTn id="20" dur="1000"/>
                                        <p:tgtEl>
                                          <p:spTgt spid="2">
                                            <p:txEl>
                                              <p:pRg st="0" end="0"/>
                                            </p:txEl>
                                          </p:spTgt>
                                        </p:tgtEl>
                                        <p:attrNameLst>
                                          <p:attrName>ppt_w</p:attrName>
                                        </p:attrNameLst>
                                      </p:cBhvr>
                                      <p:tavLst>
                                        <p:tav tm="0">
                                          <p:val>
                                            <p:strVal val="ppt_w"/>
                                          </p:val>
                                        </p:tav>
                                        <p:tav tm="100000">
                                          <p:val>
                                            <p:strVal val="ppt_w+.3"/>
                                          </p:val>
                                        </p:tav>
                                      </p:tavLst>
                                    </p:anim>
                                    <p:anim calcmode="lin" valueType="num">
                                      <p:cBhvr>
                                        <p:cTn id="21" dur="1000"/>
                                        <p:tgtEl>
                                          <p:spTgt spid="2">
                                            <p:txEl>
                                              <p:pRg st="0" end="0"/>
                                            </p:txEl>
                                          </p:spTgt>
                                        </p:tgtEl>
                                        <p:attrNameLst>
                                          <p:attrName>ppt_h</p:attrName>
                                        </p:attrNameLst>
                                      </p:cBhvr>
                                      <p:tavLst>
                                        <p:tav tm="0">
                                          <p:val>
                                            <p:strVal val="ppt_h"/>
                                          </p:val>
                                        </p:tav>
                                        <p:tav tm="100000">
                                          <p:val>
                                            <p:strVal val="ppt_h"/>
                                          </p:val>
                                        </p:tav>
                                      </p:tavLst>
                                    </p:anim>
                                    <p:animEffect transition="out" filter="fade">
                                      <p:cBhvr>
                                        <p:cTn id="22" dur="1000"/>
                                        <p:tgtEl>
                                          <p:spTgt spid="2">
                                            <p:txEl>
                                              <p:pRg st="0" end="0"/>
                                            </p:txEl>
                                          </p:spTgt>
                                        </p:tgtEl>
                                      </p:cBhvr>
                                    </p:animEffect>
                                    <p:set>
                                      <p:cBhvr>
                                        <p:cTn id="23" dur="1" fill="hold">
                                          <p:stCondLst>
                                            <p:cond delay="999"/>
                                          </p:stCondLst>
                                        </p:cTn>
                                        <p:tgtEl>
                                          <p:spTgt spid="2">
                                            <p:txEl>
                                              <p:pRg st="0" end="0"/>
                                            </p:txEl>
                                          </p:spTgt>
                                        </p:tgtEl>
                                        <p:attrNameLst>
                                          <p:attrName>style.visibility</p:attrName>
                                        </p:attrNameLst>
                                      </p:cBhvr>
                                      <p:to>
                                        <p:strVal val="hidden"/>
                                      </p:to>
                                    </p:set>
                                  </p:childTnLst>
                                </p:cTn>
                              </p:par>
                            </p:childTnLst>
                          </p:cTn>
                        </p:par>
                        <p:par>
                          <p:cTn id="24" fill="hold">
                            <p:stCondLst>
                              <p:cond delay="1000"/>
                            </p:stCondLst>
                            <p:childTnLst>
                              <p:par>
                                <p:cTn id="25" presetID="35" presetClass="path" presetSubtype="0" accel="50000" decel="50000" fill="hold" nodeType="afterEffect">
                                  <p:stCondLst>
                                    <p:cond delay="0"/>
                                  </p:stCondLst>
                                  <p:childTnLst>
                                    <p:animMotion origin="layout" path="M -4.16667E-7 0 L -1 0 " pathEditMode="relative" rAng="0" ptsTypes="AA">
                                      <p:cBhvr>
                                        <p:cTn id="26" dur="3000" fill="hold"/>
                                        <p:tgtEl>
                                          <p:spTgt spid="4"/>
                                        </p:tgtEl>
                                        <p:attrNameLst>
                                          <p:attrName>ppt_x</p:attrName>
                                          <p:attrName>ppt_y</p:attrName>
                                        </p:attrNameLst>
                                      </p:cBhvr>
                                      <p:rCtr x="-50000" y="0"/>
                                    </p:animMotion>
                                  </p:childTnLst>
                                  <p:subTnLst>
                                    <p:audio>
                                      <p:cMediaNode>
                                        <p:cTn display="0" masterRel="sameClick">
                                          <p:stCondLst>
                                            <p:cond evt="begin" delay="0">
                                              <p:tn val="25"/>
                                            </p:cond>
                                          </p:stCondLst>
                                          <p:endCondLst>
                                            <p:cond evt="onStopAudio" delay="0">
                                              <p:tgtEl>
                                                <p:sldTgt/>
                                              </p:tgtEl>
                                            </p:cond>
                                          </p:endCondLst>
                                        </p:cTn>
                                        <p:tgtEl>
                                          <p:sndTgt r:embed="rId6" name="Car.wav"/>
                                        </p:tgtEl>
                                      </p:cMediaNode>
                                    </p:audio>
                                  </p:subTnLst>
                                </p:cTn>
                              </p:par>
                              <p:par>
                                <p:cTn id="27" presetID="1" presetClass="mediacall" presetSubtype="0" fill="hold" nodeType="withEffect">
                                  <p:stCondLst>
                                    <p:cond delay="0"/>
                                  </p:stCondLst>
                                  <p:childTnLst>
                                    <p:cmd type="call" cmd="playFrom(0.0)">
                                      <p:cBhvr>
                                        <p:cTn id="28" dur="3082" fill="hold"/>
                                        <p:tgtEl>
                                          <p:spTgt spid="3"/>
                                        </p:tgtEl>
                                      </p:cBhvr>
                                    </p:cmd>
                                  </p:childTnLst>
                                </p:cTn>
                              </p:par>
                              <p:par>
                                <p:cTn id="29" presetID="35" presetClass="path" presetSubtype="0" accel="50000" decel="50000" fill="hold" nodeType="withEffect">
                                  <p:stCondLst>
                                    <p:cond delay="0"/>
                                  </p:stCondLst>
                                  <p:childTnLst>
                                    <p:animMotion origin="layout" path="M -2.29167E-6 0 L -1 0 " pathEditMode="relative" rAng="0" ptsTypes="AA">
                                      <p:cBhvr>
                                        <p:cTn id="30" dur="3000" fill="hold"/>
                                        <p:tgtEl>
                                          <p:spTgt spid="5"/>
                                        </p:tgtEl>
                                        <p:attrNameLst>
                                          <p:attrName>ppt_x</p:attrName>
                                          <p:attrName>ppt_y</p:attrName>
                                        </p:attrNameLst>
                                      </p:cBhvr>
                                      <p:rCtr x="-5000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3"/>
                </p:tgtEl>
              </p:cMediaNode>
            </p:audio>
            <p:audio>
              <p:cMediaNode vol="80000">
                <p:cTn id="32" fill="hold" display="0">
                  <p:stCondLst>
                    <p:cond delay="indefinite"/>
                  </p:stCondLst>
                  <p:endCondLst>
                    <p:cond evt="onStopAudio" delay="0">
                      <p:tgtEl>
                        <p:sldTgt/>
                      </p:tgtEl>
                    </p:cond>
                  </p:endCondLst>
                </p:cTn>
                <p:tgtEl>
                  <p:spTgt spid="6"/>
                </p:tgtEl>
              </p:cMediaNode>
            </p:audio>
          </p:childTnLst>
        </p:cTn>
      </p:par>
    </p:tnLst>
    <p:bldLst>
      <p:bldP spid="2" grpId="0" uiExpand="1" build="allAtOnce"/>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Nhóm 4">
            <a:extLst>
              <a:ext uri="{FF2B5EF4-FFF2-40B4-BE49-F238E27FC236}">
                <a16:creationId xmlns:a16="http://schemas.microsoft.com/office/drawing/2014/main" id="{B4739FF2-9480-AD3F-AA72-50622F8E672A}"/>
              </a:ext>
            </a:extLst>
          </p:cNvPr>
          <p:cNvGrpSpPr/>
          <p:nvPr/>
        </p:nvGrpSpPr>
        <p:grpSpPr>
          <a:xfrm>
            <a:off x="583079" y="152400"/>
            <a:ext cx="10835969" cy="7880251"/>
            <a:chOff x="6707505" y="1431925"/>
            <a:chExt cx="3527425" cy="4638040"/>
          </a:xfrm>
        </p:grpSpPr>
        <p:sp>
          <p:nvSpPr>
            <p:cNvPr id="2" name="Oval 5"/>
            <p:cNvSpPr>
              <a:spLocks noChangeArrowheads="1"/>
            </p:cNvSpPr>
            <p:nvPr/>
          </p:nvSpPr>
          <p:spPr bwMode="auto">
            <a:xfrm flipH="1">
              <a:off x="6771005" y="5736590"/>
              <a:ext cx="3405505" cy="333375"/>
            </a:xfrm>
            <a:prstGeom prst="ellipse">
              <a:avLst/>
            </a:prstGeom>
            <a:solidFill>
              <a:schemeClr val="bg1">
                <a:lumMod val="85000"/>
              </a:schemeClr>
            </a:solidFill>
            <a:ln>
              <a:noFill/>
            </a:ln>
          </p:spPr>
          <p:txBody>
            <a:bodyPr vert="horz" wrap="square" lIns="91440" tIns="45720" rIns="91440" bIns="45720" numCol="1" anchor="t" anchorCtr="0" compatLnSpc="1"/>
            <a:lstStyle/>
            <a:p>
              <a:endParaRPr lang="zh-CN" altLang="en-US"/>
            </a:p>
          </p:txBody>
        </p:sp>
        <p:sp>
          <p:nvSpPr>
            <p:cNvPr id="7" name="Freeform 6"/>
            <p:cNvSpPr/>
            <p:nvPr/>
          </p:nvSpPr>
          <p:spPr bwMode="auto">
            <a:xfrm flipH="1">
              <a:off x="6884035" y="1815465"/>
              <a:ext cx="3176905" cy="3000375"/>
            </a:xfrm>
            <a:custGeom>
              <a:avLst/>
              <a:gdLst>
                <a:gd name="T0" fmla="*/ 1908 w 2001"/>
                <a:gd name="T1" fmla="*/ 1890 h 1890"/>
                <a:gd name="T2" fmla="*/ 89 w 2001"/>
                <a:gd name="T3" fmla="*/ 1890 h 1890"/>
                <a:gd name="T4" fmla="*/ 0 w 2001"/>
                <a:gd name="T5" fmla="*/ 0 h 1890"/>
                <a:gd name="T6" fmla="*/ 2001 w 2001"/>
                <a:gd name="T7" fmla="*/ 0 h 1890"/>
                <a:gd name="T8" fmla="*/ 1908 w 2001"/>
                <a:gd name="T9" fmla="*/ 1890 h 1890"/>
              </a:gdLst>
              <a:ahLst/>
              <a:cxnLst>
                <a:cxn ang="0">
                  <a:pos x="T0" y="T1"/>
                </a:cxn>
                <a:cxn ang="0">
                  <a:pos x="T2" y="T3"/>
                </a:cxn>
                <a:cxn ang="0">
                  <a:pos x="T4" y="T5"/>
                </a:cxn>
                <a:cxn ang="0">
                  <a:pos x="T6" y="T7"/>
                </a:cxn>
                <a:cxn ang="0">
                  <a:pos x="T8" y="T9"/>
                </a:cxn>
              </a:cxnLst>
              <a:rect l="0" t="0" r="r" b="b"/>
              <a:pathLst>
                <a:path w="2001" h="1890">
                  <a:moveTo>
                    <a:pt x="1908" y="1890"/>
                  </a:moveTo>
                  <a:lnTo>
                    <a:pt x="89" y="1890"/>
                  </a:lnTo>
                  <a:lnTo>
                    <a:pt x="0" y="0"/>
                  </a:lnTo>
                  <a:lnTo>
                    <a:pt x="2001" y="0"/>
                  </a:lnTo>
                  <a:lnTo>
                    <a:pt x="1908" y="1890"/>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 name="Freeform 7"/>
            <p:cNvSpPr/>
            <p:nvPr/>
          </p:nvSpPr>
          <p:spPr bwMode="auto">
            <a:xfrm flipH="1">
              <a:off x="6972935" y="1934210"/>
              <a:ext cx="2999105" cy="2776220"/>
            </a:xfrm>
            <a:custGeom>
              <a:avLst/>
              <a:gdLst>
                <a:gd name="T0" fmla="*/ 1801 w 1889"/>
                <a:gd name="T1" fmla="*/ 1749 h 1749"/>
                <a:gd name="T2" fmla="*/ 84 w 1889"/>
                <a:gd name="T3" fmla="*/ 1749 h 1749"/>
                <a:gd name="T4" fmla="*/ 0 w 1889"/>
                <a:gd name="T5" fmla="*/ 0 h 1749"/>
                <a:gd name="T6" fmla="*/ 1889 w 1889"/>
                <a:gd name="T7" fmla="*/ 0 h 1749"/>
                <a:gd name="T8" fmla="*/ 1801 w 1889"/>
                <a:gd name="T9" fmla="*/ 1749 h 1749"/>
              </a:gdLst>
              <a:ahLst/>
              <a:cxnLst>
                <a:cxn ang="0">
                  <a:pos x="T0" y="T1"/>
                </a:cxn>
                <a:cxn ang="0">
                  <a:pos x="T2" y="T3"/>
                </a:cxn>
                <a:cxn ang="0">
                  <a:pos x="T4" y="T5"/>
                </a:cxn>
                <a:cxn ang="0">
                  <a:pos x="T6" y="T7"/>
                </a:cxn>
                <a:cxn ang="0">
                  <a:pos x="T8" y="T9"/>
                </a:cxn>
              </a:cxnLst>
              <a:rect l="0" t="0" r="r" b="b"/>
              <a:pathLst>
                <a:path w="1889" h="1749">
                  <a:moveTo>
                    <a:pt x="1801" y="1749"/>
                  </a:moveTo>
                  <a:lnTo>
                    <a:pt x="84" y="1749"/>
                  </a:lnTo>
                  <a:lnTo>
                    <a:pt x="0" y="0"/>
                  </a:lnTo>
                  <a:lnTo>
                    <a:pt x="1889" y="0"/>
                  </a:lnTo>
                  <a:lnTo>
                    <a:pt x="1801" y="1749"/>
                  </a:lnTo>
                  <a:close/>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 name="Freeform 8"/>
            <p:cNvSpPr/>
            <p:nvPr/>
          </p:nvSpPr>
          <p:spPr bwMode="auto">
            <a:xfrm flipH="1">
              <a:off x="6707505" y="1715135"/>
              <a:ext cx="3527425" cy="127000"/>
            </a:xfrm>
            <a:custGeom>
              <a:avLst/>
              <a:gdLst>
                <a:gd name="T0" fmla="*/ 1885 w 1885"/>
                <a:gd name="T1" fmla="*/ 34 h 68"/>
                <a:gd name="T2" fmla="*/ 1851 w 1885"/>
                <a:gd name="T3" fmla="*/ 68 h 68"/>
                <a:gd name="T4" fmla="*/ 33 w 1885"/>
                <a:gd name="T5" fmla="*/ 68 h 68"/>
                <a:gd name="T6" fmla="*/ 0 w 1885"/>
                <a:gd name="T7" fmla="*/ 34 h 68"/>
                <a:gd name="T8" fmla="*/ 0 w 1885"/>
                <a:gd name="T9" fmla="*/ 34 h 68"/>
                <a:gd name="T10" fmla="*/ 33 w 1885"/>
                <a:gd name="T11" fmla="*/ 0 h 68"/>
                <a:gd name="T12" fmla="*/ 1851 w 1885"/>
                <a:gd name="T13" fmla="*/ 0 h 68"/>
                <a:gd name="T14" fmla="*/ 1885 w 1885"/>
                <a:gd name="T15" fmla="*/ 34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5" h="68">
                  <a:moveTo>
                    <a:pt x="1885" y="34"/>
                  </a:moveTo>
                  <a:cubicBezTo>
                    <a:pt x="1885" y="53"/>
                    <a:pt x="1870" y="68"/>
                    <a:pt x="1851" y="68"/>
                  </a:cubicBezTo>
                  <a:cubicBezTo>
                    <a:pt x="33" y="68"/>
                    <a:pt x="33" y="68"/>
                    <a:pt x="33" y="68"/>
                  </a:cubicBezTo>
                  <a:cubicBezTo>
                    <a:pt x="15" y="68"/>
                    <a:pt x="0" y="53"/>
                    <a:pt x="0" y="34"/>
                  </a:cubicBezTo>
                  <a:cubicBezTo>
                    <a:pt x="0" y="34"/>
                    <a:pt x="0" y="34"/>
                    <a:pt x="0" y="34"/>
                  </a:cubicBezTo>
                  <a:cubicBezTo>
                    <a:pt x="0" y="16"/>
                    <a:pt x="15" y="0"/>
                    <a:pt x="33" y="0"/>
                  </a:cubicBezTo>
                  <a:cubicBezTo>
                    <a:pt x="1851" y="0"/>
                    <a:pt x="1851" y="0"/>
                    <a:pt x="1851" y="0"/>
                  </a:cubicBezTo>
                  <a:cubicBezTo>
                    <a:pt x="1870" y="0"/>
                    <a:pt x="1885" y="16"/>
                    <a:pt x="1885" y="34"/>
                  </a:cubicBezTo>
                  <a:close/>
                </a:path>
              </a:pathLst>
            </a:custGeom>
            <a:solidFill>
              <a:srgbClr val="E47068">
                <a:alpha val="0"/>
              </a:srgbClr>
            </a:solidFill>
            <a:ln w="25400">
              <a:solidFill>
                <a:srgbClr val="E47068"/>
              </a:solidFill>
              <a:round/>
            </a:ln>
          </p:spPr>
          <p:txBody>
            <a:bodyPr vert="horz" wrap="square" lIns="91440" tIns="45720" rIns="91440" bIns="45720" numCol="1" anchor="t" anchorCtr="0" compatLnSpc="1"/>
            <a:lstStyle/>
            <a:p>
              <a:endParaRPr lang="zh-CN" altLang="en-US"/>
            </a:p>
          </p:txBody>
        </p:sp>
        <p:sp>
          <p:nvSpPr>
            <p:cNvPr id="3" name="Freeform 9"/>
            <p:cNvSpPr/>
            <p:nvPr/>
          </p:nvSpPr>
          <p:spPr bwMode="auto">
            <a:xfrm flipH="1">
              <a:off x="8260080" y="1431925"/>
              <a:ext cx="395605" cy="252095"/>
            </a:xfrm>
            <a:custGeom>
              <a:avLst/>
              <a:gdLst>
                <a:gd name="T0" fmla="*/ 211 w 211"/>
                <a:gd name="T1" fmla="*/ 38 h 135"/>
                <a:gd name="T2" fmla="*/ 173 w 211"/>
                <a:gd name="T3" fmla="*/ 0 h 135"/>
                <a:gd name="T4" fmla="*/ 38 w 211"/>
                <a:gd name="T5" fmla="*/ 0 h 135"/>
                <a:gd name="T6" fmla="*/ 0 w 211"/>
                <a:gd name="T7" fmla="*/ 38 h 135"/>
                <a:gd name="T8" fmla="*/ 0 w 211"/>
                <a:gd name="T9" fmla="*/ 98 h 135"/>
                <a:gd name="T10" fmla="*/ 38 w 211"/>
                <a:gd name="T11" fmla="*/ 135 h 135"/>
                <a:gd name="T12" fmla="*/ 173 w 211"/>
                <a:gd name="T13" fmla="*/ 135 h 135"/>
                <a:gd name="T14" fmla="*/ 211 w 211"/>
                <a:gd name="T15" fmla="*/ 98 h 135"/>
                <a:gd name="T16" fmla="*/ 211 w 211"/>
                <a:gd name="T17" fmla="*/ 3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 h="135">
                  <a:moveTo>
                    <a:pt x="211" y="38"/>
                  </a:moveTo>
                  <a:cubicBezTo>
                    <a:pt x="211" y="17"/>
                    <a:pt x="194" y="0"/>
                    <a:pt x="173" y="0"/>
                  </a:cubicBezTo>
                  <a:cubicBezTo>
                    <a:pt x="38" y="0"/>
                    <a:pt x="38" y="0"/>
                    <a:pt x="38" y="0"/>
                  </a:cubicBezTo>
                  <a:cubicBezTo>
                    <a:pt x="17" y="0"/>
                    <a:pt x="0" y="17"/>
                    <a:pt x="0" y="38"/>
                  </a:cubicBezTo>
                  <a:cubicBezTo>
                    <a:pt x="0" y="98"/>
                    <a:pt x="0" y="98"/>
                    <a:pt x="0" y="98"/>
                  </a:cubicBezTo>
                  <a:cubicBezTo>
                    <a:pt x="0" y="118"/>
                    <a:pt x="17" y="135"/>
                    <a:pt x="38" y="135"/>
                  </a:cubicBezTo>
                  <a:cubicBezTo>
                    <a:pt x="173" y="135"/>
                    <a:pt x="173" y="135"/>
                    <a:pt x="173" y="135"/>
                  </a:cubicBezTo>
                  <a:cubicBezTo>
                    <a:pt x="194" y="135"/>
                    <a:pt x="211" y="118"/>
                    <a:pt x="211" y="98"/>
                  </a:cubicBezTo>
                  <a:lnTo>
                    <a:pt x="211" y="38"/>
                  </a:lnTo>
                  <a:close/>
                </a:path>
              </a:pathLst>
            </a:custGeom>
            <a:solidFill>
              <a:srgbClr val="E47068">
                <a:alpha val="0"/>
              </a:srgbClr>
            </a:solidFill>
            <a:ln w="25400">
              <a:solidFill>
                <a:srgbClr val="E47068"/>
              </a:solidFill>
              <a:round/>
            </a:ln>
          </p:spPr>
          <p:txBody>
            <a:bodyPr vert="horz" wrap="square" lIns="91440" tIns="45720" rIns="91440" bIns="45720" numCol="1" anchor="t" anchorCtr="0" compatLnSpc="1"/>
            <a:lstStyle/>
            <a:p>
              <a:endParaRPr lang="zh-CN" altLang="en-US"/>
            </a:p>
          </p:txBody>
        </p:sp>
        <p:sp>
          <p:nvSpPr>
            <p:cNvPr id="11" name="Freeform 10"/>
            <p:cNvSpPr/>
            <p:nvPr/>
          </p:nvSpPr>
          <p:spPr bwMode="auto">
            <a:xfrm flipH="1">
              <a:off x="7382510" y="4899660"/>
              <a:ext cx="878205" cy="1012825"/>
            </a:xfrm>
            <a:custGeom>
              <a:avLst/>
              <a:gdLst>
                <a:gd name="T0" fmla="*/ 469 w 469"/>
                <a:gd name="T1" fmla="*/ 541 h 541"/>
                <a:gd name="T2" fmla="*/ 135 w 469"/>
                <a:gd name="T3" fmla="*/ 0 h 541"/>
                <a:gd name="T4" fmla="*/ 0 w 469"/>
                <a:gd name="T5" fmla="*/ 0 h 541"/>
                <a:gd name="T6" fmla="*/ 334 w 469"/>
                <a:gd name="T7" fmla="*/ 541 h 541"/>
                <a:gd name="T8" fmla="*/ 469 w 469"/>
                <a:gd name="T9" fmla="*/ 541 h 541"/>
              </a:gdLst>
              <a:ahLst/>
              <a:cxnLst>
                <a:cxn ang="0">
                  <a:pos x="T0" y="T1"/>
                </a:cxn>
                <a:cxn ang="0">
                  <a:pos x="T2" y="T3"/>
                </a:cxn>
                <a:cxn ang="0">
                  <a:pos x="T4" y="T5"/>
                </a:cxn>
                <a:cxn ang="0">
                  <a:pos x="T6" y="T7"/>
                </a:cxn>
                <a:cxn ang="0">
                  <a:pos x="T8" y="T9"/>
                </a:cxn>
              </a:cxnLst>
              <a:rect l="0" t="0" r="r" b="b"/>
              <a:pathLst>
                <a:path w="469" h="541">
                  <a:moveTo>
                    <a:pt x="469" y="541"/>
                  </a:moveTo>
                  <a:cubicBezTo>
                    <a:pt x="469" y="541"/>
                    <a:pt x="139" y="0"/>
                    <a:pt x="135" y="0"/>
                  </a:cubicBezTo>
                  <a:cubicBezTo>
                    <a:pt x="131" y="0"/>
                    <a:pt x="0" y="0"/>
                    <a:pt x="0" y="0"/>
                  </a:cubicBezTo>
                  <a:cubicBezTo>
                    <a:pt x="334" y="541"/>
                    <a:pt x="334" y="541"/>
                    <a:pt x="334" y="541"/>
                  </a:cubicBezTo>
                  <a:cubicBezTo>
                    <a:pt x="334" y="541"/>
                    <a:pt x="431" y="541"/>
                    <a:pt x="469" y="541"/>
                  </a:cubicBezTo>
                  <a:close/>
                </a:path>
              </a:pathLst>
            </a:custGeom>
            <a:solidFill>
              <a:srgbClr val="2B2B2B">
                <a:alpha val="0"/>
              </a:srgbClr>
            </a:solidFill>
            <a:ln w="25400">
              <a:solidFill>
                <a:srgbClr val="E47068"/>
              </a:solidFill>
              <a:round/>
            </a:ln>
          </p:spPr>
          <p:txBody>
            <a:bodyPr vert="horz" wrap="square" lIns="91440" tIns="45720" rIns="91440" bIns="45720" numCol="1" anchor="t" anchorCtr="0" compatLnSpc="1"/>
            <a:lstStyle/>
            <a:p>
              <a:endParaRPr lang="zh-CN" altLang="en-US"/>
            </a:p>
          </p:txBody>
        </p:sp>
        <p:sp>
          <p:nvSpPr>
            <p:cNvPr id="12" name="Freeform 11"/>
            <p:cNvSpPr/>
            <p:nvPr/>
          </p:nvSpPr>
          <p:spPr bwMode="auto">
            <a:xfrm flipH="1">
              <a:off x="8685530" y="4899660"/>
              <a:ext cx="879475" cy="1012825"/>
            </a:xfrm>
            <a:custGeom>
              <a:avLst/>
              <a:gdLst>
                <a:gd name="T0" fmla="*/ 0 w 470"/>
                <a:gd name="T1" fmla="*/ 541 h 541"/>
                <a:gd name="T2" fmla="*/ 334 w 470"/>
                <a:gd name="T3" fmla="*/ 0 h 541"/>
                <a:gd name="T4" fmla="*/ 470 w 470"/>
                <a:gd name="T5" fmla="*/ 0 h 541"/>
                <a:gd name="T6" fmla="*/ 135 w 470"/>
                <a:gd name="T7" fmla="*/ 541 h 541"/>
                <a:gd name="T8" fmla="*/ 0 w 470"/>
                <a:gd name="T9" fmla="*/ 541 h 541"/>
              </a:gdLst>
              <a:ahLst/>
              <a:cxnLst>
                <a:cxn ang="0">
                  <a:pos x="T0" y="T1"/>
                </a:cxn>
                <a:cxn ang="0">
                  <a:pos x="T2" y="T3"/>
                </a:cxn>
                <a:cxn ang="0">
                  <a:pos x="T4" y="T5"/>
                </a:cxn>
                <a:cxn ang="0">
                  <a:pos x="T6" y="T7"/>
                </a:cxn>
                <a:cxn ang="0">
                  <a:pos x="T8" y="T9"/>
                </a:cxn>
              </a:cxnLst>
              <a:rect l="0" t="0" r="r" b="b"/>
              <a:pathLst>
                <a:path w="470" h="541">
                  <a:moveTo>
                    <a:pt x="0" y="541"/>
                  </a:moveTo>
                  <a:cubicBezTo>
                    <a:pt x="0" y="541"/>
                    <a:pt x="331" y="0"/>
                    <a:pt x="334" y="0"/>
                  </a:cubicBezTo>
                  <a:cubicBezTo>
                    <a:pt x="338" y="0"/>
                    <a:pt x="470" y="0"/>
                    <a:pt x="470" y="0"/>
                  </a:cubicBezTo>
                  <a:cubicBezTo>
                    <a:pt x="135" y="541"/>
                    <a:pt x="135" y="541"/>
                    <a:pt x="135" y="541"/>
                  </a:cubicBezTo>
                  <a:cubicBezTo>
                    <a:pt x="135" y="541"/>
                    <a:pt x="44" y="540"/>
                    <a:pt x="0" y="541"/>
                  </a:cubicBezTo>
                  <a:close/>
                </a:path>
              </a:pathLst>
            </a:custGeom>
            <a:solidFill>
              <a:srgbClr val="2B2B2B">
                <a:alpha val="0"/>
              </a:srgbClr>
            </a:solidFill>
            <a:ln w="25400">
              <a:solidFill>
                <a:srgbClr val="E47068"/>
              </a:solidFill>
              <a:round/>
            </a:ln>
          </p:spPr>
          <p:txBody>
            <a:bodyPr vert="horz" wrap="square" lIns="91440" tIns="45720" rIns="91440" bIns="45720" numCol="1" anchor="t" anchorCtr="0" compatLnSpc="1"/>
            <a:lstStyle/>
            <a:p>
              <a:endParaRPr lang="zh-CN" altLang="en-US"/>
            </a:p>
          </p:txBody>
        </p:sp>
        <p:sp>
          <p:nvSpPr>
            <p:cNvPr id="13" name="Freeform 12"/>
            <p:cNvSpPr/>
            <p:nvPr/>
          </p:nvSpPr>
          <p:spPr bwMode="auto">
            <a:xfrm flipH="1">
              <a:off x="6855460" y="4772660"/>
              <a:ext cx="3234055" cy="127000"/>
            </a:xfrm>
            <a:custGeom>
              <a:avLst/>
              <a:gdLst>
                <a:gd name="T0" fmla="*/ 1728 w 1728"/>
                <a:gd name="T1" fmla="*/ 34 h 68"/>
                <a:gd name="T2" fmla="*/ 1697 w 1728"/>
                <a:gd name="T3" fmla="*/ 68 h 68"/>
                <a:gd name="T4" fmla="*/ 31 w 1728"/>
                <a:gd name="T5" fmla="*/ 68 h 68"/>
                <a:gd name="T6" fmla="*/ 0 w 1728"/>
                <a:gd name="T7" fmla="*/ 34 h 68"/>
                <a:gd name="T8" fmla="*/ 0 w 1728"/>
                <a:gd name="T9" fmla="*/ 34 h 68"/>
                <a:gd name="T10" fmla="*/ 31 w 1728"/>
                <a:gd name="T11" fmla="*/ 0 h 68"/>
                <a:gd name="T12" fmla="*/ 1697 w 1728"/>
                <a:gd name="T13" fmla="*/ 0 h 68"/>
                <a:gd name="T14" fmla="*/ 1728 w 1728"/>
                <a:gd name="T15" fmla="*/ 34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8" h="68">
                  <a:moveTo>
                    <a:pt x="1728" y="34"/>
                  </a:moveTo>
                  <a:cubicBezTo>
                    <a:pt x="1728" y="53"/>
                    <a:pt x="1714" y="68"/>
                    <a:pt x="1697" y="68"/>
                  </a:cubicBezTo>
                  <a:cubicBezTo>
                    <a:pt x="31" y="68"/>
                    <a:pt x="31" y="68"/>
                    <a:pt x="31" y="68"/>
                  </a:cubicBezTo>
                  <a:cubicBezTo>
                    <a:pt x="14" y="68"/>
                    <a:pt x="0" y="53"/>
                    <a:pt x="0" y="34"/>
                  </a:cubicBezTo>
                  <a:cubicBezTo>
                    <a:pt x="0" y="34"/>
                    <a:pt x="0" y="34"/>
                    <a:pt x="0" y="34"/>
                  </a:cubicBezTo>
                  <a:cubicBezTo>
                    <a:pt x="0" y="15"/>
                    <a:pt x="14" y="0"/>
                    <a:pt x="31" y="0"/>
                  </a:cubicBezTo>
                  <a:cubicBezTo>
                    <a:pt x="1697" y="0"/>
                    <a:pt x="1697" y="0"/>
                    <a:pt x="1697" y="0"/>
                  </a:cubicBezTo>
                  <a:cubicBezTo>
                    <a:pt x="1714" y="0"/>
                    <a:pt x="1728" y="15"/>
                    <a:pt x="1728" y="34"/>
                  </a:cubicBezTo>
                  <a:close/>
                </a:path>
              </a:pathLst>
            </a:custGeom>
            <a:solidFill>
              <a:srgbClr val="2B2B2B">
                <a:alpha val="0"/>
              </a:srgbClr>
            </a:solidFill>
            <a:ln w="25400">
              <a:solidFill>
                <a:srgbClr val="E47068"/>
              </a:solidFill>
              <a:round/>
            </a:ln>
          </p:spPr>
          <p:txBody>
            <a:bodyPr vert="horz" wrap="square" lIns="91440" tIns="45720" rIns="91440" bIns="45720" numCol="1" anchor="t" anchorCtr="0" compatLnSpc="1"/>
            <a:lstStyle/>
            <a:p>
              <a:endParaRPr lang="zh-CN" altLang="en-US"/>
            </a:p>
          </p:txBody>
        </p:sp>
      </p:grpSp>
      <p:grpSp>
        <p:nvGrpSpPr>
          <p:cNvPr id="15" name="组合 33"/>
          <p:cNvGrpSpPr/>
          <p:nvPr/>
        </p:nvGrpSpPr>
        <p:grpSpPr>
          <a:xfrm flipH="1">
            <a:off x="9484123" y="3657435"/>
            <a:ext cx="2640695" cy="2863403"/>
            <a:chOff x="6065838" y="2187575"/>
            <a:chExt cx="3355975" cy="4094163"/>
          </a:xfrm>
        </p:grpSpPr>
        <p:sp>
          <p:nvSpPr>
            <p:cNvPr id="16" name="Freeform 14"/>
            <p:cNvSpPr/>
            <p:nvPr/>
          </p:nvSpPr>
          <p:spPr bwMode="auto">
            <a:xfrm>
              <a:off x="8180388" y="3546475"/>
              <a:ext cx="328613" cy="190500"/>
            </a:xfrm>
            <a:custGeom>
              <a:avLst/>
              <a:gdLst>
                <a:gd name="T0" fmla="*/ 176 w 176"/>
                <a:gd name="T1" fmla="*/ 63 h 102"/>
                <a:gd name="T2" fmla="*/ 115 w 176"/>
                <a:gd name="T3" fmla="*/ 49 h 102"/>
                <a:gd name="T4" fmla="*/ 59 w 176"/>
                <a:gd name="T5" fmla="*/ 99 h 102"/>
                <a:gd name="T6" fmla="*/ 3 w 176"/>
                <a:gd name="T7" fmla="*/ 65 h 102"/>
                <a:gd name="T8" fmla="*/ 51 w 176"/>
                <a:gd name="T9" fmla="*/ 0 h 102"/>
                <a:gd name="T10" fmla="*/ 176 w 176"/>
                <a:gd name="T11" fmla="*/ 63 h 102"/>
              </a:gdLst>
              <a:ahLst/>
              <a:cxnLst>
                <a:cxn ang="0">
                  <a:pos x="T0" y="T1"/>
                </a:cxn>
                <a:cxn ang="0">
                  <a:pos x="T2" y="T3"/>
                </a:cxn>
                <a:cxn ang="0">
                  <a:pos x="T4" y="T5"/>
                </a:cxn>
                <a:cxn ang="0">
                  <a:pos x="T6" y="T7"/>
                </a:cxn>
                <a:cxn ang="0">
                  <a:pos x="T8" y="T9"/>
                </a:cxn>
                <a:cxn ang="0">
                  <a:pos x="T10" y="T11"/>
                </a:cxn>
              </a:cxnLst>
              <a:rect l="0" t="0" r="r" b="b"/>
              <a:pathLst>
                <a:path w="176" h="102">
                  <a:moveTo>
                    <a:pt x="176" y="63"/>
                  </a:moveTo>
                  <a:cubicBezTo>
                    <a:pt x="176" y="63"/>
                    <a:pt x="129" y="49"/>
                    <a:pt x="115" y="49"/>
                  </a:cubicBezTo>
                  <a:cubicBezTo>
                    <a:pt x="101" y="50"/>
                    <a:pt x="71" y="102"/>
                    <a:pt x="59" y="99"/>
                  </a:cubicBezTo>
                  <a:cubicBezTo>
                    <a:pt x="47" y="96"/>
                    <a:pt x="7" y="88"/>
                    <a:pt x="3" y="65"/>
                  </a:cubicBezTo>
                  <a:cubicBezTo>
                    <a:pt x="0" y="41"/>
                    <a:pt x="51" y="0"/>
                    <a:pt x="51" y="0"/>
                  </a:cubicBezTo>
                  <a:cubicBezTo>
                    <a:pt x="51" y="0"/>
                    <a:pt x="159" y="44"/>
                    <a:pt x="176" y="63"/>
                  </a:cubicBezTo>
                  <a:close/>
                </a:path>
              </a:pathLst>
            </a:custGeom>
            <a:solidFill>
              <a:srgbClr val="F2CE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15"/>
            <p:cNvSpPr/>
            <p:nvPr/>
          </p:nvSpPr>
          <p:spPr bwMode="auto">
            <a:xfrm>
              <a:off x="7980363" y="2513013"/>
              <a:ext cx="1441450" cy="1484312"/>
            </a:xfrm>
            <a:custGeom>
              <a:avLst/>
              <a:gdLst>
                <a:gd name="T0" fmla="*/ 0 w 770"/>
                <a:gd name="T1" fmla="*/ 763 h 793"/>
                <a:gd name="T2" fmla="*/ 753 w 770"/>
                <a:gd name="T3" fmla="*/ 0 h 793"/>
                <a:gd name="T4" fmla="*/ 770 w 770"/>
                <a:gd name="T5" fmla="*/ 16 h 793"/>
                <a:gd name="T6" fmla="*/ 45 w 770"/>
                <a:gd name="T7" fmla="*/ 793 h 793"/>
                <a:gd name="T8" fmla="*/ 0 w 770"/>
                <a:gd name="T9" fmla="*/ 763 h 793"/>
              </a:gdLst>
              <a:ahLst/>
              <a:cxnLst>
                <a:cxn ang="0">
                  <a:pos x="T0" y="T1"/>
                </a:cxn>
                <a:cxn ang="0">
                  <a:pos x="T2" y="T3"/>
                </a:cxn>
                <a:cxn ang="0">
                  <a:pos x="T4" y="T5"/>
                </a:cxn>
                <a:cxn ang="0">
                  <a:pos x="T6" y="T7"/>
                </a:cxn>
                <a:cxn ang="0">
                  <a:pos x="T8" y="T9"/>
                </a:cxn>
              </a:cxnLst>
              <a:rect l="0" t="0" r="r" b="b"/>
              <a:pathLst>
                <a:path w="770" h="793">
                  <a:moveTo>
                    <a:pt x="0" y="763"/>
                  </a:moveTo>
                  <a:cubicBezTo>
                    <a:pt x="0" y="763"/>
                    <a:pt x="700" y="39"/>
                    <a:pt x="753" y="0"/>
                  </a:cubicBezTo>
                  <a:cubicBezTo>
                    <a:pt x="753" y="0"/>
                    <a:pt x="762" y="8"/>
                    <a:pt x="770" y="16"/>
                  </a:cubicBezTo>
                  <a:cubicBezTo>
                    <a:pt x="770" y="16"/>
                    <a:pt x="97" y="744"/>
                    <a:pt x="45" y="793"/>
                  </a:cubicBezTo>
                  <a:cubicBezTo>
                    <a:pt x="45" y="793"/>
                    <a:pt x="7" y="791"/>
                    <a:pt x="0" y="763"/>
                  </a:cubicBezTo>
                  <a:close/>
                </a:path>
              </a:pathLst>
            </a:custGeom>
            <a:solidFill>
              <a:srgbClr val="14141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16"/>
            <p:cNvSpPr/>
            <p:nvPr/>
          </p:nvSpPr>
          <p:spPr bwMode="auto">
            <a:xfrm>
              <a:off x="8418513" y="3548063"/>
              <a:ext cx="142875" cy="119062"/>
            </a:xfrm>
            <a:custGeom>
              <a:avLst/>
              <a:gdLst>
                <a:gd name="T0" fmla="*/ 77 w 77"/>
                <a:gd name="T1" fmla="*/ 28 h 64"/>
                <a:gd name="T2" fmla="*/ 24 w 77"/>
                <a:gd name="T3" fmla="*/ 4 h 64"/>
                <a:gd name="T4" fmla="*/ 4 w 77"/>
                <a:gd name="T5" fmla="*/ 41 h 64"/>
                <a:gd name="T6" fmla="*/ 58 w 77"/>
                <a:gd name="T7" fmla="*/ 64 h 64"/>
                <a:gd name="T8" fmla="*/ 77 w 77"/>
                <a:gd name="T9" fmla="*/ 28 h 64"/>
              </a:gdLst>
              <a:ahLst/>
              <a:cxnLst>
                <a:cxn ang="0">
                  <a:pos x="T0" y="T1"/>
                </a:cxn>
                <a:cxn ang="0">
                  <a:pos x="T2" y="T3"/>
                </a:cxn>
                <a:cxn ang="0">
                  <a:pos x="T4" y="T5"/>
                </a:cxn>
                <a:cxn ang="0">
                  <a:pos x="T6" y="T7"/>
                </a:cxn>
                <a:cxn ang="0">
                  <a:pos x="T8" y="T9"/>
                </a:cxn>
              </a:cxnLst>
              <a:rect l="0" t="0" r="r" b="b"/>
              <a:pathLst>
                <a:path w="77" h="64">
                  <a:moveTo>
                    <a:pt x="77" y="28"/>
                  </a:moveTo>
                  <a:cubicBezTo>
                    <a:pt x="77" y="28"/>
                    <a:pt x="33" y="7"/>
                    <a:pt x="24" y="4"/>
                  </a:cubicBezTo>
                  <a:cubicBezTo>
                    <a:pt x="15" y="0"/>
                    <a:pt x="0" y="30"/>
                    <a:pt x="4" y="41"/>
                  </a:cubicBezTo>
                  <a:cubicBezTo>
                    <a:pt x="9" y="53"/>
                    <a:pt x="50" y="64"/>
                    <a:pt x="58" y="64"/>
                  </a:cubicBezTo>
                  <a:cubicBezTo>
                    <a:pt x="65" y="64"/>
                    <a:pt x="77" y="28"/>
                    <a:pt x="77" y="28"/>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17"/>
            <p:cNvSpPr/>
            <p:nvPr/>
          </p:nvSpPr>
          <p:spPr bwMode="auto">
            <a:xfrm>
              <a:off x="8307388" y="3602038"/>
              <a:ext cx="152400" cy="141287"/>
            </a:xfrm>
            <a:custGeom>
              <a:avLst/>
              <a:gdLst>
                <a:gd name="T0" fmla="*/ 47 w 81"/>
                <a:gd name="T1" fmla="*/ 19 h 75"/>
                <a:gd name="T2" fmla="*/ 74 w 81"/>
                <a:gd name="T3" fmla="*/ 62 h 75"/>
                <a:gd name="T4" fmla="*/ 17 w 81"/>
                <a:gd name="T5" fmla="*/ 36 h 75"/>
                <a:gd name="T6" fmla="*/ 47 w 81"/>
                <a:gd name="T7" fmla="*/ 19 h 75"/>
              </a:gdLst>
              <a:ahLst/>
              <a:cxnLst>
                <a:cxn ang="0">
                  <a:pos x="T0" y="T1"/>
                </a:cxn>
                <a:cxn ang="0">
                  <a:pos x="T2" y="T3"/>
                </a:cxn>
                <a:cxn ang="0">
                  <a:pos x="T4" y="T5"/>
                </a:cxn>
                <a:cxn ang="0">
                  <a:pos x="T6" y="T7"/>
                </a:cxn>
              </a:cxnLst>
              <a:rect l="0" t="0" r="r" b="b"/>
              <a:pathLst>
                <a:path w="81" h="75">
                  <a:moveTo>
                    <a:pt x="47" y="19"/>
                  </a:moveTo>
                  <a:cubicBezTo>
                    <a:pt x="47" y="19"/>
                    <a:pt x="81" y="49"/>
                    <a:pt x="74" y="62"/>
                  </a:cubicBezTo>
                  <a:cubicBezTo>
                    <a:pt x="68" y="75"/>
                    <a:pt x="34" y="72"/>
                    <a:pt x="17" y="36"/>
                  </a:cubicBezTo>
                  <a:cubicBezTo>
                    <a:pt x="0" y="0"/>
                    <a:pt x="38" y="10"/>
                    <a:pt x="47" y="19"/>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18"/>
            <p:cNvSpPr/>
            <p:nvPr/>
          </p:nvSpPr>
          <p:spPr bwMode="auto">
            <a:xfrm>
              <a:off x="8270876" y="3665538"/>
              <a:ext cx="120650" cy="117475"/>
            </a:xfrm>
            <a:custGeom>
              <a:avLst/>
              <a:gdLst>
                <a:gd name="T0" fmla="*/ 21 w 65"/>
                <a:gd name="T1" fmla="*/ 1 h 63"/>
                <a:gd name="T2" fmla="*/ 64 w 65"/>
                <a:gd name="T3" fmla="*/ 35 h 63"/>
                <a:gd name="T4" fmla="*/ 33 w 65"/>
                <a:gd name="T5" fmla="*/ 51 h 63"/>
                <a:gd name="T6" fmla="*/ 21 w 65"/>
                <a:gd name="T7" fmla="*/ 1 h 63"/>
              </a:gdLst>
              <a:ahLst/>
              <a:cxnLst>
                <a:cxn ang="0">
                  <a:pos x="T0" y="T1"/>
                </a:cxn>
                <a:cxn ang="0">
                  <a:pos x="T2" y="T3"/>
                </a:cxn>
                <a:cxn ang="0">
                  <a:pos x="T4" y="T5"/>
                </a:cxn>
                <a:cxn ang="0">
                  <a:pos x="T6" y="T7"/>
                </a:cxn>
              </a:cxnLst>
              <a:rect l="0" t="0" r="r" b="b"/>
              <a:pathLst>
                <a:path w="65" h="63">
                  <a:moveTo>
                    <a:pt x="21" y="1"/>
                  </a:moveTo>
                  <a:cubicBezTo>
                    <a:pt x="34" y="0"/>
                    <a:pt x="65" y="24"/>
                    <a:pt x="64" y="35"/>
                  </a:cubicBezTo>
                  <a:cubicBezTo>
                    <a:pt x="63" y="46"/>
                    <a:pt x="51" y="63"/>
                    <a:pt x="33" y="51"/>
                  </a:cubicBezTo>
                  <a:cubicBezTo>
                    <a:pt x="14" y="38"/>
                    <a:pt x="0" y="2"/>
                    <a:pt x="21" y="1"/>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19"/>
            <p:cNvSpPr/>
            <p:nvPr/>
          </p:nvSpPr>
          <p:spPr bwMode="auto">
            <a:xfrm>
              <a:off x="8148638" y="3492500"/>
              <a:ext cx="301625" cy="192087"/>
            </a:xfrm>
            <a:custGeom>
              <a:avLst/>
              <a:gdLst>
                <a:gd name="T0" fmla="*/ 12 w 161"/>
                <a:gd name="T1" fmla="*/ 62 h 103"/>
                <a:gd name="T2" fmla="*/ 54 w 161"/>
                <a:gd name="T3" fmla="*/ 5 h 103"/>
                <a:gd name="T4" fmla="*/ 143 w 161"/>
                <a:gd name="T5" fmla="*/ 48 h 103"/>
                <a:gd name="T6" fmla="*/ 113 w 161"/>
                <a:gd name="T7" fmla="*/ 71 h 103"/>
                <a:gd name="T8" fmla="*/ 69 w 161"/>
                <a:gd name="T9" fmla="*/ 48 h 103"/>
                <a:gd name="T10" fmla="*/ 37 w 161"/>
                <a:gd name="T11" fmla="*/ 94 h 103"/>
                <a:gd name="T12" fmla="*/ 12 w 161"/>
                <a:gd name="T13" fmla="*/ 62 h 103"/>
              </a:gdLst>
              <a:ahLst/>
              <a:cxnLst>
                <a:cxn ang="0">
                  <a:pos x="T0" y="T1"/>
                </a:cxn>
                <a:cxn ang="0">
                  <a:pos x="T2" y="T3"/>
                </a:cxn>
                <a:cxn ang="0">
                  <a:pos x="T4" y="T5"/>
                </a:cxn>
                <a:cxn ang="0">
                  <a:pos x="T6" y="T7"/>
                </a:cxn>
                <a:cxn ang="0">
                  <a:pos x="T8" y="T9"/>
                </a:cxn>
                <a:cxn ang="0">
                  <a:pos x="T10" y="T11"/>
                </a:cxn>
                <a:cxn ang="0">
                  <a:pos x="T12" y="T13"/>
                </a:cxn>
              </a:cxnLst>
              <a:rect l="0" t="0" r="r" b="b"/>
              <a:pathLst>
                <a:path w="161" h="103">
                  <a:moveTo>
                    <a:pt x="12" y="62"/>
                  </a:moveTo>
                  <a:cubicBezTo>
                    <a:pt x="12" y="62"/>
                    <a:pt x="42" y="11"/>
                    <a:pt x="54" y="5"/>
                  </a:cubicBezTo>
                  <a:cubicBezTo>
                    <a:pt x="67" y="0"/>
                    <a:pt x="126" y="48"/>
                    <a:pt x="143" y="48"/>
                  </a:cubicBezTo>
                  <a:cubicBezTo>
                    <a:pt x="161" y="49"/>
                    <a:pt x="131" y="75"/>
                    <a:pt x="113" y="71"/>
                  </a:cubicBezTo>
                  <a:cubicBezTo>
                    <a:pt x="96" y="67"/>
                    <a:pt x="69" y="48"/>
                    <a:pt x="69" y="48"/>
                  </a:cubicBezTo>
                  <a:cubicBezTo>
                    <a:pt x="69" y="48"/>
                    <a:pt x="73" y="85"/>
                    <a:pt x="37" y="94"/>
                  </a:cubicBezTo>
                  <a:cubicBezTo>
                    <a:pt x="0" y="103"/>
                    <a:pt x="12" y="62"/>
                    <a:pt x="12" y="62"/>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20"/>
            <p:cNvSpPr/>
            <p:nvPr/>
          </p:nvSpPr>
          <p:spPr bwMode="auto">
            <a:xfrm>
              <a:off x="6911976" y="3429000"/>
              <a:ext cx="1323975" cy="612775"/>
            </a:xfrm>
            <a:custGeom>
              <a:avLst/>
              <a:gdLst>
                <a:gd name="T0" fmla="*/ 60 w 708"/>
                <a:gd name="T1" fmla="*/ 6 h 328"/>
                <a:gd name="T2" fmla="*/ 668 w 708"/>
                <a:gd name="T3" fmla="*/ 92 h 328"/>
                <a:gd name="T4" fmla="*/ 708 w 708"/>
                <a:gd name="T5" fmla="*/ 155 h 328"/>
                <a:gd name="T6" fmla="*/ 88 w 708"/>
                <a:gd name="T7" fmla="*/ 105 h 328"/>
                <a:gd name="T8" fmla="*/ 60 w 708"/>
                <a:gd name="T9" fmla="*/ 6 h 328"/>
              </a:gdLst>
              <a:ahLst/>
              <a:cxnLst>
                <a:cxn ang="0">
                  <a:pos x="T0" y="T1"/>
                </a:cxn>
                <a:cxn ang="0">
                  <a:pos x="T2" y="T3"/>
                </a:cxn>
                <a:cxn ang="0">
                  <a:pos x="T4" y="T5"/>
                </a:cxn>
                <a:cxn ang="0">
                  <a:pos x="T6" y="T7"/>
                </a:cxn>
                <a:cxn ang="0">
                  <a:pos x="T8" y="T9"/>
                </a:cxn>
              </a:cxnLst>
              <a:rect l="0" t="0" r="r" b="b"/>
              <a:pathLst>
                <a:path w="708" h="328">
                  <a:moveTo>
                    <a:pt x="60" y="6"/>
                  </a:moveTo>
                  <a:cubicBezTo>
                    <a:pt x="79" y="0"/>
                    <a:pt x="350" y="233"/>
                    <a:pt x="668" y="92"/>
                  </a:cubicBezTo>
                  <a:cubicBezTo>
                    <a:pt x="668" y="92"/>
                    <a:pt x="698" y="111"/>
                    <a:pt x="708" y="155"/>
                  </a:cubicBezTo>
                  <a:cubicBezTo>
                    <a:pt x="708" y="155"/>
                    <a:pt x="375" y="328"/>
                    <a:pt x="88" y="105"/>
                  </a:cubicBezTo>
                  <a:cubicBezTo>
                    <a:pt x="88" y="105"/>
                    <a:pt x="0" y="23"/>
                    <a:pt x="60" y="6"/>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21"/>
            <p:cNvSpPr/>
            <p:nvPr/>
          </p:nvSpPr>
          <p:spPr bwMode="auto">
            <a:xfrm>
              <a:off x="6867526" y="2490788"/>
              <a:ext cx="254000" cy="552450"/>
            </a:xfrm>
            <a:custGeom>
              <a:avLst/>
              <a:gdLst>
                <a:gd name="T0" fmla="*/ 64 w 136"/>
                <a:gd name="T1" fmla="*/ 13 h 295"/>
                <a:gd name="T2" fmla="*/ 77 w 136"/>
                <a:gd name="T3" fmla="*/ 197 h 295"/>
                <a:gd name="T4" fmla="*/ 64 w 136"/>
                <a:gd name="T5" fmla="*/ 13 h 295"/>
              </a:gdLst>
              <a:ahLst/>
              <a:cxnLst>
                <a:cxn ang="0">
                  <a:pos x="T0" y="T1"/>
                </a:cxn>
                <a:cxn ang="0">
                  <a:pos x="T2" y="T3"/>
                </a:cxn>
                <a:cxn ang="0">
                  <a:pos x="T4" y="T5"/>
                </a:cxn>
              </a:cxnLst>
              <a:rect l="0" t="0" r="r" b="b"/>
              <a:pathLst>
                <a:path w="136" h="295">
                  <a:moveTo>
                    <a:pt x="64" y="13"/>
                  </a:moveTo>
                  <a:cubicBezTo>
                    <a:pt x="64" y="13"/>
                    <a:pt x="136" y="99"/>
                    <a:pt x="77" y="197"/>
                  </a:cubicBezTo>
                  <a:cubicBezTo>
                    <a:pt x="18" y="295"/>
                    <a:pt x="0" y="0"/>
                    <a:pt x="64" y="13"/>
                  </a:cubicBezTo>
                  <a:close/>
                </a:path>
              </a:pathLst>
            </a:custGeom>
            <a:solidFill>
              <a:srgbClr val="725C2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22"/>
            <p:cNvSpPr/>
            <p:nvPr/>
          </p:nvSpPr>
          <p:spPr bwMode="auto">
            <a:xfrm>
              <a:off x="6399213" y="2408238"/>
              <a:ext cx="693738" cy="968375"/>
            </a:xfrm>
            <a:custGeom>
              <a:avLst/>
              <a:gdLst>
                <a:gd name="T0" fmla="*/ 302 w 371"/>
                <a:gd name="T1" fmla="*/ 84 h 517"/>
                <a:gd name="T2" fmla="*/ 360 w 371"/>
                <a:gd name="T3" fmla="*/ 406 h 517"/>
                <a:gd name="T4" fmla="*/ 109 w 371"/>
                <a:gd name="T5" fmla="*/ 479 h 517"/>
                <a:gd name="T6" fmla="*/ 35 w 371"/>
                <a:gd name="T7" fmla="*/ 301 h 517"/>
                <a:gd name="T8" fmla="*/ 54 w 371"/>
                <a:gd name="T9" fmla="*/ 76 h 517"/>
                <a:gd name="T10" fmla="*/ 302 w 371"/>
                <a:gd name="T11" fmla="*/ 84 h 517"/>
              </a:gdLst>
              <a:ahLst/>
              <a:cxnLst>
                <a:cxn ang="0">
                  <a:pos x="T0" y="T1"/>
                </a:cxn>
                <a:cxn ang="0">
                  <a:pos x="T2" y="T3"/>
                </a:cxn>
                <a:cxn ang="0">
                  <a:pos x="T4" y="T5"/>
                </a:cxn>
                <a:cxn ang="0">
                  <a:pos x="T6" y="T7"/>
                </a:cxn>
                <a:cxn ang="0">
                  <a:pos x="T8" y="T9"/>
                </a:cxn>
                <a:cxn ang="0">
                  <a:pos x="T10" y="T11"/>
                </a:cxn>
              </a:cxnLst>
              <a:rect l="0" t="0" r="r" b="b"/>
              <a:pathLst>
                <a:path w="371" h="517">
                  <a:moveTo>
                    <a:pt x="302" y="84"/>
                  </a:moveTo>
                  <a:cubicBezTo>
                    <a:pt x="302" y="84"/>
                    <a:pt x="371" y="305"/>
                    <a:pt x="360" y="406"/>
                  </a:cubicBezTo>
                  <a:cubicBezTo>
                    <a:pt x="349" y="508"/>
                    <a:pt x="152" y="517"/>
                    <a:pt x="109" y="479"/>
                  </a:cubicBezTo>
                  <a:cubicBezTo>
                    <a:pt x="65" y="442"/>
                    <a:pt x="35" y="301"/>
                    <a:pt x="35" y="301"/>
                  </a:cubicBezTo>
                  <a:cubicBezTo>
                    <a:pt x="35" y="301"/>
                    <a:pt x="0" y="121"/>
                    <a:pt x="54" y="76"/>
                  </a:cubicBezTo>
                  <a:cubicBezTo>
                    <a:pt x="108" y="31"/>
                    <a:pt x="263" y="0"/>
                    <a:pt x="302" y="84"/>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3"/>
            <p:cNvSpPr/>
            <p:nvPr/>
          </p:nvSpPr>
          <p:spPr bwMode="auto">
            <a:xfrm>
              <a:off x="6103938" y="2187575"/>
              <a:ext cx="1173163" cy="896937"/>
            </a:xfrm>
            <a:custGeom>
              <a:avLst/>
              <a:gdLst>
                <a:gd name="T0" fmla="*/ 208 w 627"/>
                <a:gd name="T1" fmla="*/ 464 h 479"/>
                <a:gd name="T2" fmla="*/ 229 w 627"/>
                <a:gd name="T3" fmla="*/ 453 h 479"/>
                <a:gd name="T4" fmla="*/ 208 w 627"/>
                <a:gd name="T5" fmla="*/ 256 h 479"/>
                <a:gd name="T6" fmla="*/ 266 w 627"/>
                <a:gd name="T7" fmla="*/ 269 h 479"/>
                <a:gd name="T8" fmla="*/ 257 w 627"/>
                <a:gd name="T9" fmla="*/ 235 h 479"/>
                <a:gd name="T10" fmla="*/ 357 w 627"/>
                <a:gd name="T11" fmla="*/ 252 h 479"/>
                <a:gd name="T12" fmla="*/ 336 w 627"/>
                <a:gd name="T13" fmla="*/ 216 h 479"/>
                <a:gd name="T14" fmla="*/ 485 w 627"/>
                <a:gd name="T15" fmla="*/ 231 h 479"/>
                <a:gd name="T16" fmla="*/ 460 w 627"/>
                <a:gd name="T17" fmla="*/ 202 h 479"/>
                <a:gd name="T18" fmla="*/ 475 w 627"/>
                <a:gd name="T19" fmla="*/ 36 h 479"/>
                <a:gd name="T20" fmla="*/ 430 w 627"/>
                <a:gd name="T21" fmla="*/ 79 h 479"/>
                <a:gd name="T22" fmla="*/ 281 w 627"/>
                <a:gd name="T23" fmla="*/ 36 h 479"/>
                <a:gd name="T24" fmla="*/ 306 w 627"/>
                <a:gd name="T25" fmla="*/ 96 h 479"/>
                <a:gd name="T26" fmla="*/ 97 w 627"/>
                <a:gd name="T27" fmla="*/ 188 h 479"/>
                <a:gd name="T28" fmla="*/ 82 w 627"/>
                <a:gd name="T29" fmla="*/ 130 h 479"/>
                <a:gd name="T30" fmla="*/ 54 w 627"/>
                <a:gd name="T31" fmla="*/ 197 h 479"/>
                <a:gd name="T32" fmla="*/ 0 w 627"/>
                <a:gd name="T33" fmla="*/ 220 h 479"/>
                <a:gd name="T34" fmla="*/ 37 w 627"/>
                <a:gd name="T35" fmla="*/ 266 h 479"/>
                <a:gd name="T36" fmla="*/ 161 w 627"/>
                <a:gd name="T37" fmla="*/ 479 h 479"/>
                <a:gd name="T38" fmla="*/ 208 w 627"/>
                <a:gd name="T39" fmla="*/ 464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27" h="479">
                  <a:moveTo>
                    <a:pt x="208" y="464"/>
                  </a:moveTo>
                  <a:cubicBezTo>
                    <a:pt x="229" y="453"/>
                    <a:pt x="229" y="453"/>
                    <a:pt x="229" y="453"/>
                  </a:cubicBezTo>
                  <a:cubicBezTo>
                    <a:pt x="229" y="453"/>
                    <a:pt x="244" y="286"/>
                    <a:pt x="208" y="256"/>
                  </a:cubicBezTo>
                  <a:cubicBezTo>
                    <a:pt x="208" y="256"/>
                    <a:pt x="253" y="276"/>
                    <a:pt x="266" y="269"/>
                  </a:cubicBezTo>
                  <a:cubicBezTo>
                    <a:pt x="280" y="261"/>
                    <a:pt x="257" y="235"/>
                    <a:pt x="257" y="235"/>
                  </a:cubicBezTo>
                  <a:cubicBezTo>
                    <a:pt x="257" y="235"/>
                    <a:pt x="340" y="261"/>
                    <a:pt x="357" y="252"/>
                  </a:cubicBezTo>
                  <a:cubicBezTo>
                    <a:pt x="374" y="242"/>
                    <a:pt x="336" y="216"/>
                    <a:pt x="336" y="216"/>
                  </a:cubicBezTo>
                  <a:cubicBezTo>
                    <a:pt x="336" y="216"/>
                    <a:pt x="474" y="252"/>
                    <a:pt x="485" y="231"/>
                  </a:cubicBezTo>
                  <a:cubicBezTo>
                    <a:pt x="496" y="210"/>
                    <a:pt x="460" y="202"/>
                    <a:pt x="460" y="202"/>
                  </a:cubicBezTo>
                  <a:cubicBezTo>
                    <a:pt x="460" y="202"/>
                    <a:pt x="627" y="128"/>
                    <a:pt x="475" y="36"/>
                  </a:cubicBezTo>
                  <a:cubicBezTo>
                    <a:pt x="475" y="36"/>
                    <a:pt x="449" y="32"/>
                    <a:pt x="430" y="79"/>
                  </a:cubicBezTo>
                  <a:cubicBezTo>
                    <a:pt x="430" y="79"/>
                    <a:pt x="302" y="0"/>
                    <a:pt x="281" y="36"/>
                  </a:cubicBezTo>
                  <a:cubicBezTo>
                    <a:pt x="261" y="72"/>
                    <a:pt x="306" y="96"/>
                    <a:pt x="306" y="96"/>
                  </a:cubicBezTo>
                  <a:cubicBezTo>
                    <a:pt x="306" y="96"/>
                    <a:pt x="141" y="83"/>
                    <a:pt x="97" y="188"/>
                  </a:cubicBezTo>
                  <a:cubicBezTo>
                    <a:pt x="97" y="188"/>
                    <a:pt x="90" y="135"/>
                    <a:pt x="82" y="130"/>
                  </a:cubicBezTo>
                  <a:cubicBezTo>
                    <a:pt x="75" y="124"/>
                    <a:pt x="41" y="145"/>
                    <a:pt x="54" y="197"/>
                  </a:cubicBezTo>
                  <a:cubicBezTo>
                    <a:pt x="54" y="197"/>
                    <a:pt x="0" y="177"/>
                    <a:pt x="0" y="220"/>
                  </a:cubicBezTo>
                  <a:cubicBezTo>
                    <a:pt x="0" y="263"/>
                    <a:pt x="37" y="266"/>
                    <a:pt x="37" y="266"/>
                  </a:cubicBezTo>
                  <a:cubicBezTo>
                    <a:pt x="37" y="266"/>
                    <a:pt x="26" y="432"/>
                    <a:pt x="161" y="479"/>
                  </a:cubicBezTo>
                  <a:lnTo>
                    <a:pt x="208" y="464"/>
                  </a:lnTo>
                  <a:close/>
                </a:path>
              </a:pathLst>
            </a:custGeom>
            <a:solidFill>
              <a:srgbClr val="725C2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24"/>
            <p:cNvSpPr/>
            <p:nvPr/>
          </p:nvSpPr>
          <p:spPr bwMode="auto">
            <a:xfrm>
              <a:off x="6303963" y="2974975"/>
              <a:ext cx="298450" cy="320675"/>
            </a:xfrm>
            <a:custGeom>
              <a:avLst/>
              <a:gdLst>
                <a:gd name="T0" fmla="*/ 109 w 160"/>
                <a:gd name="T1" fmla="*/ 39 h 171"/>
                <a:gd name="T2" fmla="*/ 36 w 160"/>
                <a:gd name="T3" fmla="*/ 20 h 171"/>
                <a:gd name="T4" fmla="*/ 126 w 160"/>
                <a:gd name="T5" fmla="*/ 124 h 171"/>
                <a:gd name="T6" fmla="*/ 109 w 160"/>
                <a:gd name="T7" fmla="*/ 39 h 171"/>
              </a:gdLst>
              <a:ahLst/>
              <a:cxnLst>
                <a:cxn ang="0">
                  <a:pos x="T0" y="T1"/>
                </a:cxn>
                <a:cxn ang="0">
                  <a:pos x="T2" y="T3"/>
                </a:cxn>
                <a:cxn ang="0">
                  <a:pos x="T4" y="T5"/>
                </a:cxn>
                <a:cxn ang="0">
                  <a:pos x="T6" y="T7"/>
                </a:cxn>
              </a:cxnLst>
              <a:rect l="0" t="0" r="r" b="b"/>
              <a:pathLst>
                <a:path w="160" h="171">
                  <a:moveTo>
                    <a:pt x="109" y="39"/>
                  </a:moveTo>
                  <a:cubicBezTo>
                    <a:pt x="109" y="39"/>
                    <a:pt x="71" y="0"/>
                    <a:pt x="36" y="20"/>
                  </a:cubicBezTo>
                  <a:cubicBezTo>
                    <a:pt x="0" y="41"/>
                    <a:pt x="47" y="171"/>
                    <a:pt x="126" y="124"/>
                  </a:cubicBezTo>
                  <a:cubicBezTo>
                    <a:pt x="160" y="105"/>
                    <a:pt x="109" y="39"/>
                    <a:pt x="109" y="39"/>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25"/>
            <p:cNvSpPr/>
            <p:nvPr/>
          </p:nvSpPr>
          <p:spPr bwMode="auto">
            <a:xfrm>
              <a:off x="6881813" y="2776538"/>
              <a:ext cx="128588" cy="165100"/>
            </a:xfrm>
            <a:custGeom>
              <a:avLst/>
              <a:gdLst>
                <a:gd name="T0" fmla="*/ 9 w 69"/>
                <a:gd name="T1" fmla="*/ 0 h 88"/>
                <a:gd name="T2" fmla="*/ 9 w 69"/>
                <a:gd name="T3" fmla="*/ 58 h 88"/>
                <a:gd name="T4" fmla="*/ 56 w 69"/>
                <a:gd name="T5" fmla="*/ 58 h 88"/>
                <a:gd name="T6" fmla="*/ 24 w 69"/>
                <a:gd name="T7" fmla="*/ 88 h 88"/>
                <a:gd name="T8" fmla="*/ 69 w 69"/>
                <a:gd name="T9" fmla="*/ 68 h 88"/>
                <a:gd name="T10" fmla="*/ 26 w 69"/>
                <a:gd name="T11" fmla="*/ 49 h 88"/>
                <a:gd name="T12" fmla="*/ 9 w 69"/>
                <a:gd name="T13" fmla="*/ 0 h 88"/>
              </a:gdLst>
              <a:ahLst/>
              <a:cxnLst>
                <a:cxn ang="0">
                  <a:pos x="T0" y="T1"/>
                </a:cxn>
                <a:cxn ang="0">
                  <a:pos x="T2" y="T3"/>
                </a:cxn>
                <a:cxn ang="0">
                  <a:pos x="T4" y="T5"/>
                </a:cxn>
                <a:cxn ang="0">
                  <a:pos x="T6" y="T7"/>
                </a:cxn>
                <a:cxn ang="0">
                  <a:pos x="T8" y="T9"/>
                </a:cxn>
                <a:cxn ang="0">
                  <a:pos x="T10" y="T11"/>
                </a:cxn>
                <a:cxn ang="0">
                  <a:pos x="T12" y="T13"/>
                </a:cxn>
              </a:cxnLst>
              <a:rect l="0" t="0" r="r" b="b"/>
              <a:pathLst>
                <a:path w="69" h="88">
                  <a:moveTo>
                    <a:pt x="9" y="0"/>
                  </a:moveTo>
                  <a:cubicBezTo>
                    <a:pt x="9" y="0"/>
                    <a:pt x="0" y="45"/>
                    <a:pt x="9" y="58"/>
                  </a:cubicBezTo>
                  <a:cubicBezTo>
                    <a:pt x="18" y="70"/>
                    <a:pt x="52" y="44"/>
                    <a:pt x="56" y="58"/>
                  </a:cubicBezTo>
                  <a:cubicBezTo>
                    <a:pt x="59" y="71"/>
                    <a:pt x="55" y="83"/>
                    <a:pt x="24" y="88"/>
                  </a:cubicBezTo>
                  <a:cubicBezTo>
                    <a:pt x="24" y="88"/>
                    <a:pt x="69" y="87"/>
                    <a:pt x="69" y="68"/>
                  </a:cubicBezTo>
                  <a:cubicBezTo>
                    <a:pt x="69" y="39"/>
                    <a:pt x="51" y="36"/>
                    <a:pt x="26" y="49"/>
                  </a:cubicBezTo>
                  <a:cubicBezTo>
                    <a:pt x="9" y="58"/>
                    <a:pt x="9" y="25"/>
                    <a:pt x="9" y="0"/>
                  </a:cubicBezTo>
                  <a:close/>
                </a:path>
              </a:pathLst>
            </a:custGeom>
            <a:solidFill>
              <a:srgbClr val="CB8F5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26"/>
            <p:cNvSpPr/>
            <p:nvPr/>
          </p:nvSpPr>
          <p:spPr bwMode="auto">
            <a:xfrm>
              <a:off x="6727826" y="2808288"/>
              <a:ext cx="57150" cy="79375"/>
            </a:xfrm>
            <a:custGeom>
              <a:avLst/>
              <a:gdLst>
                <a:gd name="T0" fmla="*/ 28 w 30"/>
                <a:gd name="T1" fmla="*/ 18 h 42"/>
                <a:gd name="T2" fmla="*/ 19 w 30"/>
                <a:gd name="T3" fmla="*/ 40 h 42"/>
                <a:gd name="T4" fmla="*/ 2 w 30"/>
                <a:gd name="T5" fmla="*/ 23 h 42"/>
                <a:gd name="T6" fmla="*/ 11 w 30"/>
                <a:gd name="T7" fmla="*/ 1 h 42"/>
                <a:gd name="T8" fmla="*/ 28 w 30"/>
                <a:gd name="T9" fmla="*/ 18 h 42"/>
              </a:gdLst>
              <a:ahLst/>
              <a:cxnLst>
                <a:cxn ang="0">
                  <a:pos x="T0" y="T1"/>
                </a:cxn>
                <a:cxn ang="0">
                  <a:pos x="T2" y="T3"/>
                </a:cxn>
                <a:cxn ang="0">
                  <a:pos x="T4" y="T5"/>
                </a:cxn>
                <a:cxn ang="0">
                  <a:pos x="T6" y="T7"/>
                </a:cxn>
                <a:cxn ang="0">
                  <a:pos x="T8" y="T9"/>
                </a:cxn>
              </a:cxnLst>
              <a:rect l="0" t="0" r="r" b="b"/>
              <a:pathLst>
                <a:path w="30" h="42">
                  <a:moveTo>
                    <a:pt x="28" y="18"/>
                  </a:moveTo>
                  <a:cubicBezTo>
                    <a:pt x="30" y="29"/>
                    <a:pt x="26" y="39"/>
                    <a:pt x="19" y="40"/>
                  </a:cubicBezTo>
                  <a:cubicBezTo>
                    <a:pt x="12" y="42"/>
                    <a:pt x="4" y="34"/>
                    <a:pt x="2" y="23"/>
                  </a:cubicBezTo>
                  <a:cubicBezTo>
                    <a:pt x="0" y="12"/>
                    <a:pt x="4" y="2"/>
                    <a:pt x="11" y="1"/>
                  </a:cubicBezTo>
                  <a:cubicBezTo>
                    <a:pt x="18" y="0"/>
                    <a:pt x="26" y="7"/>
                    <a:pt x="28" y="18"/>
                  </a:cubicBezTo>
                  <a:close/>
                </a:path>
              </a:pathLst>
            </a:custGeom>
            <a:solidFill>
              <a:srgbClr val="190F0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27"/>
            <p:cNvSpPr/>
            <p:nvPr/>
          </p:nvSpPr>
          <p:spPr bwMode="auto">
            <a:xfrm>
              <a:off x="6943726" y="2774950"/>
              <a:ext cx="50800" cy="71437"/>
            </a:xfrm>
            <a:custGeom>
              <a:avLst/>
              <a:gdLst>
                <a:gd name="T0" fmla="*/ 25 w 27"/>
                <a:gd name="T1" fmla="*/ 16 h 38"/>
                <a:gd name="T2" fmla="*/ 17 w 27"/>
                <a:gd name="T3" fmla="*/ 36 h 38"/>
                <a:gd name="T4" fmla="*/ 2 w 27"/>
                <a:gd name="T5" fmla="*/ 21 h 38"/>
                <a:gd name="T6" fmla="*/ 10 w 27"/>
                <a:gd name="T7" fmla="*/ 1 h 38"/>
                <a:gd name="T8" fmla="*/ 25 w 27"/>
                <a:gd name="T9" fmla="*/ 16 h 38"/>
              </a:gdLst>
              <a:ahLst/>
              <a:cxnLst>
                <a:cxn ang="0">
                  <a:pos x="T0" y="T1"/>
                </a:cxn>
                <a:cxn ang="0">
                  <a:pos x="T2" y="T3"/>
                </a:cxn>
                <a:cxn ang="0">
                  <a:pos x="T4" y="T5"/>
                </a:cxn>
                <a:cxn ang="0">
                  <a:pos x="T6" y="T7"/>
                </a:cxn>
                <a:cxn ang="0">
                  <a:pos x="T8" y="T9"/>
                </a:cxn>
              </a:cxnLst>
              <a:rect l="0" t="0" r="r" b="b"/>
              <a:pathLst>
                <a:path w="27" h="38">
                  <a:moveTo>
                    <a:pt x="25" y="16"/>
                  </a:moveTo>
                  <a:cubicBezTo>
                    <a:pt x="27" y="26"/>
                    <a:pt x="23" y="35"/>
                    <a:pt x="17" y="36"/>
                  </a:cubicBezTo>
                  <a:cubicBezTo>
                    <a:pt x="10" y="38"/>
                    <a:pt x="4" y="31"/>
                    <a:pt x="2" y="21"/>
                  </a:cubicBezTo>
                  <a:cubicBezTo>
                    <a:pt x="0" y="11"/>
                    <a:pt x="3" y="3"/>
                    <a:pt x="10" y="1"/>
                  </a:cubicBezTo>
                  <a:cubicBezTo>
                    <a:pt x="16" y="0"/>
                    <a:pt x="23" y="7"/>
                    <a:pt x="25" y="16"/>
                  </a:cubicBezTo>
                  <a:close/>
                </a:path>
              </a:pathLst>
            </a:custGeom>
            <a:solidFill>
              <a:srgbClr val="190F0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28"/>
            <p:cNvSpPr/>
            <p:nvPr/>
          </p:nvSpPr>
          <p:spPr bwMode="auto">
            <a:xfrm>
              <a:off x="6665913" y="3170238"/>
              <a:ext cx="250825" cy="120650"/>
            </a:xfrm>
            <a:custGeom>
              <a:avLst/>
              <a:gdLst>
                <a:gd name="T0" fmla="*/ 0 w 134"/>
                <a:gd name="T1" fmla="*/ 6 h 65"/>
                <a:gd name="T2" fmla="*/ 101 w 134"/>
                <a:gd name="T3" fmla="*/ 59 h 65"/>
                <a:gd name="T4" fmla="*/ 134 w 134"/>
                <a:gd name="T5" fmla="*/ 43 h 65"/>
                <a:gd name="T6" fmla="*/ 0 w 134"/>
                <a:gd name="T7" fmla="*/ 6 h 65"/>
              </a:gdLst>
              <a:ahLst/>
              <a:cxnLst>
                <a:cxn ang="0">
                  <a:pos x="T0" y="T1"/>
                </a:cxn>
                <a:cxn ang="0">
                  <a:pos x="T2" y="T3"/>
                </a:cxn>
                <a:cxn ang="0">
                  <a:pos x="T4" y="T5"/>
                </a:cxn>
                <a:cxn ang="0">
                  <a:pos x="T6" y="T7"/>
                </a:cxn>
              </a:cxnLst>
              <a:rect l="0" t="0" r="r" b="b"/>
              <a:pathLst>
                <a:path w="134" h="65">
                  <a:moveTo>
                    <a:pt x="0" y="6"/>
                  </a:moveTo>
                  <a:cubicBezTo>
                    <a:pt x="24" y="35"/>
                    <a:pt x="59" y="65"/>
                    <a:pt x="101" y="59"/>
                  </a:cubicBezTo>
                  <a:cubicBezTo>
                    <a:pt x="114" y="57"/>
                    <a:pt x="126" y="51"/>
                    <a:pt x="134" y="43"/>
                  </a:cubicBezTo>
                  <a:cubicBezTo>
                    <a:pt x="100" y="0"/>
                    <a:pt x="35" y="1"/>
                    <a:pt x="0" y="6"/>
                  </a:cubicBezTo>
                  <a:close/>
                </a:path>
              </a:pathLst>
            </a:custGeom>
            <a:solidFill>
              <a:srgbClr val="DA908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29"/>
            <p:cNvSpPr/>
            <p:nvPr/>
          </p:nvSpPr>
          <p:spPr bwMode="auto">
            <a:xfrm>
              <a:off x="6602413" y="3001963"/>
              <a:ext cx="393700" cy="249237"/>
            </a:xfrm>
            <a:custGeom>
              <a:avLst/>
              <a:gdLst>
                <a:gd name="T0" fmla="*/ 204 w 210"/>
                <a:gd name="T1" fmla="*/ 0 h 133"/>
                <a:gd name="T2" fmla="*/ 0 w 210"/>
                <a:gd name="T3" fmla="*/ 44 h 133"/>
                <a:gd name="T4" fmla="*/ 34 w 210"/>
                <a:gd name="T5" fmla="*/ 96 h 133"/>
                <a:gd name="T6" fmla="*/ 168 w 210"/>
                <a:gd name="T7" fmla="*/ 133 h 133"/>
                <a:gd name="T8" fmla="*/ 204 w 210"/>
                <a:gd name="T9" fmla="*/ 0 h 133"/>
              </a:gdLst>
              <a:ahLst/>
              <a:cxnLst>
                <a:cxn ang="0">
                  <a:pos x="T0" y="T1"/>
                </a:cxn>
                <a:cxn ang="0">
                  <a:pos x="T2" y="T3"/>
                </a:cxn>
                <a:cxn ang="0">
                  <a:pos x="T4" y="T5"/>
                </a:cxn>
                <a:cxn ang="0">
                  <a:pos x="T6" y="T7"/>
                </a:cxn>
                <a:cxn ang="0">
                  <a:pos x="T8" y="T9"/>
                </a:cxn>
              </a:cxnLst>
              <a:rect l="0" t="0" r="r" b="b"/>
              <a:pathLst>
                <a:path w="210" h="133">
                  <a:moveTo>
                    <a:pt x="204" y="0"/>
                  </a:moveTo>
                  <a:cubicBezTo>
                    <a:pt x="125" y="0"/>
                    <a:pt x="0" y="44"/>
                    <a:pt x="0" y="44"/>
                  </a:cubicBezTo>
                  <a:cubicBezTo>
                    <a:pt x="0" y="44"/>
                    <a:pt x="12" y="70"/>
                    <a:pt x="34" y="96"/>
                  </a:cubicBezTo>
                  <a:cubicBezTo>
                    <a:pt x="69" y="91"/>
                    <a:pt x="134" y="90"/>
                    <a:pt x="168" y="133"/>
                  </a:cubicBezTo>
                  <a:cubicBezTo>
                    <a:pt x="210" y="94"/>
                    <a:pt x="204" y="0"/>
                    <a:pt x="204" y="0"/>
                  </a:cubicBezTo>
                  <a:close/>
                </a:path>
              </a:pathLst>
            </a:custGeom>
            <a:solidFill>
              <a:srgbClr val="75342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30"/>
            <p:cNvSpPr/>
            <p:nvPr/>
          </p:nvSpPr>
          <p:spPr bwMode="auto">
            <a:xfrm>
              <a:off x="6665913" y="2676525"/>
              <a:ext cx="117475" cy="84137"/>
            </a:xfrm>
            <a:custGeom>
              <a:avLst/>
              <a:gdLst>
                <a:gd name="T0" fmla="*/ 0 w 62"/>
                <a:gd name="T1" fmla="*/ 45 h 45"/>
                <a:gd name="T2" fmla="*/ 62 w 62"/>
                <a:gd name="T3" fmla="*/ 25 h 45"/>
                <a:gd name="T4" fmla="*/ 0 w 62"/>
                <a:gd name="T5" fmla="*/ 45 h 45"/>
              </a:gdLst>
              <a:ahLst/>
              <a:cxnLst>
                <a:cxn ang="0">
                  <a:pos x="T0" y="T1"/>
                </a:cxn>
                <a:cxn ang="0">
                  <a:pos x="T2" y="T3"/>
                </a:cxn>
                <a:cxn ang="0">
                  <a:pos x="T4" y="T5"/>
                </a:cxn>
              </a:cxnLst>
              <a:rect l="0" t="0" r="r" b="b"/>
              <a:pathLst>
                <a:path w="62" h="45">
                  <a:moveTo>
                    <a:pt x="0" y="45"/>
                  </a:moveTo>
                  <a:cubicBezTo>
                    <a:pt x="0" y="45"/>
                    <a:pt x="30" y="21"/>
                    <a:pt x="62" y="25"/>
                  </a:cubicBezTo>
                  <a:cubicBezTo>
                    <a:pt x="62" y="25"/>
                    <a:pt x="19" y="0"/>
                    <a:pt x="0" y="45"/>
                  </a:cubicBezTo>
                  <a:close/>
                </a:path>
              </a:pathLst>
            </a:custGeom>
            <a:solidFill>
              <a:srgbClr val="4939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31"/>
            <p:cNvSpPr/>
            <p:nvPr/>
          </p:nvSpPr>
          <p:spPr bwMode="auto">
            <a:xfrm>
              <a:off x="6891338" y="2647950"/>
              <a:ext cx="93663" cy="61912"/>
            </a:xfrm>
            <a:custGeom>
              <a:avLst/>
              <a:gdLst>
                <a:gd name="T0" fmla="*/ 0 w 50"/>
                <a:gd name="T1" fmla="*/ 33 h 33"/>
                <a:gd name="T2" fmla="*/ 50 w 50"/>
                <a:gd name="T3" fmla="*/ 33 h 33"/>
                <a:gd name="T4" fmla="*/ 0 w 50"/>
                <a:gd name="T5" fmla="*/ 33 h 33"/>
              </a:gdLst>
              <a:ahLst/>
              <a:cxnLst>
                <a:cxn ang="0">
                  <a:pos x="T0" y="T1"/>
                </a:cxn>
                <a:cxn ang="0">
                  <a:pos x="T2" y="T3"/>
                </a:cxn>
                <a:cxn ang="0">
                  <a:pos x="T4" y="T5"/>
                </a:cxn>
              </a:cxnLst>
              <a:rect l="0" t="0" r="r" b="b"/>
              <a:pathLst>
                <a:path w="50" h="33">
                  <a:moveTo>
                    <a:pt x="0" y="33"/>
                  </a:moveTo>
                  <a:cubicBezTo>
                    <a:pt x="0" y="33"/>
                    <a:pt x="37" y="21"/>
                    <a:pt x="50" y="33"/>
                  </a:cubicBezTo>
                  <a:cubicBezTo>
                    <a:pt x="50" y="33"/>
                    <a:pt x="21" y="0"/>
                    <a:pt x="0" y="33"/>
                  </a:cubicBezTo>
                  <a:close/>
                </a:path>
              </a:pathLst>
            </a:custGeom>
            <a:solidFill>
              <a:srgbClr val="4939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32"/>
            <p:cNvSpPr/>
            <p:nvPr/>
          </p:nvSpPr>
          <p:spPr bwMode="auto">
            <a:xfrm>
              <a:off x="7105651" y="5964238"/>
              <a:ext cx="414338" cy="269875"/>
            </a:xfrm>
            <a:custGeom>
              <a:avLst/>
              <a:gdLst>
                <a:gd name="T0" fmla="*/ 102 w 221"/>
                <a:gd name="T1" fmla="*/ 30 h 144"/>
                <a:gd name="T2" fmla="*/ 132 w 221"/>
                <a:gd name="T3" fmla="*/ 72 h 144"/>
                <a:gd name="T4" fmla="*/ 206 w 221"/>
                <a:gd name="T5" fmla="*/ 86 h 144"/>
                <a:gd name="T6" fmla="*/ 206 w 221"/>
                <a:gd name="T7" fmla="*/ 124 h 144"/>
                <a:gd name="T8" fmla="*/ 14 w 221"/>
                <a:gd name="T9" fmla="*/ 124 h 144"/>
                <a:gd name="T10" fmla="*/ 14 w 221"/>
                <a:gd name="T11" fmla="*/ 30 h 144"/>
                <a:gd name="T12" fmla="*/ 102 w 221"/>
                <a:gd name="T13" fmla="*/ 30 h 144"/>
              </a:gdLst>
              <a:ahLst/>
              <a:cxnLst>
                <a:cxn ang="0">
                  <a:pos x="T0" y="T1"/>
                </a:cxn>
                <a:cxn ang="0">
                  <a:pos x="T2" y="T3"/>
                </a:cxn>
                <a:cxn ang="0">
                  <a:pos x="T4" y="T5"/>
                </a:cxn>
                <a:cxn ang="0">
                  <a:pos x="T6" y="T7"/>
                </a:cxn>
                <a:cxn ang="0">
                  <a:pos x="T8" y="T9"/>
                </a:cxn>
                <a:cxn ang="0">
                  <a:pos x="T10" y="T11"/>
                </a:cxn>
                <a:cxn ang="0">
                  <a:pos x="T12" y="T13"/>
                </a:cxn>
              </a:cxnLst>
              <a:rect l="0" t="0" r="r" b="b"/>
              <a:pathLst>
                <a:path w="221" h="144">
                  <a:moveTo>
                    <a:pt x="102" y="30"/>
                  </a:moveTo>
                  <a:cubicBezTo>
                    <a:pt x="102" y="30"/>
                    <a:pt x="114" y="66"/>
                    <a:pt x="132" y="72"/>
                  </a:cubicBezTo>
                  <a:cubicBezTo>
                    <a:pt x="149" y="78"/>
                    <a:pt x="191" y="74"/>
                    <a:pt x="206" y="86"/>
                  </a:cubicBezTo>
                  <a:cubicBezTo>
                    <a:pt x="221" y="98"/>
                    <a:pt x="206" y="124"/>
                    <a:pt x="206" y="124"/>
                  </a:cubicBezTo>
                  <a:cubicBezTo>
                    <a:pt x="206" y="124"/>
                    <a:pt x="49" y="144"/>
                    <a:pt x="14" y="124"/>
                  </a:cubicBezTo>
                  <a:cubicBezTo>
                    <a:pt x="14" y="124"/>
                    <a:pt x="0" y="60"/>
                    <a:pt x="14" y="30"/>
                  </a:cubicBezTo>
                  <a:cubicBezTo>
                    <a:pt x="28" y="0"/>
                    <a:pt x="102" y="30"/>
                    <a:pt x="102" y="30"/>
                  </a:cubicBezTo>
                  <a:close/>
                </a:path>
              </a:pathLst>
            </a:custGeom>
            <a:solidFill>
              <a:srgbClr val="281D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33"/>
            <p:cNvSpPr/>
            <p:nvPr/>
          </p:nvSpPr>
          <p:spPr bwMode="auto">
            <a:xfrm>
              <a:off x="6923088" y="5995988"/>
              <a:ext cx="390525" cy="285750"/>
            </a:xfrm>
            <a:custGeom>
              <a:avLst/>
              <a:gdLst>
                <a:gd name="T0" fmla="*/ 112 w 209"/>
                <a:gd name="T1" fmla="*/ 23 h 153"/>
                <a:gd name="T2" fmla="*/ 142 w 209"/>
                <a:gd name="T3" fmla="*/ 72 h 153"/>
                <a:gd name="T4" fmla="*/ 200 w 209"/>
                <a:gd name="T5" fmla="*/ 94 h 153"/>
                <a:gd name="T6" fmla="*/ 200 w 209"/>
                <a:gd name="T7" fmla="*/ 122 h 153"/>
                <a:gd name="T8" fmla="*/ 0 w 209"/>
                <a:gd name="T9" fmla="*/ 107 h 153"/>
                <a:gd name="T10" fmla="*/ 9 w 209"/>
                <a:gd name="T11" fmla="*/ 23 h 153"/>
                <a:gd name="T12" fmla="*/ 112 w 209"/>
                <a:gd name="T13" fmla="*/ 23 h 153"/>
              </a:gdLst>
              <a:ahLst/>
              <a:cxnLst>
                <a:cxn ang="0">
                  <a:pos x="T0" y="T1"/>
                </a:cxn>
                <a:cxn ang="0">
                  <a:pos x="T2" y="T3"/>
                </a:cxn>
                <a:cxn ang="0">
                  <a:pos x="T4" y="T5"/>
                </a:cxn>
                <a:cxn ang="0">
                  <a:pos x="T6" y="T7"/>
                </a:cxn>
                <a:cxn ang="0">
                  <a:pos x="T8" y="T9"/>
                </a:cxn>
                <a:cxn ang="0">
                  <a:pos x="T10" y="T11"/>
                </a:cxn>
                <a:cxn ang="0">
                  <a:pos x="T12" y="T13"/>
                </a:cxn>
              </a:cxnLst>
              <a:rect l="0" t="0" r="r" b="b"/>
              <a:pathLst>
                <a:path w="209" h="153">
                  <a:moveTo>
                    <a:pt x="112" y="23"/>
                  </a:moveTo>
                  <a:cubicBezTo>
                    <a:pt x="112" y="23"/>
                    <a:pt x="113" y="60"/>
                    <a:pt x="142" y="72"/>
                  </a:cubicBezTo>
                  <a:cubicBezTo>
                    <a:pt x="159" y="78"/>
                    <a:pt x="189" y="84"/>
                    <a:pt x="200" y="94"/>
                  </a:cubicBezTo>
                  <a:cubicBezTo>
                    <a:pt x="209" y="100"/>
                    <a:pt x="201" y="108"/>
                    <a:pt x="200" y="122"/>
                  </a:cubicBezTo>
                  <a:cubicBezTo>
                    <a:pt x="198" y="153"/>
                    <a:pt x="38" y="121"/>
                    <a:pt x="0" y="107"/>
                  </a:cubicBezTo>
                  <a:cubicBezTo>
                    <a:pt x="0" y="107"/>
                    <a:pt x="2" y="46"/>
                    <a:pt x="9" y="23"/>
                  </a:cubicBezTo>
                  <a:cubicBezTo>
                    <a:pt x="16" y="0"/>
                    <a:pt x="112" y="23"/>
                    <a:pt x="112" y="23"/>
                  </a:cubicBezTo>
                  <a:close/>
                </a:path>
              </a:pathLst>
            </a:custGeom>
            <a:solidFill>
              <a:srgbClr val="382B1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34"/>
            <p:cNvSpPr/>
            <p:nvPr/>
          </p:nvSpPr>
          <p:spPr bwMode="auto">
            <a:xfrm>
              <a:off x="6864351" y="4429125"/>
              <a:ext cx="542925" cy="1658937"/>
            </a:xfrm>
            <a:custGeom>
              <a:avLst/>
              <a:gdLst>
                <a:gd name="T0" fmla="*/ 0 w 290"/>
                <a:gd name="T1" fmla="*/ 62 h 886"/>
                <a:gd name="T2" fmla="*/ 35 w 290"/>
                <a:gd name="T3" fmla="*/ 866 h 886"/>
                <a:gd name="T4" fmla="*/ 162 w 290"/>
                <a:gd name="T5" fmla="*/ 866 h 886"/>
                <a:gd name="T6" fmla="*/ 224 w 290"/>
                <a:gd name="T7" fmla="*/ 135 h 886"/>
                <a:gd name="T8" fmla="*/ 290 w 290"/>
                <a:gd name="T9" fmla="*/ 15 h 886"/>
                <a:gd name="T10" fmla="*/ 0 w 290"/>
                <a:gd name="T11" fmla="*/ 62 h 886"/>
              </a:gdLst>
              <a:ahLst/>
              <a:cxnLst>
                <a:cxn ang="0">
                  <a:pos x="T0" y="T1"/>
                </a:cxn>
                <a:cxn ang="0">
                  <a:pos x="T2" y="T3"/>
                </a:cxn>
                <a:cxn ang="0">
                  <a:pos x="T4" y="T5"/>
                </a:cxn>
                <a:cxn ang="0">
                  <a:pos x="T6" y="T7"/>
                </a:cxn>
                <a:cxn ang="0">
                  <a:pos x="T8" y="T9"/>
                </a:cxn>
                <a:cxn ang="0">
                  <a:pos x="T10" y="T11"/>
                </a:cxn>
              </a:cxnLst>
              <a:rect l="0" t="0" r="r" b="b"/>
              <a:pathLst>
                <a:path w="290" h="886">
                  <a:moveTo>
                    <a:pt x="0" y="62"/>
                  </a:moveTo>
                  <a:cubicBezTo>
                    <a:pt x="0" y="62"/>
                    <a:pt x="69" y="543"/>
                    <a:pt x="35" y="866"/>
                  </a:cubicBezTo>
                  <a:cubicBezTo>
                    <a:pt x="35" y="866"/>
                    <a:pt x="105" y="886"/>
                    <a:pt x="162" y="866"/>
                  </a:cubicBezTo>
                  <a:cubicBezTo>
                    <a:pt x="162" y="866"/>
                    <a:pt x="224" y="195"/>
                    <a:pt x="224" y="135"/>
                  </a:cubicBezTo>
                  <a:cubicBezTo>
                    <a:pt x="224" y="75"/>
                    <a:pt x="290" y="15"/>
                    <a:pt x="290" y="15"/>
                  </a:cubicBezTo>
                  <a:cubicBezTo>
                    <a:pt x="290" y="15"/>
                    <a:pt x="29" y="0"/>
                    <a:pt x="0" y="62"/>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35"/>
            <p:cNvSpPr/>
            <p:nvPr/>
          </p:nvSpPr>
          <p:spPr bwMode="auto">
            <a:xfrm>
              <a:off x="7121526" y="4405313"/>
              <a:ext cx="357188" cy="1662112"/>
            </a:xfrm>
            <a:custGeom>
              <a:avLst/>
              <a:gdLst>
                <a:gd name="T0" fmla="*/ 173 w 191"/>
                <a:gd name="T1" fmla="*/ 28 h 888"/>
                <a:gd name="T2" fmla="*/ 98 w 191"/>
                <a:gd name="T3" fmla="*/ 873 h 888"/>
                <a:gd name="T4" fmla="*/ 0 w 191"/>
                <a:gd name="T5" fmla="*/ 863 h 888"/>
                <a:gd name="T6" fmla="*/ 20 w 191"/>
                <a:gd name="T7" fmla="*/ 356 h 888"/>
                <a:gd name="T8" fmla="*/ 52 w 191"/>
                <a:gd name="T9" fmla="*/ 45 h 888"/>
                <a:gd name="T10" fmla="*/ 173 w 191"/>
                <a:gd name="T11" fmla="*/ 28 h 888"/>
              </a:gdLst>
              <a:ahLst/>
              <a:cxnLst>
                <a:cxn ang="0">
                  <a:pos x="T0" y="T1"/>
                </a:cxn>
                <a:cxn ang="0">
                  <a:pos x="T2" y="T3"/>
                </a:cxn>
                <a:cxn ang="0">
                  <a:pos x="T4" y="T5"/>
                </a:cxn>
                <a:cxn ang="0">
                  <a:pos x="T6" y="T7"/>
                </a:cxn>
                <a:cxn ang="0">
                  <a:pos x="T8" y="T9"/>
                </a:cxn>
                <a:cxn ang="0">
                  <a:pos x="T10" y="T11"/>
                </a:cxn>
              </a:cxnLst>
              <a:rect l="0" t="0" r="r" b="b"/>
              <a:pathLst>
                <a:path w="191" h="888">
                  <a:moveTo>
                    <a:pt x="173" y="28"/>
                  </a:moveTo>
                  <a:cubicBezTo>
                    <a:pt x="173" y="28"/>
                    <a:pt x="191" y="485"/>
                    <a:pt x="98" y="873"/>
                  </a:cubicBezTo>
                  <a:cubicBezTo>
                    <a:pt x="98" y="873"/>
                    <a:pt x="44" y="888"/>
                    <a:pt x="0" y="863"/>
                  </a:cubicBezTo>
                  <a:cubicBezTo>
                    <a:pt x="0" y="863"/>
                    <a:pt x="20" y="436"/>
                    <a:pt x="20" y="356"/>
                  </a:cubicBezTo>
                  <a:cubicBezTo>
                    <a:pt x="20" y="276"/>
                    <a:pt x="45" y="64"/>
                    <a:pt x="52" y="45"/>
                  </a:cubicBezTo>
                  <a:cubicBezTo>
                    <a:pt x="60" y="26"/>
                    <a:pt x="127" y="0"/>
                    <a:pt x="173" y="28"/>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36"/>
            <p:cNvSpPr/>
            <p:nvPr/>
          </p:nvSpPr>
          <p:spPr bwMode="auto">
            <a:xfrm>
              <a:off x="7192963" y="4556125"/>
              <a:ext cx="131763" cy="1338262"/>
            </a:xfrm>
            <a:custGeom>
              <a:avLst/>
              <a:gdLst>
                <a:gd name="T0" fmla="*/ 71 w 71"/>
                <a:gd name="T1" fmla="*/ 0 h 715"/>
                <a:gd name="T2" fmla="*/ 47 w 71"/>
                <a:gd name="T3" fmla="*/ 99 h 715"/>
                <a:gd name="T4" fmla="*/ 0 w 71"/>
                <a:gd name="T5" fmla="*/ 715 h 715"/>
                <a:gd name="T6" fmla="*/ 36 w 71"/>
                <a:gd name="T7" fmla="*/ 103 h 715"/>
                <a:gd name="T8" fmla="*/ 71 w 71"/>
                <a:gd name="T9" fmla="*/ 0 h 715"/>
              </a:gdLst>
              <a:ahLst/>
              <a:cxnLst>
                <a:cxn ang="0">
                  <a:pos x="T0" y="T1"/>
                </a:cxn>
                <a:cxn ang="0">
                  <a:pos x="T2" y="T3"/>
                </a:cxn>
                <a:cxn ang="0">
                  <a:pos x="T4" y="T5"/>
                </a:cxn>
                <a:cxn ang="0">
                  <a:pos x="T6" y="T7"/>
                </a:cxn>
                <a:cxn ang="0">
                  <a:pos x="T8" y="T9"/>
                </a:cxn>
              </a:cxnLst>
              <a:rect l="0" t="0" r="r" b="b"/>
              <a:pathLst>
                <a:path w="71" h="715">
                  <a:moveTo>
                    <a:pt x="71" y="0"/>
                  </a:moveTo>
                  <a:cubicBezTo>
                    <a:pt x="71" y="0"/>
                    <a:pt x="50" y="30"/>
                    <a:pt x="47" y="99"/>
                  </a:cubicBezTo>
                  <a:cubicBezTo>
                    <a:pt x="43" y="169"/>
                    <a:pt x="16" y="606"/>
                    <a:pt x="0" y="715"/>
                  </a:cubicBezTo>
                  <a:cubicBezTo>
                    <a:pt x="0" y="715"/>
                    <a:pt x="38" y="156"/>
                    <a:pt x="36" y="103"/>
                  </a:cubicBezTo>
                  <a:cubicBezTo>
                    <a:pt x="34" y="51"/>
                    <a:pt x="63" y="13"/>
                    <a:pt x="71" y="0"/>
                  </a:cubicBezTo>
                  <a:close/>
                </a:path>
              </a:pathLst>
            </a:custGeom>
            <a:solidFill>
              <a:srgbClr val="2327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37"/>
            <p:cNvSpPr/>
            <p:nvPr/>
          </p:nvSpPr>
          <p:spPr bwMode="auto">
            <a:xfrm>
              <a:off x="6443663" y="3440113"/>
              <a:ext cx="1073150" cy="1185862"/>
            </a:xfrm>
            <a:custGeom>
              <a:avLst/>
              <a:gdLst>
                <a:gd name="T0" fmla="*/ 127 w 573"/>
                <a:gd name="T1" fmla="*/ 11 h 634"/>
                <a:gd name="T2" fmla="*/ 19 w 573"/>
                <a:gd name="T3" fmla="*/ 35 h 634"/>
                <a:gd name="T4" fmla="*/ 85 w 573"/>
                <a:gd name="T5" fmla="*/ 178 h 634"/>
                <a:gd name="T6" fmla="*/ 201 w 573"/>
                <a:gd name="T7" fmla="*/ 634 h 634"/>
                <a:gd name="T8" fmla="*/ 458 w 573"/>
                <a:gd name="T9" fmla="*/ 578 h 634"/>
                <a:gd name="T10" fmla="*/ 458 w 573"/>
                <a:gd name="T11" fmla="*/ 539 h 634"/>
                <a:gd name="T12" fmla="*/ 475 w 573"/>
                <a:gd name="T13" fmla="*/ 573 h 634"/>
                <a:gd name="T14" fmla="*/ 573 w 573"/>
                <a:gd name="T15" fmla="*/ 573 h 634"/>
                <a:gd name="T16" fmla="*/ 310 w 573"/>
                <a:gd name="T17" fmla="*/ 0 h 634"/>
                <a:gd name="T18" fmla="*/ 127 w 573"/>
                <a:gd name="T19" fmla="*/ 11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3" h="634">
                  <a:moveTo>
                    <a:pt x="127" y="11"/>
                  </a:moveTo>
                  <a:cubicBezTo>
                    <a:pt x="127" y="11"/>
                    <a:pt x="38" y="30"/>
                    <a:pt x="19" y="35"/>
                  </a:cubicBezTo>
                  <a:cubicBezTo>
                    <a:pt x="0" y="41"/>
                    <a:pt x="56" y="114"/>
                    <a:pt x="85" y="178"/>
                  </a:cubicBezTo>
                  <a:cubicBezTo>
                    <a:pt x="113" y="242"/>
                    <a:pt x="193" y="537"/>
                    <a:pt x="201" y="634"/>
                  </a:cubicBezTo>
                  <a:cubicBezTo>
                    <a:pt x="201" y="634"/>
                    <a:pt x="421" y="578"/>
                    <a:pt x="458" y="578"/>
                  </a:cubicBezTo>
                  <a:cubicBezTo>
                    <a:pt x="458" y="539"/>
                    <a:pt x="458" y="539"/>
                    <a:pt x="458" y="539"/>
                  </a:cubicBezTo>
                  <a:cubicBezTo>
                    <a:pt x="458" y="539"/>
                    <a:pt x="469" y="557"/>
                    <a:pt x="475" y="573"/>
                  </a:cubicBezTo>
                  <a:cubicBezTo>
                    <a:pt x="475" y="573"/>
                    <a:pt x="550" y="571"/>
                    <a:pt x="573" y="573"/>
                  </a:cubicBezTo>
                  <a:cubicBezTo>
                    <a:pt x="573" y="573"/>
                    <a:pt x="382" y="116"/>
                    <a:pt x="310" y="0"/>
                  </a:cubicBezTo>
                  <a:cubicBezTo>
                    <a:pt x="310" y="0"/>
                    <a:pt x="174" y="0"/>
                    <a:pt x="127" y="1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38"/>
            <p:cNvSpPr/>
            <p:nvPr/>
          </p:nvSpPr>
          <p:spPr bwMode="auto">
            <a:xfrm>
              <a:off x="6721476" y="3271838"/>
              <a:ext cx="204788" cy="414337"/>
            </a:xfrm>
            <a:custGeom>
              <a:avLst/>
              <a:gdLst>
                <a:gd name="T0" fmla="*/ 55 w 110"/>
                <a:gd name="T1" fmla="*/ 28 h 222"/>
                <a:gd name="T2" fmla="*/ 100 w 110"/>
                <a:gd name="T3" fmla="*/ 99 h 222"/>
                <a:gd name="T4" fmla="*/ 32 w 110"/>
                <a:gd name="T5" fmla="*/ 114 h 222"/>
                <a:gd name="T6" fmla="*/ 6 w 110"/>
                <a:gd name="T7" fmla="*/ 28 h 222"/>
                <a:gd name="T8" fmla="*/ 55 w 110"/>
                <a:gd name="T9" fmla="*/ 28 h 222"/>
              </a:gdLst>
              <a:ahLst/>
              <a:cxnLst>
                <a:cxn ang="0">
                  <a:pos x="T0" y="T1"/>
                </a:cxn>
                <a:cxn ang="0">
                  <a:pos x="T2" y="T3"/>
                </a:cxn>
                <a:cxn ang="0">
                  <a:pos x="T4" y="T5"/>
                </a:cxn>
                <a:cxn ang="0">
                  <a:pos x="T6" y="T7"/>
                </a:cxn>
                <a:cxn ang="0">
                  <a:pos x="T8" y="T9"/>
                </a:cxn>
              </a:cxnLst>
              <a:rect l="0" t="0" r="r" b="b"/>
              <a:pathLst>
                <a:path w="110" h="222">
                  <a:moveTo>
                    <a:pt x="55" y="28"/>
                  </a:moveTo>
                  <a:cubicBezTo>
                    <a:pt x="55" y="28"/>
                    <a:pt x="88" y="90"/>
                    <a:pt x="100" y="99"/>
                  </a:cubicBezTo>
                  <a:cubicBezTo>
                    <a:pt x="110" y="222"/>
                    <a:pt x="32" y="114"/>
                    <a:pt x="32" y="114"/>
                  </a:cubicBezTo>
                  <a:cubicBezTo>
                    <a:pt x="32" y="114"/>
                    <a:pt x="12" y="56"/>
                    <a:pt x="6" y="28"/>
                  </a:cubicBezTo>
                  <a:cubicBezTo>
                    <a:pt x="0" y="0"/>
                    <a:pt x="55" y="28"/>
                    <a:pt x="55" y="28"/>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39"/>
            <p:cNvSpPr/>
            <p:nvPr/>
          </p:nvSpPr>
          <p:spPr bwMode="auto">
            <a:xfrm>
              <a:off x="6681788" y="3440113"/>
              <a:ext cx="430213" cy="536575"/>
            </a:xfrm>
            <a:custGeom>
              <a:avLst/>
              <a:gdLst>
                <a:gd name="T0" fmla="*/ 74 w 230"/>
                <a:gd name="T1" fmla="*/ 0 h 287"/>
                <a:gd name="T2" fmla="*/ 112 w 230"/>
                <a:gd name="T3" fmla="*/ 62 h 287"/>
                <a:gd name="T4" fmla="*/ 96 w 230"/>
                <a:gd name="T5" fmla="*/ 0 h 287"/>
                <a:gd name="T6" fmla="*/ 144 w 230"/>
                <a:gd name="T7" fmla="*/ 0 h 287"/>
                <a:gd name="T8" fmla="*/ 230 w 230"/>
                <a:gd name="T9" fmla="*/ 287 h 287"/>
                <a:gd name="T10" fmla="*/ 0 w 230"/>
                <a:gd name="T11" fmla="*/ 38 h 287"/>
                <a:gd name="T12" fmla="*/ 74 w 230"/>
                <a:gd name="T13" fmla="*/ 0 h 287"/>
              </a:gdLst>
              <a:ahLst/>
              <a:cxnLst>
                <a:cxn ang="0">
                  <a:pos x="T0" y="T1"/>
                </a:cxn>
                <a:cxn ang="0">
                  <a:pos x="T2" y="T3"/>
                </a:cxn>
                <a:cxn ang="0">
                  <a:pos x="T4" y="T5"/>
                </a:cxn>
                <a:cxn ang="0">
                  <a:pos x="T6" y="T7"/>
                </a:cxn>
                <a:cxn ang="0">
                  <a:pos x="T8" y="T9"/>
                </a:cxn>
                <a:cxn ang="0">
                  <a:pos x="T10" y="T11"/>
                </a:cxn>
                <a:cxn ang="0">
                  <a:pos x="T12" y="T13"/>
                </a:cxn>
              </a:cxnLst>
              <a:rect l="0" t="0" r="r" b="b"/>
              <a:pathLst>
                <a:path w="230" h="287">
                  <a:moveTo>
                    <a:pt x="74" y="0"/>
                  </a:moveTo>
                  <a:cubicBezTo>
                    <a:pt x="112" y="62"/>
                    <a:pt x="112" y="62"/>
                    <a:pt x="112" y="62"/>
                  </a:cubicBezTo>
                  <a:cubicBezTo>
                    <a:pt x="96" y="0"/>
                    <a:pt x="96" y="0"/>
                    <a:pt x="96" y="0"/>
                  </a:cubicBezTo>
                  <a:cubicBezTo>
                    <a:pt x="144" y="0"/>
                    <a:pt x="144" y="0"/>
                    <a:pt x="144" y="0"/>
                  </a:cubicBezTo>
                  <a:cubicBezTo>
                    <a:pt x="144" y="0"/>
                    <a:pt x="221" y="197"/>
                    <a:pt x="230" y="287"/>
                  </a:cubicBezTo>
                  <a:cubicBezTo>
                    <a:pt x="230" y="287"/>
                    <a:pt x="46" y="72"/>
                    <a:pt x="0" y="38"/>
                  </a:cubicBezTo>
                  <a:lnTo>
                    <a:pt x="74" y="0"/>
                  </a:lnTo>
                  <a:close/>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40"/>
            <p:cNvSpPr/>
            <p:nvPr/>
          </p:nvSpPr>
          <p:spPr bwMode="auto">
            <a:xfrm>
              <a:off x="6665913" y="3414713"/>
              <a:ext cx="153988" cy="141287"/>
            </a:xfrm>
            <a:custGeom>
              <a:avLst/>
              <a:gdLst>
                <a:gd name="T0" fmla="*/ 0 w 82"/>
                <a:gd name="T1" fmla="*/ 0 h 75"/>
                <a:gd name="T2" fmla="*/ 82 w 82"/>
                <a:gd name="T3" fmla="*/ 13 h 75"/>
                <a:gd name="T4" fmla="*/ 82 w 82"/>
                <a:gd name="T5" fmla="*/ 75 h 75"/>
                <a:gd name="T6" fmla="*/ 0 w 82"/>
                <a:gd name="T7" fmla="*/ 47 h 75"/>
                <a:gd name="T8" fmla="*/ 0 w 82"/>
                <a:gd name="T9" fmla="*/ 0 h 75"/>
              </a:gdLst>
              <a:ahLst/>
              <a:cxnLst>
                <a:cxn ang="0">
                  <a:pos x="T0" y="T1"/>
                </a:cxn>
                <a:cxn ang="0">
                  <a:pos x="T2" y="T3"/>
                </a:cxn>
                <a:cxn ang="0">
                  <a:pos x="T4" y="T5"/>
                </a:cxn>
                <a:cxn ang="0">
                  <a:pos x="T6" y="T7"/>
                </a:cxn>
                <a:cxn ang="0">
                  <a:pos x="T8" y="T9"/>
                </a:cxn>
              </a:cxnLst>
              <a:rect l="0" t="0" r="r" b="b"/>
              <a:pathLst>
                <a:path w="82" h="75">
                  <a:moveTo>
                    <a:pt x="0" y="0"/>
                  </a:moveTo>
                  <a:cubicBezTo>
                    <a:pt x="82" y="13"/>
                    <a:pt x="82" y="13"/>
                    <a:pt x="82" y="13"/>
                  </a:cubicBezTo>
                  <a:cubicBezTo>
                    <a:pt x="82" y="75"/>
                    <a:pt x="82" y="75"/>
                    <a:pt x="82" y="75"/>
                  </a:cubicBezTo>
                  <a:cubicBezTo>
                    <a:pt x="82" y="75"/>
                    <a:pt x="4" y="52"/>
                    <a:pt x="0" y="47"/>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41"/>
            <p:cNvSpPr/>
            <p:nvPr/>
          </p:nvSpPr>
          <p:spPr bwMode="auto">
            <a:xfrm>
              <a:off x="6843713" y="3530600"/>
              <a:ext cx="123825" cy="93662"/>
            </a:xfrm>
            <a:custGeom>
              <a:avLst/>
              <a:gdLst>
                <a:gd name="T0" fmla="*/ 0 w 66"/>
                <a:gd name="T1" fmla="*/ 22 h 50"/>
                <a:gd name="T2" fmla="*/ 54 w 66"/>
                <a:gd name="T3" fmla="*/ 5 h 50"/>
                <a:gd name="T4" fmla="*/ 66 w 66"/>
                <a:gd name="T5" fmla="*/ 37 h 50"/>
                <a:gd name="T6" fmla="*/ 39 w 66"/>
                <a:gd name="T7" fmla="*/ 50 h 50"/>
                <a:gd name="T8" fmla="*/ 0 w 66"/>
                <a:gd name="T9" fmla="*/ 22 h 50"/>
              </a:gdLst>
              <a:ahLst/>
              <a:cxnLst>
                <a:cxn ang="0">
                  <a:pos x="T0" y="T1"/>
                </a:cxn>
                <a:cxn ang="0">
                  <a:pos x="T2" y="T3"/>
                </a:cxn>
                <a:cxn ang="0">
                  <a:pos x="T4" y="T5"/>
                </a:cxn>
                <a:cxn ang="0">
                  <a:pos x="T6" y="T7"/>
                </a:cxn>
                <a:cxn ang="0">
                  <a:pos x="T8" y="T9"/>
                </a:cxn>
              </a:cxnLst>
              <a:rect l="0" t="0" r="r" b="b"/>
              <a:pathLst>
                <a:path w="66" h="50">
                  <a:moveTo>
                    <a:pt x="0" y="22"/>
                  </a:moveTo>
                  <a:cubicBezTo>
                    <a:pt x="0" y="22"/>
                    <a:pt x="29" y="0"/>
                    <a:pt x="54" y="5"/>
                  </a:cubicBezTo>
                  <a:cubicBezTo>
                    <a:pt x="66" y="37"/>
                    <a:pt x="66" y="37"/>
                    <a:pt x="66" y="37"/>
                  </a:cubicBezTo>
                  <a:cubicBezTo>
                    <a:pt x="39" y="50"/>
                    <a:pt x="39" y="50"/>
                    <a:pt x="39" y="50"/>
                  </a:cubicBezTo>
                  <a:lnTo>
                    <a:pt x="0" y="22"/>
                  </a:lnTo>
                  <a:close/>
                </a:path>
              </a:pathLst>
            </a:custGeom>
            <a:solidFill>
              <a:srgbClr val="14141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42"/>
            <p:cNvSpPr/>
            <p:nvPr/>
          </p:nvSpPr>
          <p:spPr bwMode="auto">
            <a:xfrm>
              <a:off x="6916738" y="3600450"/>
              <a:ext cx="212725" cy="396875"/>
            </a:xfrm>
            <a:custGeom>
              <a:avLst/>
              <a:gdLst>
                <a:gd name="T0" fmla="*/ 11 w 113"/>
                <a:gd name="T1" fmla="*/ 95 h 212"/>
                <a:gd name="T2" fmla="*/ 0 w 113"/>
                <a:gd name="T3" fmla="*/ 13 h 212"/>
                <a:gd name="T4" fmla="*/ 27 w 113"/>
                <a:gd name="T5" fmla="*/ 0 h 212"/>
                <a:gd name="T6" fmla="*/ 94 w 113"/>
                <a:gd name="T7" fmla="*/ 109 h 212"/>
                <a:gd name="T8" fmla="*/ 113 w 113"/>
                <a:gd name="T9" fmla="*/ 212 h 212"/>
                <a:gd name="T10" fmla="*/ 11 w 113"/>
                <a:gd name="T11" fmla="*/ 95 h 212"/>
              </a:gdLst>
              <a:ahLst/>
              <a:cxnLst>
                <a:cxn ang="0">
                  <a:pos x="T0" y="T1"/>
                </a:cxn>
                <a:cxn ang="0">
                  <a:pos x="T2" y="T3"/>
                </a:cxn>
                <a:cxn ang="0">
                  <a:pos x="T4" y="T5"/>
                </a:cxn>
                <a:cxn ang="0">
                  <a:pos x="T6" y="T7"/>
                </a:cxn>
                <a:cxn ang="0">
                  <a:pos x="T8" y="T9"/>
                </a:cxn>
                <a:cxn ang="0">
                  <a:pos x="T10" y="T11"/>
                </a:cxn>
              </a:cxnLst>
              <a:rect l="0" t="0" r="r" b="b"/>
              <a:pathLst>
                <a:path w="113" h="212">
                  <a:moveTo>
                    <a:pt x="11" y="95"/>
                  </a:moveTo>
                  <a:cubicBezTo>
                    <a:pt x="0" y="13"/>
                    <a:pt x="0" y="13"/>
                    <a:pt x="0" y="13"/>
                  </a:cubicBezTo>
                  <a:cubicBezTo>
                    <a:pt x="27" y="0"/>
                    <a:pt x="27" y="0"/>
                    <a:pt x="27" y="0"/>
                  </a:cubicBezTo>
                  <a:cubicBezTo>
                    <a:pt x="27" y="0"/>
                    <a:pt x="79" y="86"/>
                    <a:pt x="94" y="109"/>
                  </a:cubicBezTo>
                  <a:cubicBezTo>
                    <a:pt x="113" y="212"/>
                    <a:pt x="113" y="212"/>
                    <a:pt x="113" y="212"/>
                  </a:cubicBezTo>
                  <a:lnTo>
                    <a:pt x="11" y="95"/>
                  </a:lnTo>
                  <a:close/>
                </a:path>
              </a:pathLst>
            </a:custGeom>
            <a:solidFill>
              <a:srgbClr val="14141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43"/>
            <p:cNvSpPr/>
            <p:nvPr/>
          </p:nvSpPr>
          <p:spPr bwMode="auto">
            <a:xfrm>
              <a:off x="6602413" y="3440113"/>
              <a:ext cx="527050" cy="557212"/>
            </a:xfrm>
            <a:custGeom>
              <a:avLst/>
              <a:gdLst>
                <a:gd name="T0" fmla="*/ 34 w 281"/>
                <a:gd name="T1" fmla="*/ 0 h 298"/>
                <a:gd name="T2" fmla="*/ 0 w 281"/>
                <a:gd name="T3" fmla="*/ 99 h 298"/>
                <a:gd name="T4" fmla="*/ 102 w 281"/>
                <a:gd name="T5" fmla="*/ 122 h 298"/>
                <a:gd name="T6" fmla="*/ 84 w 281"/>
                <a:gd name="T7" fmla="*/ 221 h 298"/>
                <a:gd name="T8" fmla="*/ 281 w 281"/>
                <a:gd name="T9" fmla="*/ 298 h 298"/>
                <a:gd name="T10" fmla="*/ 42 w 281"/>
                <a:gd name="T11" fmla="*/ 35 h 298"/>
                <a:gd name="T12" fmla="*/ 34 w 281"/>
                <a:gd name="T13" fmla="*/ 0 h 298"/>
              </a:gdLst>
              <a:ahLst/>
              <a:cxnLst>
                <a:cxn ang="0">
                  <a:pos x="T0" y="T1"/>
                </a:cxn>
                <a:cxn ang="0">
                  <a:pos x="T2" y="T3"/>
                </a:cxn>
                <a:cxn ang="0">
                  <a:pos x="T4" y="T5"/>
                </a:cxn>
                <a:cxn ang="0">
                  <a:pos x="T6" y="T7"/>
                </a:cxn>
                <a:cxn ang="0">
                  <a:pos x="T8" y="T9"/>
                </a:cxn>
                <a:cxn ang="0">
                  <a:pos x="T10" y="T11"/>
                </a:cxn>
                <a:cxn ang="0">
                  <a:pos x="T12" y="T13"/>
                </a:cxn>
              </a:cxnLst>
              <a:rect l="0" t="0" r="r" b="b"/>
              <a:pathLst>
                <a:path w="281" h="298">
                  <a:moveTo>
                    <a:pt x="34" y="0"/>
                  </a:moveTo>
                  <a:cubicBezTo>
                    <a:pt x="34" y="0"/>
                    <a:pt x="11" y="60"/>
                    <a:pt x="0" y="99"/>
                  </a:cubicBezTo>
                  <a:cubicBezTo>
                    <a:pt x="0" y="99"/>
                    <a:pt x="47" y="116"/>
                    <a:pt x="102" y="122"/>
                  </a:cubicBezTo>
                  <a:cubicBezTo>
                    <a:pt x="102" y="122"/>
                    <a:pt x="81" y="214"/>
                    <a:pt x="84" y="221"/>
                  </a:cubicBezTo>
                  <a:cubicBezTo>
                    <a:pt x="84" y="221"/>
                    <a:pt x="221" y="265"/>
                    <a:pt x="281" y="298"/>
                  </a:cubicBezTo>
                  <a:cubicBezTo>
                    <a:pt x="241" y="251"/>
                    <a:pt x="82" y="73"/>
                    <a:pt x="42" y="35"/>
                  </a:cubicBezTo>
                  <a:lnTo>
                    <a:pt x="34" y="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44"/>
            <p:cNvSpPr/>
            <p:nvPr/>
          </p:nvSpPr>
          <p:spPr bwMode="auto">
            <a:xfrm>
              <a:off x="6937376" y="3409950"/>
              <a:ext cx="244475" cy="587375"/>
            </a:xfrm>
            <a:custGeom>
              <a:avLst/>
              <a:gdLst>
                <a:gd name="T0" fmla="*/ 0 w 130"/>
                <a:gd name="T1" fmla="*/ 0 h 314"/>
                <a:gd name="T2" fmla="*/ 73 w 130"/>
                <a:gd name="T3" fmla="*/ 53 h 314"/>
                <a:gd name="T4" fmla="*/ 55 w 130"/>
                <a:gd name="T5" fmla="*/ 102 h 314"/>
                <a:gd name="T6" fmla="*/ 130 w 130"/>
                <a:gd name="T7" fmla="*/ 159 h 314"/>
                <a:gd name="T8" fmla="*/ 102 w 130"/>
                <a:gd name="T9" fmla="*/ 314 h 314"/>
                <a:gd name="T10" fmla="*/ 0 w 130"/>
                <a:gd name="T11" fmla="*/ 0 h 314"/>
              </a:gdLst>
              <a:ahLst/>
              <a:cxnLst>
                <a:cxn ang="0">
                  <a:pos x="T0" y="T1"/>
                </a:cxn>
                <a:cxn ang="0">
                  <a:pos x="T2" y="T3"/>
                </a:cxn>
                <a:cxn ang="0">
                  <a:pos x="T4" y="T5"/>
                </a:cxn>
                <a:cxn ang="0">
                  <a:pos x="T6" y="T7"/>
                </a:cxn>
                <a:cxn ang="0">
                  <a:pos x="T8" y="T9"/>
                </a:cxn>
                <a:cxn ang="0">
                  <a:pos x="T10" y="T11"/>
                </a:cxn>
              </a:cxnLst>
              <a:rect l="0" t="0" r="r" b="b"/>
              <a:pathLst>
                <a:path w="130" h="314">
                  <a:moveTo>
                    <a:pt x="0" y="0"/>
                  </a:moveTo>
                  <a:cubicBezTo>
                    <a:pt x="0" y="0"/>
                    <a:pt x="39" y="36"/>
                    <a:pt x="73" y="53"/>
                  </a:cubicBezTo>
                  <a:cubicBezTo>
                    <a:pt x="73" y="53"/>
                    <a:pt x="66" y="84"/>
                    <a:pt x="55" y="102"/>
                  </a:cubicBezTo>
                  <a:cubicBezTo>
                    <a:pt x="55" y="102"/>
                    <a:pt x="108" y="138"/>
                    <a:pt x="130" y="159"/>
                  </a:cubicBezTo>
                  <a:cubicBezTo>
                    <a:pt x="130" y="159"/>
                    <a:pt x="102" y="239"/>
                    <a:pt x="102" y="314"/>
                  </a:cubicBezTo>
                  <a:cubicBezTo>
                    <a:pt x="102" y="314"/>
                    <a:pt x="20" y="30"/>
                    <a:pt x="0" y="0"/>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45"/>
            <p:cNvSpPr/>
            <p:nvPr/>
          </p:nvSpPr>
          <p:spPr bwMode="auto">
            <a:xfrm>
              <a:off x="7135813" y="4019550"/>
              <a:ext cx="161925" cy="400050"/>
            </a:xfrm>
            <a:custGeom>
              <a:avLst/>
              <a:gdLst>
                <a:gd name="T0" fmla="*/ 0 w 86"/>
                <a:gd name="T1" fmla="*/ 0 h 214"/>
                <a:gd name="T2" fmla="*/ 86 w 86"/>
                <a:gd name="T3" fmla="*/ 214 h 214"/>
                <a:gd name="T4" fmla="*/ 0 w 86"/>
                <a:gd name="T5" fmla="*/ 0 h 214"/>
              </a:gdLst>
              <a:ahLst/>
              <a:cxnLst>
                <a:cxn ang="0">
                  <a:pos x="T0" y="T1"/>
                </a:cxn>
                <a:cxn ang="0">
                  <a:pos x="T2" y="T3"/>
                </a:cxn>
                <a:cxn ang="0">
                  <a:pos x="T4" y="T5"/>
                </a:cxn>
              </a:cxnLst>
              <a:rect l="0" t="0" r="r" b="b"/>
              <a:pathLst>
                <a:path w="86" h="214">
                  <a:moveTo>
                    <a:pt x="0" y="0"/>
                  </a:moveTo>
                  <a:cubicBezTo>
                    <a:pt x="0" y="0"/>
                    <a:pt x="75" y="154"/>
                    <a:pt x="86" y="214"/>
                  </a:cubicBezTo>
                  <a:cubicBezTo>
                    <a:pt x="86" y="214"/>
                    <a:pt x="9" y="35"/>
                    <a:pt x="0" y="0"/>
                  </a:cubicBezTo>
                  <a:close/>
                </a:path>
              </a:pathLst>
            </a:custGeom>
            <a:solidFill>
              <a:srgbClr val="2327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46"/>
            <p:cNvSpPr/>
            <p:nvPr/>
          </p:nvSpPr>
          <p:spPr bwMode="auto">
            <a:xfrm>
              <a:off x="7164388" y="4302125"/>
              <a:ext cx="55563" cy="60325"/>
            </a:xfrm>
            <a:custGeom>
              <a:avLst/>
              <a:gdLst>
                <a:gd name="T0" fmla="*/ 27 w 30"/>
                <a:gd name="T1" fmla="*/ 11 h 32"/>
                <a:gd name="T2" fmla="*/ 21 w 30"/>
                <a:gd name="T3" fmla="*/ 30 h 32"/>
                <a:gd name="T4" fmla="*/ 3 w 30"/>
                <a:gd name="T5" fmla="*/ 21 h 32"/>
                <a:gd name="T6" fmla="*/ 9 w 30"/>
                <a:gd name="T7" fmla="*/ 2 h 32"/>
                <a:gd name="T8" fmla="*/ 27 w 30"/>
                <a:gd name="T9" fmla="*/ 11 h 32"/>
              </a:gdLst>
              <a:ahLst/>
              <a:cxnLst>
                <a:cxn ang="0">
                  <a:pos x="T0" y="T1"/>
                </a:cxn>
                <a:cxn ang="0">
                  <a:pos x="T2" y="T3"/>
                </a:cxn>
                <a:cxn ang="0">
                  <a:pos x="T4" y="T5"/>
                </a:cxn>
                <a:cxn ang="0">
                  <a:pos x="T6" y="T7"/>
                </a:cxn>
                <a:cxn ang="0">
                  <a:pos x="T8" y="T9"/>
                </a:cxn>
              </a:cxnLst>
              <a:rect l="0" t="0" r="r" b="b"/>
              <a:pathLst>
                <a:path w="30" h="32">
                  <a:moveTo>
                    <a:pt x="27" y="11"/>
                  </a:moveTo>
                  <a:cubicBezTo>
                    <a:pt x="30" y="19"/>
                    <a:pt x="27" y="27"/>
                    <a:pt x="21" y="30"/>
                  </a:cubicBezTo>
                  <a:cubicBezTo>
                    <a:pt x="14" y="32"/>
                    <a:pt x="6" y="29"/>
                    <a:pt x="3" y="21"/>
                  </a:cubicBezTo>
                  <a:cubicBezTo>
                    <a:pt x="0" y="14"/>
                    <a:pt x="3" y="5"/>
                    <a:pt x="9" y="2"/>
                  </a:cubicBezTo>
                  <a:cubicBezTo>
                    <a:pt x="16" y="0"/>
                    <a:pt x="24" y="4"/>
                    <a:pt x="27" y="11"/>
                  </a:cubicBezTo>
                  <a:close/>
                </a:path>
              </a:pathLst>
            </a:custGeom>
            <a:solidFill>
              <a:srgbClr val="2327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47"/>
            <p:cNvSpPr/>
            <p:nvPr/>
          </p:nvSpPr>
          <p:spPr bwMode="auto">
            <a:xfrm>
              <a:off x="7100888" y="4111625"/>
              <a:ext cx="55563" cy="61912"/>
            </a:xfrm>
            <a:custGeom>
              <a:avLst/>
              <a:gdLst>
                <a:gd name="T0" fmla="*/ 27 w 30"/>
                <a:gd name="T1" fmla="*/ 11 h 33"/>
                <a:gd name="T2" fmla="*/ 21 w 30"/>
                <a:gd name="T3" fmla="*/ 30 h 33"/>
                <a:gd name="T4" fmla="*/ 3 w 30"/>
                <a:gd name="T5" fmla="*/ 21 h 33"/>
                <a:gd name="T6" fmla="*/ 10 w 30"/>
                <a:gd name="T7" fmla="*/ 3 h 33"/>
                <a:gd name="T8" fmla="*/ 27 w 30"/>
                <a:gd name="T9" fmla="*/ 11 h 33"/>
              </a:gdLst>
              <a:ahLst/>
              <a:cxnLst>
                <a:cxn ang="0">
                  <a:pos x="T0" y="T1"/>
                </a:cxn>
                <a:cxn ang="0">
                  <a:pos x="T2" y="T3"/>
                </a:cxn>
                <a:cxn ang="0">
                  <a:pos x="T4" y="T5"/>
                </a:cxn>
                <a:cxn ang="0">
                  <a:pos x="T6" y="T7"/>
                </a:cxn>
                <a:cxn ang="0">
                  <a:pos x="T8" y="T9"/>
                </a:cxn>
              </a:cxnLst>
              <a:rect l="0" t="0" r="r" b="b"/>
              <a:pathLst>
                <a:path w="30" h="33">
                  <a:moveTo>
                    <a:pt x="27" y="11"/>
                  </a:moveTo>
                  <a:cubicBezTo>
                    <a:pt x="30" y="19"/>
                    <a:pt x="27" y="27"/>
                    <a:pt x="21" y="30"/>
                  </a:cubicBezTo>
                  <a:cubicBezTo>
                    <a:pt x="14" y="33"/>
                    <a:pt x="6" y="29"/>
                    <a:pt x="3" y="21"/>
                  </a:cubicBezTo>
                  <a:cubicBezTo>
                    <a:pt x="0" y="14"/>
                    <a:pt x="3" y="6"/>
                    <a:pt x="10" y="3"/>
                  </a:cubicBezTo>
                  <a:cubicBezTo>
                    <a:pt x="16" y="0"/>
                    <a:pt x="24" y="4"/>
                    <a:pt x="27" y="11"/>
                  </a:cubicBezTo>
                  <a:close/>
                </a:path>
              </a:pathLst>
            </a:custGeom>
            <a:solidFill>
              <a:srgbClr val="2327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48"/>
            <p:cNvSpPr/>
            <p:nvPr/>
          </p:nvSpPr>
          <p:spPr bwMode="auto">
            <a:xfrm>
              <a:off x="6861176" y="3381375"/>
              <a:ext cx="96838" cy="146050"/>
            </a:xfrm>
            <a:custGeom>
              <a:avLst/>
              <a:gdLst>
                <a:gd name="T0" fmla="*/ 0 w 52"/>
                <a:gd name="T1" fmla="*/ 31 h 78"/>
                <a:gd name="T2" fmla="*/ 45 w 52"/>
                <a:gd name="T3" fmla="*/ 78 h 78"/>
                <a:gd name="T4" fmla="*/ 48 w 52"/>
                <a:gd name="T5" fmla="*/ 18 h 78"/>
                <a:gd name="T6" fmla="*/ 25 w 52"/>
                <a:gd name="T7" fmla="*/ 0 h 78"/>
                <a:gd name="T8" fmla="*/ 0 w 52"/>
                <a:gd name="T9" fmla="*/ 31 h 78"/>
              </a:gdLst>
              <a:ahLst/>
              <a:cxnLst>
                <a:cxn ang="0">
                  <a:pos x="T0" y="T1"/>
                </a:cxn>
                <a:cxn ang="0">
                  <a:pos x="T2" y="T3"/>
                </a:cxn>
                <a:cxn ang="0">
                  <a:pos x="T4" y="T5"/>
                </a:cxn>
                <a:cxn ang="0">
                  <a:pos x="T6" y="T7"/>
                </a:cxn>
                <a:cxn ang="0">
                  <a:pos x="T8" y="T9"/>
                </a:cxn>
              </a:cxnLst>
              <a:rect l="0" t="0" r="r" b="b"/>
              <a:pathLst>
                <a:path w="52" h="78">
                  <a:moveTo>
                    <a:pt x="0" y="31"/>
                  </a:moveTo>
                  <a:cubicBezTo>
                    <a:pt x="45" y="78"/>
                    <a:pt x="45" y="78"/>
                    <a:pt x="45" y="78"/>
                  </a:cubicBezTo>
                  <a:cubicBezTo>
                    <a:pt x="45" y="78"/>
                    <a:pt x="52" y="31"/>
                    <a:pt x="48" y="18"/>
                  </a:cubicBezTo>
                  <a:cubicBezTo>
                    <a:pt x="25" y="0"/>
                    <a:pt x="25" y="0"/>
                    <a:pt x="25" y="0"/>
                  </a:cubicBezTo>
                  <a:lnTo>
                    <a:pt x="0" y="3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49"/>
            <p:cNvSpPr/>
            <p:nvPr/>
          </p:nvSpPr>
          <p:spPr bwMode="auto">
            <a:xfrm>
              <a:off x="6937376" y="4435475"/>
              <a:ext cx="563563" cy="161925"/>
            </a:xfrm>
            <a:custGeom>
              <a:avLst/>
              <a:gdLst>
                <a:gd name="T0" fmla="*/ 0 w 301"/>
                <a:gd name="T1" fmla="*/ 87 h 87"/>
                <a:gd name="T2" fmla="*/ 188 w 301"/>
                <a:gd name="T3" fmla="*/ 43 h 87"/>
                <a:gd name="T4" fmla="*/ 194 w 301"/>
                <a:gd name="T5" fmla="*/ 0 h 87"/>
                <a:gd name="T6" fmla="*/ 211 w 301"/>
                <a:gd name="T7" fmla="*/ 41 h 87"/>
                <a:gd name="T8" fmla="*/ 301 w 301"/>
                <a:gd name="T9" fmla="*/ 40 h 87"/>
                <a:gd name="T10" fmla="*/ 207 w 301"/>
                <a:gd name="T11" fmla="*/ 49 h 87"/>
                <a:gd name="T12" fmla="*/ 200 w 301"/>
                <a:gd name="T13" fmla="*/ 32 h 87"/>
                <a:gd name="T14" fmla="*/ 197 w 301"/>
                <a:gd name="T15" fmla="*/ 52 h 87"/>
                <a:gd name="T16" fmla="*/ 0 w 301"/>
                <a:gd name="T17"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1" h="87">
                  <a:moveTo>
                    <a:pt x="0" y="87"/>
                  </a:moveTo>
                  <a:cubicBezTo>
                    <a:pt x="0" y="87"/>
                    <a:pt x="85" y="58"/>
                    <a:pt x="188" y="43"/>
                  </a:cubicBezTo>
                  <a:cubicBezTo>
                    <a:pt x="194" y="0"/>
                    <a:pt x="194" y="0"/>
                    <a:pt x="194" y="0"/>
                  </a:cubicBezTo>
                  <a:cubicBezTo>
                    <a:pt x="194" y="0"/>
                    <a:pt x="206" y="28"/>
                    <a:pt x="211" y="41"/>
                  </a:cubicBezTo>
                  <a:cubicBezTo>
                    <a:pt x="211" y="41"/>
                    <a:pt x="283" y="38"/>
                    <a:pt x="301" y="40"/>
                  </a:cubicBezTo>
                  <a:cubicBezTo>
                    <a:pt x="301" y="40"/>
                    <a:pt x="217" y="47"/>
                    <a:pt x="207" y="49"/>
                  </a:cubicBezTo>
                  <a:cubicBezTo>
                    <a:pt x="200" y="32"/>
                    <a:pt x="200" y="32"/>
                    <a:pt x="200" y="32"/>
                  </a:cubicBezTo>
                  <a:cubicBezTo>
                    <a:pt x="200" y="32"/>
                    <a:pt x="198" y="46"/>
                    <a:pt x="197" y="52"/>
                  </a:cubicBezTo>
                  <a:cubicBezTo>
                    <a:pt x="194" y="55"/>
                    <a:pt x="45" y="67"/>
                    <a:pt x="0" y="87"/>
                  </a:cubicBezTo>
                  <a:close/>
                </a:path>
              </a:pathLst>
            </a:custGeom>
            <a:solidFill>
              <a:srgbClr val="2327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50"/>
            <p:cNvSpPr/>
            <p:nvPr/>
          </p:nvSpPr>
          <p:spPr bwMode="auto">
            <a:xfrm>
              <a:off x="6065838" y="3473450"/>
              <a:ext cx="650875" cy="979487"/>
            </a:xfrm>
            <a:custGeom>
              <a:avLst/>
              <a:gdLst>
                <a:gd name="T0" fmla="*/ 221 w 348"/>
                <a:gd name="T1" fmla="*/ 17 h 524"/>
                <a:gd name="T2" fmla="*/ 20 w 348"/>
                <a:gd name="T3" fmla="*/ 356 h 524"/>
                <a:gd name="T4" fmla="*/ 289 w 348"/>
                <a:gd name="T5" fmla="*/ 456 h 524"/>
                <a:gd name="T6" fmla="*/ 306 w 348"/>
                <a:gd name="T7" fmla="*/ 356 h 524"/>
                <a:gd name="T8" fmla="*/ 116 w 348"/>
                <a:gd name="T9" fmla="*/ 380 h 524"/>
                <a:gd name="T10" fmla="*/ 257 w 348"/>
                <a:gd name="T11" fmla="*/ 104 h 524"/>
                <a:gd name="T12" fmla="*/ 221 w 348"/>
                <a:gd name="T13" fmla="*/ 17 h 524"/>
              </a:gdLst>
              <a:ahLst/>
              <a:cxnLst>
                <a:cxn ang="0">
                  <a:pos x="T0" y="T1"/>
                </a:cxn>
                <a:cxn ang="0">
                  <a:pos x="T2" y="T3"/>
                </a:cxn>
                <a:cxn ang="0">
                  <a:pos x="T4" y="T5"/>
                </a:cxn>
                <a:cxn ang="0">
                  <a:pos x="T6" y="T7"/>
                </a:cxn>
                <a:cxn ang="0">
                  <a:pos x="T8" y="T9"/>
                </a:cxn>
                <a:cxn ang="0">
                  <a:pos x="T10" y="T11"/>
                </a:cxn>
                <a:cxn ang="0">
                  <a:pos x="T12" y="T13"/>
                </a:cxn>
              </a:cxnLst>
              <a:rect l="0" t="0" r="r" b="b"/>
              <a:pathLst>
                <a:path w="348" h="524">
                  <a:moveTo>
                    <a:pt x="221" y="17"/>
                  </a:moveTo>
                  <a:cubicBezTo>
                    <a:pt x="221" y="17"/>
                    <a:pt x="39" y="246"/>
                    <a:pt x="20" y="356"/>
                  </a:cubicBezTo>
                  <a:cubicBezTo>
                    <a:pt x="0" y="466"/>
                    <a:pt x="68" y="524"/>
                    <a:pt x="289" y="456"/>
                  </a:cubicBezTo>
                  <a:cubicBezTo>
                    <a:pt x="289" y="456"/>
                    <a:pt x="348" y="383"/>
                    <a:pt x="306" y="356"/>
                  </a:cubicBezTo>
                  <a:cubicBezTo>
                    <a:pt x="306" y="356"/>
                    <a:pt x="153" y="448"/>
                    <a:pt x="116" y="380"/>
                  </a:cubicBezTo>
                  <a:cubicBezTo>
                    <a:pt x="78" y="313"/>
                    <a:pt x="186" y="215"/>
                    <a:pt x="257" y="104"/>
                  </a:cubicBezTo>
                  <a:cubicBezTo>
                    <a:pt x="257" y="104"/>
                    <a:pt x="296" y="0"/>
                    <a:pt x="221" y="17"/>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51"/>
            <p:cNvSpPr/>
            <p:nvPr/>
          </p:nvSpPr>
          <p:spPr bwMode="auto">
            <a:xfrm>
              <a:off x="6445251" y="3949700"/>
              <a:ext cx="457200" cy="385762"/>
            </a:xfrm>
            <a:custGeom>
              <a:avLst/>
              <a:gdLst>
                <a:gd name="T0" fmla="*/ 134 w 244"/>
                <a:gd name="T1" fmla="*/ 188 h 206"/>
                <a:gd name="T2" fmla="*/ 36 w 244"/>
                <a:gd name="T3" fmla="*/ 162 h 206"/>
                <a:gd name="T4" fmla="*/ 26 w 244"/>
                <a:gd name="T5" fmla="*/ 46 h 206"/>
                <a:gd name="T6" fmla="*/ 48 w 244"/>
                <a:gd name="T7" fmla="*/ 80 h 206"/>
                <a:gd name="T8" fmla="*/ 65 w 244"/>
                <a:gd name="T9" fmla="*/ 109 h 206"/>
                <a:gd name="T10" fmla="*/ 73 w 244"/>
                <a:gd name="T11" fmla="*/ 21 h 206"/>
                <a:gd name="T12" fmla="*/ 107 w 244"/>
                <a:gd name="T13" fmla="*/ 30 h 206"/>
                <a:gd name="T14" fmla="*/ 113 w 244"/>
                <a:gd name="T15" fmla="*/ 103 h 206"/>
                <a:gd name="T16" fmla="*/ 138 w 244"/>
                <a:gd name="T17" fmla="*/ 34 h 206"/>
                <a:gd name="T18" fmla="*/ 164 w 244"/>
                <a:gd name="T19" fmla="*/ 52 h 206"/>
                <a:gd name="T20" fmla="*/ 149 w 244"/>
                <a:gd name="T21" fmla="*/ 103 h 206"/>
                <a:gd name="T22" fmla="*/ 172 w 244"/>
                <a:gd name="T23" fmla="*/ 129 h 206"/>
                <a:gd name="T24" fmla="*/ 228 w 244"/>
                <a:gd name="T25" fmla="*/ 111 h 206"/>
                <a:gd name="T26" fmla="*/ 244 w 244"/>
                <a:gd name="T27" fmla="*/ 139 h 206"/>
                <a:gd name="T28" fmla="*/ 187 w 244"/>
                <a:gd name="T29" fmla="*/ 166 h 206"/>
                <a:gd name="T30" fmla="*/ 134 w 244"/>
                <a:gd name="T31" fmla="*/ 18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4" h="206">
                  <a:moveTo>
                    <a:pt x="134" y="188"/>
                  </a:moveTo>
                  <a:cubicBezTo>
                    <a:pt x="109" y="197"/>
                    <a:pt x="71" y="206"/>
                    <a:pt x="36" y="162"/>
                  </a:cubicBezTo>
                  <a:cubicBezTo>
                    <a:pt x="0" y="119"/>
                    <a:pt x="0" y="60"/>
                    <a:pt x="26" y="46"/>
                  </a:cubicBezTo>
                  <a:cubicBezTo>
                    <a:pt x="43" y="37"/>
                    <a:pt x="47" y="51"/>
                    <a:pt x="48" y="80"/>
                  </a:cubicBezTo>
                  <a:cubicBezTo>
                    <a:pt x="48" y="108"/>
                    <a:pt x="65" y="109"/>
                    <a:pt x="65" y="109"/>
                  </a:cubicBezTo>
                  <a:cubicBezTo>
                    <a:pt x="65" y="109"/>
                    <a:pt x="53" y="45"/>
                    <a:pt x="73" y="21"/>
                  </a:cubicBezTo>
                  <a:cubicBezTo>
                    <a:pt x="90" y="0"/>
                    <a:pt x="117" y="11"/>
                    <a:pt x="107" y="30"/>
                  </a:cubicBezTo>
                  <a:cubicBezTo>
                    <a:pt x="98" y="48"/>
                    <a:pt x="110" y="93"/>
                    <a:pt x="113" y="103"/>
                  </a:cubicBezTo>
                  <a:cubicBezTo>
                    <a:pt x="113" y="103"/>
                    <a:pt x="115" y="43"/>
                    <a:pt x="138" y="34"/>
                  </a:cubicBezTo>
                  <a:cubicBezTo>
                    <a:pt x="158" y="26"/>
                    <a:pt x="165" y="41"/>
                    <a:pt x="164" y="52"/>
                  </a:cubicBezTo>
                  <a:cubicBezTo>
                    <a:pt x="162" y="62"/>
                    <a:pt x="153" y="67"/>
                    <a:pt x="149" y="103"/>
                  </a:cubicBezTo>
                  <a:cubicBezTo>
                    <a:pt x="146" y="140"/>
                    <a:pt x="169" y="134"/>
                    <a:pt x="172" y="129"/>
                  </a:cubicBezTo>
                  <a:cubicBezTo>
                    <a:pt x="176" y="124"/>
                    <a:pt x="215" y="103"/>
                    <a:pt x="228" y="111"/>
                  </a:cubicBezTo>
                  <a:cubicBezTo>
                    <a:pt x="240" y="118"/>
                    <a:pt x="244" y="139"/>
                    <a:pt x="244" y="139"/>
                  </a:cubicBezTo>
                  <a:cubicBezTo>
                    <a:pt x="244" y="139"/>
                    <a:pt x="206" y="156"/>
                    <a:pt x="187" y="166"/>
                  </a:cubicBezTo>
                  <a:cubicBezTo>
                    <a:pt x="167" y="176"/>
                    <a:pt x="151" y="181"/>
                    <a:pt x="134" y="188"/>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52"/>
            <p:cNvSpPr/>
            <p:nvPr/>
          </p:nvSpPr>
          <p:spPr bwMode="auto">
            <a:xfrm>
              <a:off x="6600826" y="4165600"/>
              <a:ext cx="85725" cy="112712"/>
            </a:xfrm>
            <a:custGeom>
              <a:avLst/>
              <a:gdLst>
                <a:gd name="T0" fmla="*/ 0 w 46"/>
                <a:gd name="T1" fmla="*/ 24 h 60"/>
                <a:gd name="T2" fmla="*/ 45 w 46"/>
                <a:gd name="T3" fmla="*/ 60 h 60"/>
                <a:gd name="T4" fmla="*/ 0 w 46"/>
                <a:gd name="T5" fmla="*/ 24 h 60"/>
              </a:gdLst>
              <a:ahLst/>
              <a:cxnLst>
                <a:cxn ang="0">
                  <a:pos x="T0" y="T1"/>
                </a:cxn>
                <a:cxn ang="0">
                  <a:pos x="T2" y="T3"/>
                </a:cxn>
                <a:cxn ang="0">
                  <a:pos x="T4" y="T5"/>
                </a:cxn>
              </a:cxnLst>
              <a:rect l="0" t="0" r="r" b="b"/>
              <a:pathLst>
                <a:path w="46" h="60">
                  <a:moveTo>
                    <a:pt x="0" y="24"/>
                  </a:moveTo>
                  <a:cubicBezTo>
                    <a:pt x="0" y="24"/>
                    <a:pt x="40" y="12"/>
                    <a:pt x="45" y="60"/>
                  </a:cubicBezTo>
                  <a:cubicBezTo>
                    <a:pt x="45" y="60"/>
                    <a:pt x="46" y="0"/>
                    <a:pt x="0" y="24"/>
                  </a:cubicBezTo>
                  <a:close/>
                </a:path>
              </a:pathLst>
            </a:custGeom>
            <a:solidFill>
              <a:srgbClr val="CB8F5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71" name="Hộp Văn bản 70">
            <a:extLst>
              <a:ext uri="{FF2B5EF4-FFF2-40B4-BE49-F238E27FC236}">
                <a16:creationId xmlns:a16="http://schemas.microsoft.com/office/drawing/2014/main" id="{6F19C07D-808C-02A7-B741-8E993907D923}"/>
              </a:ext>
            </a:extLst>
          </p:cNvPr>
          <p:cNvSpPr txBox="1"/>
          <p:nvPr/>
        </p:nvSpPr>
        <p:spPr>
          <a:xfrm>
            <a:off x="1993580" y="991397"/>
            <a:ext cx="7968094" cy="620363"/>
          </a:xfrm>
          <a:prstGeom prst="rect">
            <a:avLst/>
          </a:prstGeom>
          <a:noFill/>
        </p:spPr>
        <p:txBody>
          <a:bodyPr wrap="square">
            <a:spAutoFit/>
          </a:bodyPr>
          <a:lstStyle/>
          <a:p>
            <a:pPr>
              <a:lnSpc>
                <a:spcPct val="115000"/>
              </a:lnSpc>
              <a:spcAft>
                <a:spcPts val="800"/>
              </a:spcAft>
            </a:pPr>
            <a:r>
              <a:rPr lang="vi-VN" sz="3200" b="1" dirty="0">
                <a:solidFill>
                  <a:schemeClr val="bg2">
                    <a:lumMod val="50000"/>
                  </a:schemeClr>
                </a:solidFill>
                <a:effectLst/>
                <a:latin typeface="+mj-lt"/>
                <a:ea typeface="Calibri" panose="020F0502020204030204" pitchFamily="34" charset="0"/>
                <a:cs typeface="Times New Roman" panose="02020603050405020304" pitchFamily="18" charset="0"/>
              </a:rPr>
              <a:t>III</a:t>
            </a:r>
            <a:r>
              <a:rPr lang="en-US" sz="3200" b="1" dirty="0">
                <a:solidFill>
                  <a:schemeClr val="bg2">
                    <a:lumMod val="50000"/>
                  </a:schemeClr>
                </a:solidFill>
                <a:effectLst/>
                <a:latin typeface="+mj-lt"/>
                <a:ea typeface="Calibri" panose="020F0502020204030204" pitchFamily="34" charset="0"/>
                <a:cs typeface="Times New Roman" panose="02020603050405020304" pitchFamily="18" charset="0"/>
              </a:rPr>
              <a:t>.</a:t>
            </a:r>
            <a:r>
              <a:rPr lang="vi-VN" altLang="zh-CN" sz="3200" b="1" dirty="0">
                <a:solidFill>
                  <a:schemeClr val="bg2">
                    <a:lumMod val="50000"/>
                  </a:schemeClr>
                </a:solidFill>
                <a:latin typeface="Calibri Light" panose="020F0302020204030204" pitchFamily="34" charset="0"/>
                <a:ea typeface="Microsoft YaHei" panose="020B0503020204020204" pitchFamily="34" charset="-122"/>
                <a:cs typeface="Calibri Light" panose="020F0302020204030204" pitchFamily="34" charset="0"/>
                <a:sym typeface="+mn-lt"/>
              </a:rPr>
              <a:t> Cách sử dụng phân bón</a:t>
            </a:r>
            <a:endParaRPr lang="vi-VN" sz="3200" b="1" dirty="0">
              <a:solidFill>
                <a:schemeClr val="bg2">
                  <a:lumMod val="50000"/>
                </a:schemeClr>
              </a:solidFill>
              <a:effectLst/>
              <a:latin typeface="+mj-lt"/>
              <a:ea typeface="Calibri" panose="020F0502020204030204" pitchFamily="34" charset="0"/>
              <a:cs typeface="Times New Roman" panose="02020603050405020304" pitchFamily="18" charset="0"/>
            </a:endParaRPr>
          </a:p>
        </p:txBody>
      </p:sp>
      <p:pic>
        <p:nvPicPr>
          <p:cNvPr id="2050" name="Picture 2" descr="Tổng hợp 5000 ảnh động tuyển chọn cực đẹp cho Powerpoint | CTU - Cộng đồng  Sinh viên Đại học Cần Thơ">
            <a:extLst>
              <a:ext uri="{FF2B5EF4-FFF2-40B4-BE49-F238E27FC236}">
                <a16:creationId xmlns:a16="http://schemas.microsoft.com/office/drawing/2014/main" id="{6E44E95C-93A9-DD98-06DC-5D32648EEA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043" y="1587565"/>
            <a:ext cx="2238375" cy="1295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0F5B06A-8CA9-3BE9-A137-C612EB34AA4A}"/>
              </a:ext>
            </a:extLst>
          </p:cNvPr>
          <p:cNvSpPr txBox="1"/>
          <p:nvPr/>
        </p:nvSpPr>
        <p:spPr>
          <a:xfrm>
            <a:off x="1970883" y="2041669"/>
            <a:ext cx="8270223" cy="1815882"/>
          </a:xfrm>
          <a:prstGeom prst="rect">
            <a:avLst/>
          </a:prstGeom>
          <a:noFill/>
        </p:spPr>
        <p:txBody>
          <a:bodyPr wrap="square" rtlCol="0">
            <a:spAutoFit/>
          </a:bodyPr>
          <a:lstStyle/>
          <a:p>
            <a:pPr algn="just"/>
            <a:r>
              <a:rPr lang="vi-VN" sz="2800" i="1" dirty="0">
                <a:latin typeface="Times     New Roman"/>
              </a:rPr>
              <a:t>- Để phát huy tối đa hiệu quả của phân bón, tránh gây tác hại đến môi trường và sức khỏe con người, chúng ta cần phải sử dụng phân bón hóa học đúng loại, đúng lúc, đúng liều lượng và đúng cách</a:t>
            </a:r>
            <a:endParaRPr lang="en-US" sz="2800" i="1" dirty="0">
              <a:latin typeface="Times     New Roman"/>
            </a:endParaRPr>
          </a:p>
        </p:txBody>
      </p:sp>
    </p:spTree>
    <p:extLst>
      <p:ext uri="{BB962C8B-B14F-4D97-AF65-F5344CB8AC3E}">
        <p14:creationId xmlns:p14="http://schemas.microsoft.com/office/powerpoint/2010/main" val="22352292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糖果"/>
          <p:cNvPicPr>
            <a:picLocks noChangeAspect="1"/>
          </p:cNvPicPr>
          <p:nvPr/>
        </p:nvPicPr>
        <p:blipFill>
          <a:blip r:embed="rId4"/>
          <a:stretch>
            <a:fillRect/>
          </a:stretch>
        </p:blipFill>
        <p:spPr>
          <a:xfrm>
            <a:off x="495935" y="342900"/>
            <a:ext cx="1066165" cy="920115"/>
          </a:xfrm>
          <a:prstGeom prst="rect">
            <a:avLst/>
          </a:prstGeom>
        </p:spPr>
      </p:pic>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5814" y="1573990"/>
            <a:ext cx="1648068" cy="4994450"/>
          </a:xfrm>
          <a:prstGeom prst="rect">
            <a:avLst/>
          </a:prstGeom>
          <a:effectLst>
            <a:outerShdw blurRad="50800" dist="38100" dir="2700000" algn="tl" rotWithShape="0">
              <a:prstClr val="black">
                <a:alpha val="40000"/>
              </a:prstClr>
            </a:outerShdw>
          </a:effectLst>
        </p:spPr>
      </p:pic>
      <p:pic>
        <p:nvPicPr>
          <p:cNvPr id="4" name="图片 2">
            <a:extLst>
              <a:ext uri="{FF2B5EF4-FFF2-40B4-BE49-F238E27FC236}">
                <a16:creationId xmlns:a16="http://schemas.microsoft.com/office/drawing/2014/main" id="{AAEE5697-EDAD-E867-0999-CBEAE63B5D00}"/>
              </a:ext>
            </a:extLst>
          </p:cNvPr>
          <p:cNvPicPr>
            <a:picLocks noChangeAspect="1"/>
          </p:cNvPicPr>
          <p:nvPr/>
        </p:nvPicPr>
        <p:blipFill rotWithShape="1">
          <a:blip r:embed="rId6">
            <a:extLst>
              <a:ext uri="{28A0092B-C50C-407E-A947-70E740481C1C}">
                <a14:useLocalDpi xmlns:a14="http://schemas.microsoft.com/office/drawing/2010/main" val="0"/>
              </a:ext>
            </a:extLst>
          </a:blip>
          <a:srcRect l="23077" t="27542" r="48277" b="36192"/>
          <a:stretch/>
        </p:blipFill>
        <p:spPr>
          <a:xfrm rot="20899879">
            <a:off x="4471411" y="292534"/>
            <a:ext cx="5078535" cy="3513214"/>
          </a:xfrm>
          <a:prstGeom prst="rect">
            <a:avLst/>
          </a:prstGeom>
        </p:spPr>
      </p:pic>
      <p:pic>
        <p:nvPicPr>
          <p:cNvPr id="5" name="图片 5">
            <a:extLst>
              <a:ext uri="{FF2B5EF4-FFF2-40B4-BE49-F238E27FC236}">
                <a16:creationId xmlns:a16="http://schemas.microsoft.com/office/drawing/2014/main" id="{581191D4-AD4F-2E37-BEEB-2DCB1720DC33}"/>
              </a:ext>
            </a:extLst>
          </p:cNvPr>
          <p:cNvPicPr>
            <a:picLocks noChangeAspect="1"/>
          </p:cNvPicPr>
          <p:nvPr/>
        </p:nvPicPr>
        <p:blipFill rotWithShape="1">
          <a:blip r:embed="rId7">
            <a:extLst>
              <a:ext uri="{28A0092B-C50C-407E-A947-70E740481C1C}">
                <a14:useLocalDpi xmlns:a14="http://schemas.microsoft.com/office/drawing/2010/main" val="0"/>
              </a:ext>
            </a:extLst>
          </a:blip>
          <a:srcRect t="18309" r="63387" b="43217"/>
          <a:stretch/>
        </p:blipFill>
        <p:spPr>
          <a:xfrm>
            <a:off x="4044228" y="2305524"/>
            <a:ext cx="5657175" cy="2806001"/>
          </a:xfrm>
          <a:prstGeom prst="rect">
            <a:avLst/>
          </a:prstGeom>
        </p:spPr>
      </p:pic>
      <p:sp>
        <p:nvSpPr>
          <p:cNvPr id="7" name="Action Button: Blank 6">
            <a:extLst>
              <a:ext uri="{FF2B5EF4-FFF2-40B4-BE49-F238E27FC236}">
                <a16:creationId xmlns:a16="http://schemas.microsoft.com/office/drawing/2014/main" id="{BBB02DCF-B98E-13C0-B0ED-8AD983993433}"/>
              </a:ext>
            </a:extLst>
          </p:cNvPr>
          <p:cNvSpPr/>
          <p:nvPr/>
        </p:nvSpPr>
        <p:spPr>
          <a:xfrm>
            <a:off x="5451623" y="3277772"/>
            <a:ext cx="3033932" cy="844062"/>
          </a:xfrm>
          <a:prstGeom prst="actionButtonBlank">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rPr>
              <a:t>LUYỆN TẬP</a:t>
            </a:r>
            <a:endParaRPr lang="en-US" sz="3200" b="1" dirty="0">
              <a:solidFill>
                <a:srgbClr val="002060"/>
              </a:solidFill>
            </a:endParaRPr>
          </a:p>
        </p:txBody>
      </p:sp>
      <p:pic>
        <p:nvPicPr>
          <p:cNvPr id="8" name="图片 5" descr="糖果">
            <a:extLst>
              <a:ext uri="{FF2B5EF4-FFF2-40B4-BE49-F238E27FC236}">
                <a16:creationId xmlns:a16="http://schemas.microsoft.com/office/drawing/2014/main" id="{506AEB0C-74BD-BA2C-B5B8-1E0EB0A85628}"/>
              </a:ext>
            </a:extLst>
          </p:cNvPr>
          <p:cNvPicPr>
            <a:picLocks noChangeAspect="1"/>
          </p:cNvPicPr>
          <p:nvPr/>
        </p:nvPicPr>
        <p:blipFill>
          <a:blip r:embed="rId4"/>
          <a:stretch>
            <a:fillRect/>
          </a:stretch>
        </p:blipFill>
        <p:spPr>
          <a:xfrm>
            <a:off x="1094652" y="31925"/>
            <a:ext cx="1066165" cy="920115"/>
          </a:xfrm>
          <a:prstGeom prst="rect">
            <a:avLst/>
          </a:prstGeom>
        </p:spPr>
      </p:pic>
      <p:pic>
        <p:nvPicPr>
          <p:cNvPr id="9" name="图片 5" descr="糖果">
            <a:extLst>
              <a:ext uri="{FF2B5EF4-FFF2-40B4-BE49-F238E27FC236}">
                <a16:creationId xmlns:a16="http://schemas.microsoft.com/office/drawing/2014/main" id="{2E95D781-17BD-5201-C80A-0DF8DB24F717}"/>
              </a:ext>
            </a:extLst>
          </p:cNvPr>
          <p:cNvPicPr>
            <a:picLocks noChangeAspect="1"/>
          </p:cNvPicPr>
          <p:nvPr/>
        </p:nvPicPr>
        <p:blipFill>
          <a:blip r:embed="rId4"/>
          <a:stretch>
            <a:fillRect/>
          </a:stretch>
        </p:blipFill>
        <p:spPr>
          <a:xfrm>
            <a:off x="1562100" y="802957"/>
            <a:ext cx="1066165" cy="920115"/>
          </a:xfrm>
          <a:prstGeom prst="rect">
            <a:avLst/>
          </a:prstGeom>
        </p:spPr>
      </p:pic>
      <p:pic>
        <p:nvPicPr>
          <p:cNvPr id="10" name="Tieng-reo-ho-co-vu-2-www_yeualo_ccom">
            <a:hlinkClick r:id="" action="ppaction://media"/>
            <a:extLst>
              <a:ext uri="{FF2B5EF4-FFF2-40B4-BE49-F238E27FC236}">
                <a16:creationId xmlns:a16="http://schemas.microsoft.com/office/drawing/2014/main" id="{E5B0DDDB-2B33-C1F4-4656-BD2814586A0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252960" y="7597726"/>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5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anim calcmode="lin" valueType="num">
                                      <p:cBhvr>
                                        <p:cTn id="12" dur="500" fill="hold"/>
                                        <p:tgtEl>
                                          <p:spTgt spid="4"/>
                                        </p:tgtEl>
                                        <p:attrNameLst>
                                          <p:attrName>ppt_x</p:attrName>
                                        </p:attrNameLst>
                                      </p:cBhvr>
                                      <p:tavLst>
                                        <p:tav tm="0">
                                          <p:val>
                                            <p:strVal val="#ppt_x"/>
                                          </p:val>
                                        </p:tav>
                                        <p:tav tm="100000">
                                          <p:val>
                                            <p:strVal val="#ppt_x"/>
                                          </p:val>
                                        </p:tav>
                                      </p:tavLst>
                                    </p:anim>
                                    <p:anim calcmode="lin" valueType="num">
                                      <p:cBhvr>
                                        <p:cTn id="13" dur="500" fill="hold"/>
                                        <p:tgtEl>
                                          <p:spTgt spid="4"/>
                                        </p:tgtEl>
                                        <p:attrNameLst>
                                          <p:attrName>ppt_y</p:attrName>
                                        </p:attrNameLst>
                                      </p:cBhvr>
                                      <p:tavLst>
                                        <p:tav tm="0">
                                          <p:val>
                                            <p:strVal val="#ppt_y+.1"/>
                                          </p:val>
                                        </p:tav>
                                        <p:tav tm="100000">
                                          <p:val>
                                            <p:strVal val="#ppt_y"/>
                                          </p:val>
                                        </p:tav>
                                      </p:tavLst>
                                    </p:anim>
                                  </p:childTnLst>
                                </p:cTn>
                              </p:par>
                              <p:par>
                                <p:cTn id="14" presetID="16" presetClass="entr" presetSubtype="21" fill="hold" grpId="0" nodeType="withEffect">
                                  <p:stCondLst>
                                    <p:cond delay="50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 presetClass="mediacall" presetSubtype="0" fill="hold" nodeType="withEffect">
                                  <p:stCondLst>
                                    <p:cond delay="500"/>
                                  </p:stCondLst>
                                  <p:childTnLst>
                                    <p:cmd type="call" cmd="playFrom(0.0)">
                                      <p:cBhvr>
                                        <p:cTn id="18" dur="6901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0"/>
                </p:tgtEl>
              </p:cMediaNode>
            </p:audio>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75"/>
          <p:cNvSpPr/>
          <p:nvPr/>
        </p:nvSpPr>
        <p:spPr>
          <a:xfrm>
            <a:off x="1856998" y="176213"/>
            <a:ext cx="3310290" cy="1813174"/>
          </a:xfrm>
          <a:prstGeom prst="rect">
            <a:avLst/>
          </a:prstGeom>
          <a:solidFill>
            <a:srgbClr val="008CF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p:cNvGrpSpPr/>
          <p:nvPr/>
        </p:nvGrpSpPr>
        <p:grpSpPr>
          <a:xfrm>
            <a:off x="5278669" y="2681558"/>
            <a:ext cx="1504630" cy="1497944"/>
            <a:chOff x="3778320" y="2704692"/>
            <a:chExt cx="1679506" cy="1672042"/>
          </a:xfrm>
        </p:grpSpPr>
        <p:pic>
          <p:nvPicPr>
            <p:cNvPr id="2" name="Picture 1"/>
            <p:cNvPicPr>
              <a:picLocks noChangeAspect="1"/>
            </p:cNvPicPr>
            <p:nvPr/>
          </p:nvPicPr>
          <p:blipFill>
            <a:blip r:embed="rId6"/>
            <a:stretch>
              <a:fillRect/>
            </a:stretch>
          </p:blipFill>
          <p:spPr>
            <a:xfrm>
              <a:off x="3778320" y="2704692"/>
              <a:ext cx="1679506" cy="1672042"/>
            </a:xfrm>
            <a:prstGeom prst="rect">
              <a:avLst/>
            </a:prstGeom>
            <a:effectLst>
              <a:glow rad="127000">
                <a:srgbClr val="00FF4E">
                  <a:alpha val="50000"/>
                </a:srgbClr>
              </a:glow>
            </a:effectLst>
          </p:spPr>
        </p:pic>
        <p:sp>
          <p:nvSpPr>
            <p:cNvPr id="4" name="Oval 3"/>
            <p:cNvSpPr/>
            <p:nvPr/>
          </p:nvSpPr>
          <p:spPr>
            <a:xfrm>
              <a:off x="4412457" y="3318095"/>
              <a:ext cx="413300" cy="429290"/>
            </a:xfrm>
            <a:prstGeom prst="ellipse">
              <a:avLst/>
            </a:prstGeom>
            <a:solidFill>
              <a:srgbClr val="212121"/>
            </a:solidFill>
            <a:ln>
              <a:noFill/>
            </a:ln>
            <a:effectLst>
              <a:glow rad="127000">
                <a:srgbClr val="008CF5">
                  <a:alpha val="49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Oval 4"/>
            <p:cNvSpPr/>
            <p:nvPr/>
          </p:nvSpPr>
          <p:spPr>
            <a:xfrm>
              <a:off x="4483170" y="3401441"/>
              <a:ext cx="269806" cy="269806"/>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 name="Group 9"/>
          <p:cNvGrpSpPr/>
          <p:nvPr/>
        </p:nvGrpSpPr>
        <p:grpSpPr>
          <a:xfrm>
            <a:off x="6344504" y="2765375"/>
            <a:ext cx="252786" cy="252786"/>
            <a:chOff x="457200" y="3895493"/>
            <a:chExt cx="327574" cy="327574"/>
          </a:xfrm>
        </p:grpSpPr>
        <p:sp>
          <p:nvSpPr>
            <p:cNvPr id="8" name="Oval 7"/>
            <p:cNvSpPr/>
            <p:nvPr/>
          </p:nvSpPr>
          <p:spPr>
            <a:xfrm>
              <a:off x="457200" y="3895493"/>
              <a:ext cx="327574" cy="327574"/>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Oval 8"/>
            <p:cNvSpPr/>
            <p:nvPr/>
          </p:nvSpPr>
          <p:spPr>
            <a:xfrm>
              <a:off x="550827" y="3984862"/>
              <a:ext cx="140318" cy="140318"/>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 name="Group 29"/>
          <p:cNvGrpSpPr/>
          <p:nvPr/>
        </p:nvGrpSpPr>
        <p:grpSpPr>
          <a:xfrm>
            <a:off x="6382534" y="3956737"/>
            <a:ext cx="252786" cy="252786"/>
            <a:chOff x="457200" y="3895493"/>
            <a:chExt cx="327574" cy="327574"/>
          </a:xfrm>
        </p:grpSpPr>
        <p:sp>
          <p:nvSpPr>
            <p:cNvPr id="31" name="Oval 30"/>
            <p:cNvSpPr/>
            <p:nvPr/>
          </p:nvSpPr>
          <p:spPr>
            <a:xfrm>
              <a:off x="457200" y="3895493"/>
              <a:ext cx="327574" cy="327574"/>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Oval 31"/>
            <p:cNvSpPr/>
            <p:nvPr/>
          </p:nvSpPr>
          <p:spPr>
            <a:xfrm>
              <a:off x="550827" y="3984862"/>
              <a:ext cx="140318" cy="140318"/>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3" name="Group 32"/>
          <p:cNvGrpSpPr/>
          <p:nvPr/>
        </p:nvGrpSpPr>
        <p:grpSpPr>
          <a:xfrm>
            <a:off x="5528601" y="2765375"/>
            <a:ext cx="252786" cy="252786"/>
            <a:chOff x="457200" y="3895493"/>
            <a:chExt cx="327574" cy="327574"/>
          </a:xfrm>
        </p:grpSpPr>
        <p:sp>
          <p:nvSpPr>
            <p:cNvPr id="34" name="Oval 33"/>
            <p:cNvSpPr/>
            <p:nvPr/>
          </p:nvSpPr>
          <p:spPr>
            <a:xfrm>
              <a:off x="457200" y="3895493"/>
              <a:ext cx="327574" cy="327574"/>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Oval 34"/>
            <p:cNvSpPr/>
            <p:nvPr/>
          </p:nvSpPr>
          <p:spPr>
            <a:xfrm>
              <a:off x="550827" y="3984862"/>
              <a:ext cx="140318" cy="140318"/>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p:cNvGrpSpPr/>
          <p:nvPr/>
        </p:nvGrpSpPr>
        <p:grpSpPr>
          <a:xfrm>
            <a:off x="5550758" y="4010533"/>
            <a:ext cx="252786" cy="252786"/>
            <a:chOff x="457200" y="3895493"/>
            <a:chExt cx="327574" cy="327574"/>
          </a:xfrm>
        </p:grpSpPr>
        <p:sp>
          <p:nvSpPr>
            <p:cNvPr id="37" name="Oval 36"/>
            <p:cNvSpPr/>
            <p:nvPr/>
          </p:nvSpPr>
          <p:spPr>
            <a:xfrm>
              <a:off x="457200" y="3895493"/>
              <a:ext cx="327574" cy="327574"/>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Oval 37"/>
            <p:cNvSpPr/>
            <p:nvPr/>
          </p:nvSpPr>
          <p:spPr>
            <a:xfrm>
              <a:off x="550827" y="3984862"/>
              <a:ext cx="140318" cy="140318"/>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14" name="Group 113"/>
          <p:cNvGrpSpPr/>
          <p:nvPr/>
        </p:nvGrpSpPr>
        <p:grpSpPr>
          <a:xfrm>
            <a:off x="6475863" y="2117299"/>
            <a:ext cx="3934135" cy="671028"/>
            <a:chOff x="4765365" y="2514600"/>
            <a:chExt cx="3934135" cy="671028"/>
          </a:xfrm>
        </p:grpSpPr>
        <p:cxnSp>
          <p:nvCxnSpPr>
            <p:cNvPr id="24" name="Straight Connector 23"/>
            <p:cNvCxnSpPr>
              <a:endCxn id="8" idx="7"/>
            </p:cNvCxnSpPr>
            <p:nvPr/>
          </p:nvCxnSpPr>
          <p:spPr>
            <a:xfrm flipH="1">
              <a:off x="4765365" y="2521541"/>
              <a:ext cx="575457" cy="664087"/>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5448300" y="2514600"/>
              <a:ext cx="3251200" cy="0"/>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13" name="Group 112"/>
          <p:cNvGrpSpPr/>
          <p:nvPr/>
        </p:nvGrpSpPr>
        <p:grpSpPr>
          <a:xfrm>
            <a:off x="1953885" y="2089642"/>
            <a:ext cx="3596873" cy="675737"/>
            <a:chOff x="472440" y="2506339"/>
            <a:chExt cx="3481351" cy="486543"/>
          </a:xfrm>
        </p:grpSpPr>
        <p:cxnSp>
          <p:nvCxnSpPr>
            <p:cNvPr id="41" name="Straight Connector 40"/>
            <p:cNvCxnSpPr/>
            <p:nvPr/>
          </p:nvCxnSpPr>
          <p:spPr>
            <a:xfrm flipH="1" flipV="1">
              <a:off x="3643707" y="2506339"/>
              <a:ext cx="310084" cy="486543"/>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472440" y="2514600"/>
              <a:ext cx="3169562" cy="0"/>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19" name="Group 118"/>
          <p:cNvGrpSpPr/>
          <p:nvPr/>
        </p:nvGrpSpPr>
        <p:grpSpPr>
          <a:xfrm>
            <a:off x="1967408" y="4240364"/>
            <a:ext cx="3606303" cy="345693"/>
            <a:chOff x="472440" y="4096313"/>
            <a:chExt cx="3459655" cy="248952"/>
          </a:xfrm>
        </p:grpSpPr>
        <p:cxnSp>
          <p:nvCxnSpPr>
            <p:cNvPr id="44" name="Straight Connector 43"/>
            <p:cNvCxnSpPr/>
            <p:nvPr/>
          </p:nvCxnSpPr>
          <p:spPr>
            <a:xfrm flipH="1">
              <a:off x="3661910" y="4096313"/>
              <a:ext cx="270185" cy="248952"/>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472440" y="4343400"/>
              <a:ext cx="3169561" cy="0"/>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32" name="Group 131"/>
          <p:cNvGrpSpPr/>
          <p:nvPr/>
        </p:nvGrpSpPr>
        <p:grpSpPr>
          <a:xfrm>
            <a:off x="6626437" y="4228776"/>
            <a:ext cx="3797629" cy="387171"/>
            <a:chOff x="4901871" y="3963638"/>
            <a:chExt cx="3797629" cy="387171"/>
          </a:xfrm>
        </p:grpSpPr>
        <p:cxnSp>
          <p:nvCxnSpPr>
            <p:cNvPr id="50" name="Straight Connector 49"/>
            <p:cNvCxnSpPr/>
            <p:nvPr/>
          </p:nvCxnSpPr>
          <p:spPr>
            <a:xfrm>
              <a:off x="4901871" y="3963638"/>
              <a:ext cx="539405" cy="387171"/>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H="1">
              <a:off x="5441276" y="4343400"/>
              <a:ext cx="3258224" cy="0"/>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grpSp>
      <p:sp>
        <p:nvSpPr>
          <p:cNvPr id="63" name="nhóm 1"/>
          <p:cNvSpPr txBox="1"/>
          <p:nvPr/>
        </p:nvSpPr>
        <p:spPr>
          <a:xfrm>
            <a:off x="1791638" y="1700560"/>
            <a:ext cx="33020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FF4E"/>
                </a:solidFill>
                <a:effectLst>
                  <a:glow rad="101600">
                    <a:srgbClr val="00FF4E">
                      <a:alpha val="40000"/>
                    </a:srgbClr>
                  </a:glow>
                </a:effectLst>
                <a:uLnTx/>
                <a:uFillTx/>
                <a:latin typeface="Arial" panose="020B0604020202020204" pitchFamily="34" charset="0"/>
                <a:ea typeface="+mn-ea"/>
                <a:cs typeface="Arial" panose="020B0604020202020204" pitchFamily="34" charset="0"/>
              </a:rPr>
              <a:t>     NHÓM 1</a:t>
            </a:r>
            <a:endParaRPr kumimoji="0" lang="vi-VN" sz="2000" b="1" i="0" u="none" strike="noStrike" kern="1200" cap="none" spc="0" normalizeH="0" baseline="0" noProof="0" dirty="0">
              <a:ln>
                <a:noFill/>
              </a:ln>
              <a:solidFill>
                <a:srgbClr val="00FF4E"/>
              </a:solidFill>
              <a:effectLst>
                <a:glow rad="101600">
                  <a:srgbClr val="00FF4E">
                    <a:alpha val="40000"/>
                  </a:srgbClr>
                </a:glow>
              </a:effectLst>
              <a:uLnTx/>
              <a:uFillTx/>
              <a:latin typeface="Arial" panose="020B0604020202020204" pitchFamily="34" charset="0"/>
              <a:ea typeface="+mn-ea"/>
              <a:cs typeface="Arial" panose="020B0604020202020204" pitchFamily="34" charset="0"/>
            </a:endParaRPr>
          </a:p>
        </p:txBody>
      </p:sp>
      <p:sp>
        <p:nvSpPr>
          <p:cNvPr id="64" name="Nhóm 2"/>
          <p:cNvSpPr txBox="1"/>
          <p:nvPr/>
        </p:nvSpPr>
        <p:spPr>
          <a:xfrm>
            <a:off x="7307849" y="1702429"/>
            <a:ext cx="33020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FF4E"/>
                </a:solidFill>
                <a:effectLst>
                  <a:glow rad="101600">
                    <a:srgbClr val="00FF4E">
                      <a:alpha val="40000"/>
                    </a:srgbClr>
                  </a:glow>
                </a:effectLst>
                <a:uLnTx/>
                <a:uFillTx/>
                <a:latin typeface="Arial" panose="020B0604020202020204" pitchFamily="34" charset="0"/>
                <a:ea typeface="+mn-ea"/>
                <a:cs typeface="Arial" panose="020B0604020202020204" pitchFamily="34" charset="0"/>
              </a:rPr>
              <a:t>NHÓM 2</a:t>
            </a:r>
            <a:endParaRPr kumimoji="0" lang="vi-VN" sz="2000" b="1" i="0" u="none" strike="noStrike" kern="1200" cap="none" spc="0" normalizeH="0" baseline="0" noProof="0" dirty="0">
              <a:ln>
                <a:noFill/>
              </a:ln>
              <a:solidFill>
                <a:srgbClr val="00FF4E"/>
              </a:solidFill>
              <a:effectLst>
                <a:glow rad="101600">
                  <a:srgbClr val="00FF4E">
                    <a:alpha val="40000"/>
                  </a:srgbClr>
                </a:glow>
              </a:effectLst>
              <a:uLnTx/>
              <a:uFillTx/>
              <a:latin typeface="Arial" panose="020B0604020202020204" pitchFamily="34" charset="0"/>
              <a:ea typeface="+mn-ea"/>
              <a:cs typeface="Arial" panose="020B0604020202020204" pitchFamily="34" charset="0"/>
            </a:endParaRPr>
          </a:p>
        </p:txBody>
      </p:sp>
      <p:sp>
        <p:nvSpPr>
          <p:cNvPr id="65" name="Nhóm 3"/>
          <p:cNvSpPr txBox="1"/>
          <p:nvPr/>
        </p:nvSpPr>
        <p:spPr>
          <a:xfrm>
            <a:off x="1574837" y="4644098"/>
            <a:ext cx="369619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FF4E"/>
                </a:solidFill>
                <a:effectLst>
                  <a:glow rad="101600">
                    <a:srgbClr val="00FF4E">
                      <a:alpha val="40000"/>
                    </a:srgbClr>
                  </a:glow>
                </a:effectLst>
                <a:uLnTx/>
                <a:uFillTx/>
                <a:latin typeface="Arial" panose="020B0604020202020204" pitchFamily="34" charset="0"/>
                <a:ea typeface="+mn-ea"/>
                <a:cs typeface="Arial" panose="020B0604020202020204" pitchFamily="34" charset="0"/>
              </a:rPr>
              <a:t>      NHÓM 3</a:t>
            </a:r>
            <a:endParaRPr kumimoji="0" lang="vi-VN" sz="2000" b="1" i="0" u="none" strike="noStrike" kern="1200" cap="none" spc="0" normalizeH="0" baseline="0" noProof="0" dirty="0">
              <a:ln>
                <a:noFill/>
              </a:ln>
              <a:solidFill>
                <a:srgbClr val="00FF4E"/>
              </a:solidFill>
              <a:effectLst>
                <a:glow rad="101600">
                  <a:srgbClr val="00FF4E">
                    <a:alpha val="40000"/>
                  </a:srgbClr>
                </a:glow>
              </a:effectLst>
              <a:uLnTx/>
              <a:uFillTx/>
              <a:latin typeface="Arial" panose="020B0604020202020204" pitchFamily="34" charset="0"/>
              <a:ea typeface="+mn-ea"/>
              <a:cs typeface="Arial" panose="020B0604020202020204" pitchFamily="34" charset="0"/>
            </a:endParaRPr>
          </a:p>
        </p:txBody>
      </p:sp>
      <p:sp>
        <p:nvSpPr>
          <p:cNvPr id="66" name="Nhóm 4"/>
          <p:cNvSpPr txBox="1"/>
          <p:nvPr/>
        </p:nvSpPr>
        <p:spPr>
          <a:xfrm>
            <a:off x="7097455" y="4702492"/>
            <a:ext cx="33020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FF4E"/>
                </a:solidFill>
                <a:effectLst>
                  <a:glow rad="101600">
                    <a:srgbClr val="00FF4E">
                      <a:alpha val="40000"/>
                    </a:srgbClr>
                  </a:glow>
                </a:effectLst>
                <a:uLnTx/>
                <a:uFillTx/>
                <a:latin typeface="Arial" panose="020B0604020202020204" pitchFamily="34" charset="0"/>
                <a:ea typeface="+mn-ea"/>
                <a:cs typeface="Arial" panose="020B0604020202020204" pitchFamily="34" charset="0"/>
              </a:rPr>
              <a:t>      NHÓM 4</a:t>
            </a:r>
            <a:endParaRPr kumimoji="0" lang="vi-VN" sz="2000" b="1" i="0" u="none" strike="noStrike" kern="1200" cap="none" spc="0" normalizeH="0" baseline="0" noProof="0" dirty="0">
              <a:ln>
                <a:noFill/>
              </a:ln>
              <a:solidFill>
                <a:srgbClr val="00FF4E"/>
              </a:solidFill>
              <a:effectLst>
                <a:glow rad="101600">
                  <a:srgbClr val="00FF4E">
                    <a:alpha val="40000"/>
                  </a:srgbClr>
                </a:glow>
              </a:effectLst>
              <a:uLnTx/>
              <a:uFillTx/>
              <a:latin typeface="Arial" panose="020B0604020202020204" pitchFamily="34" charset="0"/>
              <a:ea typeface="+mn-ea"/>
              <a:cs typeface="Arial" panose="020B0604020202020204" pitchFamily="34" charset="0"/>
            </a:endParaRPr>
          </a:p>
        </p:txBody>
      </p:sp>
      <p:pic>
        <p:nvPicPr>
          <p:cNvPr id="67" name="Picture 6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43043" y="297815"/>
            <a:ext cx="1380146" cy="1380146"/>
          </a:xfrm>
          <a:prstGeom prst="rect">
            <a:avLst/>
          </a:prstGeom>
        </p:spPr>
      </p:pic>
      <p:sp>
        <p:nvSpPr>
          <p:cNvPr id="68" name="Left Bracket 67"/>
          <p:cNvSpPr/>
          <p:nvPr/>
        </p:nvSpPr>
        <p:spPr>
          <a:xfrm rot="16200000">
            <a:off x="3460785" y="372011"/>
            <a:ext cx="111088" cy="3240881"/>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Left Bracket 68"/>
          <p:cNvSpPr/>
          <p:nvPr/>
        </p:nvSpPr>
        <p:spPr>
          <a:xfrm rot="16200000" flipH="1">
            <a:off x="3452937" y="132803"/>
            <a:ext cx="105279" cy="3240882"/>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Rectangle 114"/>
          <p:cNvSpPr/>
          <p:nvPr/>
        </p:nvSpPr>
        <p:spPr>
          <a:xfrm>
            <a:off x="7137705" y="1384"/>
            <a:ext cx="3258224" cy="1975619"/>
          </a:xfrm>
          <a:prstGeom prst="rect">
            <a:avLst/>
          </a:prstGeom>
          <a:solidFill>
            <a:srgbClr val="008CF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6" name="Picture 1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50254" y="375036"/>
            <a:ext cx="1352520" cy="1352520"/>
          </a:xfrm>
          <a:prstGeom prst="rect">
            <a:avLst/>
          </a:prstGeom>
        </p:spPr>
      </p:pic>
      <p:sp>
        <p:nvSpPr>
          <p:cNvPr id="118" name="Left Bracket 117"/>
          <p:cNvSpPr/>
          <p:nvPr/>
        </p:nvSpPr>
        <p:spPr>
          <a:xfrm rot="5400000" flipH="1">
            <a:off x="8695816" y="396675"/>
            <a:ext cx="105279" cy="3240882"/>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Rectangle 123"/>
          <p:cNvSpPr/>
          <p:nvPr/>
        </p:nvSpPr>
        <p:spPr>
          <a:xfrm>
            <a:off x="1927339" y="4702492"/>
            <a:ext cx="3248705" cy="2057038"/>
          </a:xfrm>
          <a:prstGeom prst="rect">
            <a:avLst/>
          </a:prstGeom>
          <a:solidFill>
            <a:srgbClr val="008CF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5" name="Picture 1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15537" y="5198804"/>
            <a:ext cx="1407653" cy="1407653"/>
          </a:xfrm>
          <a:prstGeom prst="rect">
            <a:avLst/>
          </a:prstGeom>
          <a:noFill/>
          <a:ln>
            <a:noFill/>
          </a:ln>
        </p:spPr>
      </p:pic>
      <p:sp>
        <p:nvSpPr>
          <p:cNvPr id="126" name="Left Bracket 125"/>
          <p:cNvSpPr/>
          <p:nvPr/>
        </p:nvSpPr>
        <p:spPr>
          <a:xfrm rot="16200000">
            <a:off x="3523821" y="3379153"/>
            <a:ext cx="111088" cy="3240881"/>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Left Bracket 126"/>
          <p:cNvSpPr/>
          <p:nvPr/>
        </p:nvSpPr>
        <p:spPr>
          <a:xfrm rot="16200000" flipH="1">
            <a:off x="3521687" y="3137291"/>
            <a:ext cx="105279" cy="3240882"/>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Rectangle 132"/>
          <p:cNvSpPr/>
          <p:nvPr/>
        </p:nvSpPr>
        <p:spPr>
          <a:xfrm>
            <a:off x="7089944" y="4839686"/>
            <a:ext cx="3202694" cy="1877641"/>
          </a:xfrm>
          <a:prstGeom prst="rect">
            <a:avLst/>
          </a:prstGeom>
          <a:solidFill>
            <a:srgbClr val="008CF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4" name="Picture 13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96248" y="5271577"/>
            <a:ext cx="1320777" cy="1320777"/>
          </a:xfrm>
          <a:prstGeom prst="rect">
            <a:avLst/>
          </a:prstGeom>
        </p:spPr>
      </p:pic>
      <p:sp>
        <p:nvSpPr>
          <p:cNvPr id="135" name="Left Bracket 134"/>
          <p:cNvSpPr/>
          <p:nvPr/>
        </p:nvSpPr>
        <p:spPr>
          <a:xfrm rot="16200000">
            <a:off x="8726072" y="3388291"/>
            <a:ext cx="111088" cy="3240881"/>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Left Bracket 135"/>
          <p:cNvSpPr/>
          <p:nvPr/>
        </p:nvSpPr>
        <p:spPr>
          <a:xfrm rot="16200000" flipH="1">
            <a:off x="8728978" y="3110703"/>
            <a:ext cx="105279" cy="3240882"/>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2" name="Group 51"/>
          <p:cNvGrpSpPr/>
          <p:nvPr/>
        </p:nvGrpSpPr>
        <p:grpSpPr>
          <a:xfrm>
            <a:off x="5264177" y="3353546"/>
            <a:ext cx="252786" cy="252786"/>
            <a:chOff x="457200" y="3895493"/>
            <a:chExt cx="327574" cy="327574"/>
          </a:xfrm>
        </p:grpSpPr>
        <p:sp>
          <p:nvSpPr>
            <p:cNvPr id="53" name="Oval 52"/>
            <p:cNvSpPr/>
            <p:nvPr/>
          </p:nvSpPr>
          <p:spPr>
            <a:xfrm>
              <a:off x="457200" y="3895493"/>
              <a:ext cx="327574" cy="327574"/>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Oval 53"/>
            <p:cNvSpPr/>
            <p:nvPr/>
          </p:nvSpPr>
          <p:spPr>
            <a:xfrm>
              <a:off x="550827" y="3984862"/>
              <a:ext cx="140318" cy="140318"/>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7" name="Rectangle 56"/>
          <p:cNvSpPr/>
          <p:nvPr/>
        </p:nvSpPr>
        <p:spPr>
          <a:xfrm>
            <a:off x="1780512" y="2323185"/>
            <a:ext cx="3263862" cy="1813174"/>
          </a:xfrm>
          <a:prstGeom prst="rect">
            <a:avLst/>
          </a:prstGeom>
          <a:solidFill>
            <a:srgbClr val="008CF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TextBox 57"/>
          <p:cNvSpPr txBox="1"/>
          <p:nvPr/>
        </p:nvSpPr>
        <p:spPr>
          <a:xfrm>
            <a:off x="1719395" y="3833464"/>
            <a:ext cx="33020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FF4E"/>
                </a:solidFill>
                <a:effectLst>
                  <a:glow rad="101600">
                    <a:srgbClr val="00FF4E">
                      <a:alpha val="40000"/>
                    </a:srgbClr>
                  </a:glow>
                </a:effectLst>
                <a:uLnTx/>
                <a:uFillTx/>
                <a:latin typeface="Arial" panose="020B0604020202020204" pitchFamily="34" charset="0"/>
                <a:ea typeface="+mn-ea"/>
                <a:cs typeface="Arial" panose="020B0604020202020204" pitchFamily="34" charset="0"/>
              </a:rPr>
              <a:t>      NHÓM 5</a:t>
            </a:r>
            <a:endParaRPr kumimoji="0" lang="vi-VN" sz="2000" b="1" i="0" u="none" strike="noStrike" kern="1200" cap="none" spc="0" normalizeH="0" baseline="0" noProof="0" dirty="0">
              <a:ln>
                <a:noFill/>
              </a:ln>
              <a:solidFill>
                <a:srgbClr val="00FF4E"/>
              </a:solidFill>
              <a:effectLst>
                <a:glow rad="101600">
                  <a:srgbClr val="00FF4E">
                    <a:alpha val="40000"/>
                  </a:srgbClr>
                </a:glow>
              </a:effectLst>
              <a:uLnTx/>
              <a:uFillTx/>
              <a:latin typeface="Arial" panose="020B0604020202020204" pitchFamily="34" charset="0"/>
              <a:ea typeface="+mn-ea"/>
              <a:cs typeface="Arial" panose="020B0604020202020204" pitchFamily="34" charset="0"/>
            </a:endParaRPr>
          </a:p>
        </p:txBody>
      </p:sp>
      <p:pic>
        <p:nvPicPr>
          <p:cNvPr id="59" name="Picture 5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11424" y="2450255"/>
            <a:ext cx="1380146" cy="1380146"/>
          </a:xfrm>
          <a:prstGeom prst="rect">
            <a:avLst/>
          </a:prstGeom>
        </p:spPr>
      </p:pic>
      <p:sp>
        <p:nvSpPr>
          <p:cNvPr id="70" name="Left Bracket 69"/>
          <p:cNvSpPr/>
          <p:nvPr/>
        </p:nvSpPr>
        <p:spPr>
          <a:xfrm rot="16200000">
            <a:off x="3360406" y="2504915"/>
            <a:ext cx="111088" cy="3240881"/>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Left Bracket 70"/>
          <p:cNvSpPr/>
          <p:nvPr/>
        </p:nvSpPr>
        <p:spPr>
          <a:xfrm rot="16200000" flipH="1">
            <a:off x="3352558" y="2265707"/>
            <a:ext cx="105279" cy="3240882"/>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Rectangle 88"/>
          <p:cNvSpPr/>
          <p:nvPr/>
        </p:nvSpPr>
        <p:spPr>
          <a:xfrm>
            <a:off x="7133252" y="2333651"/>
            <a:ext cx="3286277" cy="1813174"/>
          </a:xfrm>
          <a:prstGeom prst="rect">
            <a:avLst/>
          </a:prstGeom>
          <a:solidFill>
            <a:srgbClr val="008CF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TextBox 89"/>
          <p:cNvSpPr txBox="1"/>
          <p:nvPr/>
        </p:nvSpPr>
        <p:spPr>
          <a:xfrm>
            <a:off x="7104428" y="3857998"/>
            <a:ext cx="33020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FF4E"/>
                </a:solidFill>
                <a:effectLst>
                  <a:glow rad="101600">
                    <a:srgbClr val="00FF4E">
                      <a:alpha val="40000"/>
                    </a:srgbClr>
                  </a:glow>
                </a:effectLst>
                <a:uLnTx/>
                <a:uFillTx/>
                <a:latin typeface="Arial" panose="020B0604020202020204" pitchFamily="34" charset="0"/>
                <a:ea typeface="+mn-ea"/>
                <a:cs typeface="Arial" panose="020B0604020202020204" pitchFamily="34" charset="0"/>
              </a:rPr>
              <a:t>      NHÓM 6</a:t>
            </a:r>
            <a:endParaRPr kumimoji="0" lang="vi-VN" sz="2000" b="1" i="0" u="none" strike="noStrike" kern="1200" cap="none" spc="0" normalizeH="0" baseline="0" noProof="0" dirty="0">
              <a:ln>
                <a:noFill/>
              </a:ln>
              <a:solidFill>
                <a:srgbClr val="00FF4E"/>
              </a:solidFill>
              <a:effectLst>
                <a:glow rad="101600">
                  <a:srgbClr val="00FF4E">
                    <a:alpha val="40000"/>
                  </a:srgbClr>
                </a:glow>
              </a:effectLst>
              <a:uLnTx/>
              <a:uFillTx/>
              <a:latin typeface="Arial" panose="020B0604020202020204" pitchFamily="34" charset="0"/>
              <a:ea typeface="+mn-ea"/>
              <a:cs typeface="Arial" panose="020B0604020202020204" pitchFamily="34" charset="0"/>
            </a:endParaRPr>
          </a:p>
        </p:txBody>
      </p:sp>
      <p:pic>
        <p:nvPicPr>
          <p:cNvPr id="91" name="Picture 9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299082" y="2466923"/>
            <a:ext cx="1380146" cy="1380146"/>
          </a:xfrm>
          <a:prstGeom prst="rect">
            <a:avLst/>
          </a:prstGeom>
        </p:spPr>
      </p:pic>
      <p:sp>
        <p:nvSpPr>
          <p:cNvPr id="92" name="Left Bracket 91"/>
          <p:cNvSpPr/>
          <p:nvPr/>
        </p:nvSpPr>
        <p:spPr>
          <a:xfrm rot="16200000">
            <a:off x="8745439" y="2529449"/>
            <a:ext cx="111088" cy="3240881"/>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Left Bracket 92"/>
          <p:cNvSpPr/>
          <p:nvPr/>
        </p:nvSpPr>
        <p:spPr>
          <a:xfrm rot="16200000" flipH="1">
            <a:off x="8737591" y="2290241"/>
            <a:ext cx="105279" cy="3240882"/>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4" name="Group 93"/>
          <p:cNvGrpSpPr/>
          <p:nvPr/>
        </p:nvGrpSpPr>
        <p:grpSpPr>
          <a:xfrm>
            <a:off x="6655168" y="3249774"/>
            <a:ext cx="252786" cy="252786"/>
            <a:chOff x="457200" y="3895493"/>
            <a:chExt cx="327574" cy="327574"/>
          </a:xfrm>
        </p:grpSpPr>
        <p:sp>
          <p:nvSpPr>
            <p:cNvPr id="95" name="Oval 94"/>
            <p:cNvSpPr/>
            <p:nvPr/>
          </p:nvSpPr>
          <p:spPr>
            <a:xfrm>
              <a:off x="457200" y="3895493"/>
              <a:ext cx="327574" cy="327574"/>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6" name="Oval 95"/>
            <p:cNvSpPr/>
            <p:nvPr/>
          </p:nvSpPr>
          <p:spPr>
            <a:xfrm>
              <a:off x="550827" y="3984862"/>
              <a:ext cx="140318" cy="140318"/>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209459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360"/>
                                          </p:val>
                                        </p:tav>
                                        <p:tav tm="100000">
                                          <p:val>
                                            <p:fltVal val="0"/>
                                          </p:val>
                                        </p:tav>
                                      </p:tavLst>
                                    </p:anim>
                                    <p:animEffect transition="in" filter="fade">
                                      <p:cBhvr>
                                        <p:cTn id="10"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eep_4.wav"/>
                                        </p:tgtEl>
                                      </p:cMediaNode>
                                    </p:audio>
                                  </p:subTnLst>
                                </p:cTn>
                              </p:par>
                            </p:childTnLst>
                          </p:cTn>
                        </p:par>
                        <p:par>
                          <p:cTn id="11" fill="hold">
                            <p:stCondLst>
                              <p:cond delay="500"/>
                            </p:stCondLst>
                            <p:childTnLst>
                              <p:par>
                                <p:cTn id="12" presetID="49" presetClass="entr" presetSubtype="0" decel="100000" fill="hold" nodeType="afterEffect">
                                  <p:stCondLst>
                                    <p:cond delay="0"/>
                                  </p:stCondLst>
                                  <p:childTnLst>
                                    <p:set>
                                      <p:cBhvr>
                                        <p:cTn id="13" dur="1" fill="hold">
                                          <p:stCondLst>
                                            <p:cond delay="0"/>
                                          </p:stCondLst>
                                        </p:cTn>
                                        <p:tgtEl>
                                          <p:spTgt spid="33"/>
                                        </p:tgtEl>
                                        <p:attrNameLst>
                                          <p:attrName>style.visibility</p:attrName>
                                        </p:attrNameLst>
                                      </p:cBhvr>
                                      <p:to>
                                        <p:strVal val="visible"/>
                                      </p:to>
                                    </p:set>
                                    <p:anim calcmode="lin" valueType="num">
                                      <p:cBhvr>
                                        <p:cTn id="14" dur="300" fill="hold"/>
                                        <p:tgtEl>
                                          <p:spTgt spid="33"/>
                                        </p:tgtEl>
                                        <p:attrNameLst>
                                          <p:attrName>ppt_w</p:attrName>
                                        </p:attrNameLst>
                                      </p:cBhvr>
                                      <p:tavLst>
                                        <p:tav tm="0">
                                          <p:val>
                                            <p:fltVal val="0"/>
                                          </p:val>
                                        </p:tav>
                                        <p:tav tm="100000">
                                          <p:val>
                                            <p:strVal val="#ppt_w"/>
                                          </p:val>
                                        </p:tav>
                                      </p:tavLst>
                                    </p:anim>
                                    <p:anim calcmode="lin" valueType="num">
                                      <p:cBhvr>
                                        <p:cTn id="15" dur="300" fill="hold"/>
                                        <p:tgtEl>
                                          <p:spTgt spid="33"/>
                                        </p:tgtEl>
                                        <p:attrNameLst>
                                          <p:attrName>ppt_h</p:attrName>
                                        </p:attrNameLst>
                                      </p:cBhvr>
                                      <p:tavLst>
                                        <p:tav tm="0">
                                          <p:val>
                                            <p:fltVal val="0"/>
                                          </p:val>
                                        </p:tav>
                                        <p:tav tm="100000">
                                          <p:val>
                                            <p:strVal val="#ppt_h"/>
                                          </p:val>
                                        </p:tav>
                                      </p:tavLst>
                                    </p:anim>
                                    <p:anim calcmode="lin" valueType="num">
                                      <p:cBhvr>
                                        <p:cTn id="16" dur="300" fill="hold"/>
                                        <p:tgtEl>
                                          <p:spTgt spid="33"/>
                                        </p:tgtEl>
                                        <p:attrNameLst>
                                          <p:attrName>style.rotation</p:attrName>
                                        </p:attrNameLst>
                                      </p:cBhvr>
                                      <p:tavLst>
                                        <p:tav tm="0">
                                          <p:val>
                                            <p:fltVal val="360"/>
                                          </p:val>
                                        </p:tav>
                                        <p:tav tm="100000">
                                          <p:val>
                                            <p:fltVal val="0"/>
                                          </p:val>
                                        </p:tav>
                                      </p:tavLst>
                                    </p:anim>
                                    <p:animEffect transition="in" filter="fade">
                                      <p:cBhvr>
                                        <p:cTn id="17" dur="300"/>
                                        <p:tgtEl>
                                          <p:spTgt spid="33"/>
                                        </p:tgtEl>
                                      </p:cBhvr>
                                    </p:animEffect>
                                  </p:childTnLst>
                                </p:cTn>
                              </p:par>
                            </p:childTnLst>
                          </p:cTn>
                        </p:par>
                        <p:par>
                          <p:cTn id="18" fill="hold">
                            <p:stCondLst>
                              <p:cond delay="800"/>
                            </p:stCondLst>
                            <p:childTnLst>
                              <p:par>
                                <p:cTn id="19" presetID="22" presetClass="entr" presetSubtype="2" fill="hold" nodeType="afterEffect">
                                  <p:stCondLst>
                                    <p:cond delay="0"/>
                                  </p:stCondLst>
                                  <p:childTnLst>
                                    <p:set>
                                      <p:cBhvr>
                                        <p:cTn id="20" dur="1" fill="hold">
                                          <p:stCondLst>
                                            <p:cond delay="0"/>
                                          </p:stCondLst>
                                        </p:cTn>
                                        <p:tgtEl>
                                          <p:spTgt spid="113"/>
                                        </p:tgtEl>
                                        <p:attrNameLst>
                                          <p:attrName>style.visibility</p:attrName>
                                        </p:attrNameLst>
                                      </p:cBhvr>
                                      <p:to>
                                        <p:strVal val="visible"/>
                                      </p:to>
                                    </p:set>
                                    <p:animEffect transition="in" filter="wipe(right)">
                                      <p:cBhvr>
                                        <p:cTn id="21" dur="500"/>
                                        <p:tgtEl>
                                          <p:spTgt spid="113"/>
                                        </p:tgtEl>
                                      </p:cBhvr>
                                    </p:animEffect>
                                  </p:childTnLst>
                                  <p:subTnLst>
                                    <p:audio>
                                      <p:cMediaNode>
                                        <p:cTn display="0" masterRel="sameClick">
                                          <p:stCondLst>
                                            <p:cond evt="begin" delay="0">
                                              <p:tn val="19"/>
                                            </p:cond>
                                          </p:stCondLst>
                                          <p:endCondLst>
                                            <p:cond evt="onStopAudio" delay="0">
                                              <p:tgtEl>
                                                <p:sldTgt/>
                                              </p:tgtEl>
                                            </p:cond>
                                          </p:endCondLst>
                                        </p:cTn>
                                        <p:tgtEl>
                                          <p:sndTgt r:embed="rId4" name="3beeps.wav"/>
                                        </p:tgtEl>
                                      </p:cMediaNode>
                                    </p:audio>
                                  </p:subTnLst>
                                </p:cTn>
                              </p:par>
                            </p:childTnLst>
                          </p:cTn>
                        </p:par>
                        <p:par>
                          <p:cTn id="22" fill="hold">
                            <p:stCondLst>
                              <p:cond delay="1300"/>
                            </p:stCondLst>
                            <p:childTnLst>
                              <p:par>
                                <p:cTn id="23" presetID="1" presetClass="entr" presetSubtype="0" fill="hold" grpId="0" nodeType="afterEffect">
                                  <p:stCondLst>
                                    <p:cond delay="200"/>
                                  </p:stCondLst>
                                  <p:childTnLst>
                                    <p:set>
                                      <p:cBhvr>
                                        <p:cTn id="24" dur="1" fill="hold">
                                          <p:stCondLst>
                                            <p:cond delay="0"/>
                                          </p:stCondLst>
                                        </p:cTn>
                                        <p:tgtEl>
                                          <p:spTgt spid="68"/>
                                        </p:tgtEl>
                                        <p:attrNameLst>
                                          <p:attrName>style.visibility</p:attrName>
                                        </p:attrNameLst>
                                      </p:cBhvr>
                                      <p:to>
                                        <p:strVal val="visible"/>
                                      </p:to>
                                    </p:set>
                                  </p:childTnLst>
                                </p:cTn>
                              </p:par>
                            </p:childTnLst>
                          </p:cTn>
                        </p:par>
                        <p:par>
                          <p:cTn id="25" fill="hold">
                            <p:stCondLst>
                              <p:cond delay="1500"/>
                            </p:stCondLst>
                            <p:childTnLst>
                              <p:par>
                                <p:cTn id="26" presetID="1" presetClass="entr" presetSubtype="0" fill="hold" grpId="0" nodeType="afterEffect">
                                  <p:stCondLst>
                                    <p:cond delay="0"/>
                                  </p:stCondLst>
                                  <p:childTnLst>
                                    <p:set>
                                      <p:cBhvr>
                                        <p:cTn id="27" dur="1" fill="hold">
                                          <p:stCondLst>
                                            <p:cond delay="0"/>
                                          </p:stCondLst>
                                        </p:cTn>
                                        <p:tgtEl>
                                          <p:spTgt spid="69"/>
                                        </p:tgtEl>
                                        <p:attrNameLst>
                                          <p:attrName>style.visibility</p:attrName>
                                        </p:attrNameLst>
                                      </p:cBhvr>
                                      <p:to>
                                        <p:strVal val="visible"/>
                                      </p:to>
                                    </p:set>
                                  </p:childTnLst>
                                </p:cTn>
                              </p:par>
                            </p:childTnLst>
                          </p:cTn>
                        </p:par>
                        <p:par>
                          <p:cTn id="28" fill="hold">
                            <p:stCondLst>
                              <p:cond delay="1500"/>
                            </p:stCondLst>
                            <p:childTnLst>
                              <p:par>
                                <p:cTn id="29" presetID="64" presetClass="path" presetSubtype="0" accel="50000" decel="50000" fill="hold" grpId="1" nodeType="afterEffect">
                                  <p:stCondLst>
                                    <p:cond delay="0"/>
                                  </p:stCondLst>
                                  <p:childTnLst>
                                    <p:animMotion origin="layout" path="M 3.33333E-6 4.44444E-6 L 0.00034 -0.22987 " pathEditMode="relative" rAng="0" ptsTypes="AA">
                                      <p:cBhvr>
                                        <p:cTn id="30" dur="500" fill="hold"/>
                                        <p:tgtEl>
                                          <p:spTgt spid="69"/>
                                        </p:tgtEl>
                                        <p:attrNameLst>
                                          <p:attrName>ppt_x</p:attrName>
                                          <p:attrName>ppt_y</p:attrName>
                                        </p:attrNameLst>
                                      </p:cBhvr>
                                      <p:rCtr x="17" y="-11505"/>
                                    </p:animMotion>
                                  </p:childTnLst>
                                  <p:subTnLst>
                                    <p:audio>
                                      <p:cMediaNode>
                                        <p:cTn display="0" masterRel="sameClick">
                                          <p:stCondLst>
                                            <p:cond evt="begin" delay="0">
                                              <p:tn val="29"/>
                                            </p:cond>
                                          </p:stCondLst>
                                          <p:endCondLst>
                                            <p:cond evt="onStopAudio" delay="0">
                                              <p:tgtEl>
                                                <p:sldTgt/>
                                              </p:tgtEl>
                                            </p:cond>
                                          </p:endCondLst>
                                        </p:cTn>
                                        <p:tgtEl>
                                          <p:sndTgt r:embed="rId5" name="suonho.wav"/>
                                        </p:tgtEl>
                                      </p:cMediaNode>
                                    </p:audio>
                                  </p:subTnLst>
                                </p:cTn>
                              </p:par>
                            </p:childTnLst>
                          </p:cTn>
                        </p:par>
                        <p:par>
                          <p:cTn id="31" fill="hold">
                            <p:stCondLst>
                              <p:cond delay="2000"/>
                            </p:stCondLst>
                            <p:childTnLst>
                              <p:par>
                                <p:cTn id="32" presetID="16" presetClass="entr" presetSubtype="26" fill="hold" grpId="0" nodeType="afterEffect">
                                  <p:stCondLst>
                                    <p:cond delay="0"/>
                                  </p:stCondLst>
                                  <p:childTnLst>
                                    <p:set>
                                      <p:cBhvr>
                                        <p:cTn id="33" dur="1" fill="hold">
                                          <p:stCondLst>
                                            <p:cond delay="0"/>
                                          </p:stCondLst>
                                        </p:cTn>
                                        <p:tgtEl>
                                          <p:spTgt spid="76"/>
                                        </p:tgtEl>
                                        <p:attrNameLst>
                                          <p:attrName>style.visibility</p:attrName>
                                        </p:attrNameLst>
                                      </p:cBhvr>
                                      <p:to>
                                        <p:strVal val="visible"/>
                                      </p:to>
                                    </p:set>
                                    <p:animEffect transition="in" filter="barn(inHorizontal)">
                                      <p:cBhvr>
                                        <p:cTn id="34" dur="300"/>
                                        <p:tgtEl>
                                          <p:spTgt spid="76"/>
                                        </p:tgtEl>
                                      </p:cBhvr>
                                    </p:animEffect>
                                  </p:childTnLst>
                                </p:cTn>
                              </p:par>
                            </p:childTnLst>
                          </p:cTn>
                        </p:par>
                        <p:par>
                          <p:cTn id="35" fill="hold">
                            <p:stCondLst>
                              <p:cond delay="2300"/>
                            </p:stCondLst>
                            <p:childTnLst>
                              <p:par>
                                <p:cTn id="36" presetID="14" presetClass="entr" presetSubtype="10" fill="hold" nodeType="afterEffect">
                                  <p:stCondLst>
                                    <p:cond delay="150"/>
                                  </p:stCondLst>
                                  <p:childTnLst>
                                    <p:set>
                                      <p:cBhvr>
                                        <p:cTn id="37" dur="1" fill="hold">
                                          <p:stCondLst>
                                            <p:cond delay="0"/>
                                          </p:stCondLst>
                                        </p:cTn>
                                        <p:tgtEl>
                                          <p:spTgt spid="67"/>
                                        </p:tgtEl>
                                        <p:attrNameLst>
                                          <p:attrName>style.visibility</p:attrName>
                                        </p:attrNameLst>
                                      </p:cBhvr>
                                      <p:to>
                                        <p:strVal val="visible"/>
                                      </p:to>
                                    </p:set>
                                    <p:animEffect transition="in" filter="randombar(horizontal)">
                                      <p:cBhvr>
                                        <p:cTn id="38" dur="500"/>
                                        <p:tgtEl>
                                          <p:spTgt spid="67"/>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63"/>
                                        </p:tgtEl>
                                        <p:attrNameLst>
                                          <p:attrName>style.visibility</p:attrName>
                                        </p:attrNameLst>
                                      </p:cBhvr>
                                      <p:to>
                                        <p:strVal val="visible"/>
                                      </p:to>
                                    </p:set>
                                    <p:animEffect transition="in" filter="randombar(horizontal)">
                                      <p:cBhvr>
                                        <p:cTn id="41" dur="500"/>
                                        <p:tgtEl>
                                          <p:spTgt spid="63"/>
                                        </p:tgtEl>
                                      </p:cBhvr>
                                    </p:animEffect>
                                  </p:childTnLst>
                                </p:cTn>
                              </p:par>
                            </p:childTnLst>
                          </p:cTn>
                        </p:par>
                        <p:par>
                          <p:cTn id="42" fill="hold">
                            <p:stCondLst>
                              <p:cond delay="2950"/>
                            </p:stCondLst>
                            <p:childTnLst>
                              <p:par>
                                <p:cTn id="43" presetID="49" presetClass="entr" presetSubtype="0" decel="100000" fill="hold" nodeType="after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p:cTn id="45" dur="300" fill="hold"/>
                                        <p:tgtEl>
                                          <p:spTgt spid="10"/>
                                        </p:tgtEl>
                                        <p:attrNameLst>
                                          <p:attrName>ppt_w</p:attrName>
                                        </p:attrNameLst>
                                      </p:cBhvr>
                                      <p:tavLst>
                                        <p:tav tm="0">
                                          <p:val>
                                            <p:fltVal val="0"/>
                                          </p:val>
                                        </p:tav>
                                        <p:tav tm="100000">
                                          <p:val>
                                            <p:strVal val="#ppt_w"/>
                                          </p:val>
                                        </p:tav>
                                      </p:tavLst>
                                    </p:anim>
                                    <p:anim calcmode="lin" valueType="num">
                                      <p:cBhvr>
                                        <p:cTn id="46" dur="300" fill="hold"/>
                                        <p:tgtEl>
                                          <p:spTgt spid="10"/>
                                        </p:tgtEl>
                                        <p:attrNameLst>
                                          <p:attrName>ppt_h</p:attrName>
                                        </p:attrNameLst>
                                      </p:cBhvr>
                                      <p:tavLst>
                                        <p:tav tm="0">
                                          <p:val>
                                            <p:fltVal val="0"/>
                                          </p:val>
                                        </p:tav>
                                        <p:tav tm="100000">
                                          <p:val>
                                            <p:strVal val="#ppt_h"/>
                                          </p:val>
                                        </p:tav>
                                      </p:tavLst>
                                    </p:anim>
                                    <p:anim calcmode="lin" valueType="num">
                                      <p:cBhvr>
                                        <p:cTn id="47" dur="300" fill="hold"/>
                                        <p:tgtEl>
                                          <p:spTgt spid="10"/>
                                        </p:tgtEl>
                                        <p:attrNameLst>
                                          <p:attrName>style.rotation</p:attrName>
                                        </p:attrNameLst>
                                      </p:cBhvr>
                                      <p:tavLst>
                                        <p:tav tm="0">
                                          <p:val>
                                            <p:fltVal val="360"/>
                                          </p:val>
                                        </p:tav>
                                        <p:tav tm="100000">
                                          <p:val>
                                            <p:fltVal val="0"/>
                                          </p:val>
                                        </p:tav>
                                      </p:tavLst>
                                    </p:anim>
                                    <p:animEffect transition="in" filter="fade">
                                      <p:cBhvr>
                                        <p:cTn id="48" dur="300"/>
                                        <p:tgtEl>
                                          <p:spTgt spid="10"/>
                                        </p:tgtEl>
                                      </p:cBhvr>
                                    </p:animEffect>
                                  </p:childTnLst>
                                </p:cTn>
                              </p:par>
                            </p:childTnLst>
                          </p:cTn>
                        </p:par>
                        <p:par>
                          <p:cTn id="49" fill="hold">
                            <p:stCondLst>
                              <p:cond delay="3250"/>
                            </p:stCondLst>
                            <p:childTnLst>
                              <p:par>
                                <p:cTn id="50" presetID="22" presetClass="entr" presetSubtype="8" fill="hold" nodeType="afterEffect">
                                  <p:stCondLst>
                                    <p:cond delay="0"/>
                                  </p:stCondLst>
                                  <p:childTnLst>
                                    <p:set>
                                      <p:cBhvr>
                                        <p:cTn id="51" dur="1" fill="hold">
                                          <p:stCondLst>
                                            <p:cond delay="0"/>
                                          </p:stCondLst>
                                        </p:cTn>
                                        <p:tgtEl>
                                          <p:spTgt spid="114"/>
                                        </p:tgtEl>
                                        <p:attrNameLst>
                                          <p:attrName>style.visibility</p:attrName>
                                        </p:attrNameLst>
                                      </p:cBhvr>
                                      <p:to>
                                        <p:strVal val="visible"/>
                                      </p:to>
                                    </p:set>
                                    <p:animEffect transition="in" filter="wipe(left)">
                                      <p:cBhvr>
                                        <p:cTn id="52" dur="500"/>
                                        <p:tgtEl>
                                          <p:spTgt spid="114"/>
                                        </p:tgtEl>
                                      </p:cBhvr>
                                    </p:animEffect>
                                  </p:childTnLst>
                                  <p:subTnLst>
                                    <p:audio>
                                      <p:cMediaNode>
                                        <p:cTn display="0" masterRel="sameClick">
                                          <p:stCondLst>
                                            <p:cond evt="begin" delay="0">
                                              <p:tn val="50"/>
                                            </p:cond>
                                          </p:stCondLst>
                                          <p:endCondLst>
                                            <p:cond evt="onStopAudio" delay="0">
                                              <p:tgtEl>
                                                <p:sldTgt/>
                                              </p:tgtEl>
                                            </p:cond>
                                          </p:endCondLst>
                                        </p:cTn>
                                        <p:tgtEl>
                                          <p:sndTgt r:embed="rId4" name="3beeps.wav"/>
                                        </p:tgtEl>
                                      </p:cMediaNode>
                                    </p:audio>
                                  </p:subTnLst>
                                </p:cTn>
                              </p:par>
                            </p:childTnLst>
                          </p:cTn>
                        </p:par>
                        <p:par>
                          <p:cTn id="53" fill="hold">
                            <p:stCondLst>
                              <p:cond delay="3750"/>
                            </p:stCondLst>
                            <p:childTnLst>
                              <p:par>
                                <p:cTn id="54" presetID="1" presetClass="entr" presetSubtype="0" fill="hold" grpId="0" nodeType="afterEffect">
                                  <p:stCondLst>
                                    <p:cond delay="0"/>
                                  </p:stCondLst>
                                  <p:childTnLst>
                                    <p:set>
                                      <p:cBhvr>
                                        <p:cTn id="55" dur="1" fill="hold">
                                          <p:stCondLst>
                                            <p:cond delay="0"/>
                                          </p:stCondLst>
                                        </p:cTn>
                                        <p:tgtEl>
                                          <p:spTgt spid="118"/>
                                        </p:tgtEl>
                                        <p:attrNameLst>
                                          <p:attrName>style.visibility</p:attrName>
                                        </p:attrNameLst>
                                      </p:cBhvr>
                                      <p:to>
                                        <p:strVal val="visible"/>
                                      </p:to>
                                    </p:set>
                                  </p:childTnLst>
                                </p:cTn>
                              </p:par>
                            </p:childTnLst>
                          </p:cTn>
                        </p:par>
                        <p:par>
                          <p:cTn id="56" fill="hold">
                            <p:stCondLst>
                              <p:cond delay="3750"/>
                            </p:stCondLst>
                            <p:childTnLst>
                              <p:par>
                                <p:cTn id="57" presetID="64" presetClass="path" presetSubtype="0" accel="50000" decel="50000" fill="hold" grpId="1" nodeType="afterEffect">
                                  <p:stCondLst>
                                    <p:cond delay="0"/>
                                  </p:stCondLst>
                                  <p:childTnLst>
                                    <p:animMotion origin="layout" path="M -4.16667E-6 -1.48148E-6 L 0.0007 -0.23565 " pathEditMode="relative" rAng="0" ptsTypes="AA">
                                      <p:cBhvr>
                                        <p:cTn id="58" dur="500" fill="hold"/>
                                        <p:tgtEl>
                                          <p:spTgt spid="118"/>
                                        </p:tgtEl>
                                        <p:attrNameLst>
                                          <p:attrName>ppt_x</p:attrName>
                                          <p:attrName>ppt_y</p:attrName>
                                        </p:attrNameLst>
                                      </p:cBhvr>
                                      <p:rCtr x="35" y="-11782"/>
                                    </p:animMotion>
                                  </p:childTnLst>
                                  <p:subTnLst>
                                    <p:audio>
                                      <p:cMediaNode>
                                        <p:cTn display="0" masterRel="sameClick">
                                          <p:stCondLst>
                                            <p:cond evt="begin" delay="0">
                                              <p:tn val="57"/>
                                            </p:cond>
                                          </p:stCondLst>
                                          <p:endCondLst>
                                            <p:cond evt="onStopAudio" delay="0">
                                              <p:tgtEl>
                                                <p:sldTgt/>
                                              </p:tgtEl>
                                            </p:cond>
                                          </p:endCondLst>
                                        </p:cTn>
                                        <p:tgtEl>
                                          <p:sndTgt r:embed="rId5" name="suonho.wav"/>
                                        </p:tgtEl>
                                      </p:cMediaNode>
                                    </p:audio>
                                  </p:subTnLst>
                                </p:cTn>
                              </p:par>
                            </p:childTnLst>
                          </p:cTn>
                        </p:par>
                        <p:par>
                          <p:cTn id="59" fill="hold">
                            <p:stCondLst>
                              <p:cond delay="4250"/>
                            </p:stCondLst>
                            <p:childTnLst>
                              <p:par>
                                <p:cTn id="60" presetID="16" presetClass="entr" presetSubtype="26" fill="hold" grpId="0" nodeType="afterEffect">
                                  <p:stCondLst>
                                    <p:cond delay="0"/>
                                  </p:stCondLst>
                                  <p:childTnLst>
                                    <p:set>
                                      <p:cBhvr>
                                        <p:cTn id="61" dur="1" fill="hold">
                                          <p:stCondLst>
                                            <p:cond delay="0"/>
                                          </p:stCondLst>
                                        </p:cTn>
                                        <p:tgtEl>
                                          <p:spTgt spid="115"/>
                                        </p:tgtEl>
                                        <p:attrNameLst>
                                          <p:attrName>style.visibility</p:attrName>
                                        </p:attrNameLst>
                                      </p:cBhvr>
                                      <p:to>
                                        <p:strVal val="visible"/>
                                      </p:to>
                                    </p:set>
                                    <p:animEffect transition="in" filter="barn(inHorizontal)">
                                      <p:cBhvr>
                                        <p:cTn id="62" dur="300"/>
                                        <p:tgtEl>
                                          <p:spTgt spid="115"/>
                                        </p:tgtEl>
                                      </p:cBhvr>
                                    </p:animEffect>
                                  </p:childTnLst>
                                </p:cTn>
                              </p:par>
                            </p:childTnLst>
                          </p:cTn>
                        </p:par>
                        <p:par>
                          <p:cTn id="63" fill="hold">
                            <p:stCondLst>
                              <p:cond delay="4550"/>
                            </p:stCondLst>
                            <p:childTnLst>
                              <p:par>
                                <p:cTn id="64" presetID="14" presetClass="entr" presetSubtype="10" fill="hold" nodeType="afterEffect">
                                  <p:stCondLst>
                                    <p:cond delay="150"/>
                                  </p:stCondLst>
                                  <p:childTnLst>
                                    <p:set>
                                      <p:cBhvr>
                                        <p:cTn id="65" dur="1" fill="hold">
                                          <p:stCondLst>
                                            <p:cond delay="0"/>
                                          </p:stCondLst>
                                        </p:cTn>
                                        <p:tgtEl>
                                          <p:spTgt spid="116"/>
                                        </p:tgtEl>
                                        <p:attrNameLst>
                                          <p:attrName>style.visibility</p:attrName>
                                        </p:attrNameLst>
                                      </p:cBhvr>
                                      <p:to>
                                        <p:strVal val="visible"/>
                                      </p:to>
                                    </p:set>
                                    <p:animEffect transition="in" filter="randombar(horizontal)">
                                      <p:cBhvr>
                                        <p:cTn id="66" dur="500"/>
                                        <p:tgtEl>
                                          <p:spTgt spid="116"/>
                                        </p:tgtEl>
                                      </p:cBhvr>
                                    </p:animEffect>
                                  </p:childTnLst>
                                </p:cTn>
                              </p:par>
                              <p:par>
                                <p:cTn id="67" presetID="14" presetClass="entr" presetSubtype="10" fill="hold" grpId="0" nodeType="withEffect">
                                  <p:stCondLst>
                                    <p:cond delay="0"/>
                                  </p:stCondLst>
                                  <p:childTnLst>
                                    <p:set>
                                      <p:cBhvr>
                                        <p:cTn id="68" dur="1" fill="hold">
                                          <p:stCondLst>
                                            <p:cond delay="0"/>
                                          </p:stCondLst>
                                        </p:cTn>
                                        <p:tgtEl>
                                          <p:spTgt spid="64"/>
                                        </p:tgtEl>
                                        <p:attrNameLst>
                                          <p:attrName>style.visibility</p:attrName>
                                        </p:attrNameLst>
                                      </p:cBhvr>
                                      <p:to>
                                        <p:strVal val="visible"/>
                                      </p:to>
                                    </p:set>
                                    <p:animEffect transition="in" filter="randombar(horizontal)">
                                      <p:cBhvr>
                                        <p:cTn id="69" dur="500"/>
                                        <p:tgtEl>
                                          <p:spTgt spid="64"/>
                                        </p:tgtEl>
                                      </p:cBhvr>
                                    </p:animEffect>
                                  </p:childTnLst>
                                </p:cTn>
                              </p:par>
                            </p:childTnLst>
                          </p:cTn>
                        </p:par>
                        <p:par>
                          <p:cTn id="70" fill="hold">
                            <p:stCondLst>
                              <p:cond delay="5200"/>
                            </p:stCondLst>
                            <p:childTnLst>
                              <p:par>
                                <p:cTn id="71" presetID="49" presetClass="entr" presetSubtype="0" decel="100000" fill="hold" nodeType="afterEffect">
                                  <p:stCondLst>
                                    <p:cond delay="0"/>
                                  </p:stCondLst>
                                  <p:childTnLst>
                                    <p:set>
                                      <p:cBhvr>
                                        <p:cTn id="72" dur="1" fill="hold">
                                          <p:stCondLst>
                                            <p:cond delay="0"/>
                                          </p:stCondLst>
                                        </p:cTn>
                                        <p:tgtEl>
                                          <p:spTgt spid="36"/>
                                        </p:tgtEl>
                                        <p:attrNameLst>
                                          <p:attrName>style.visibility</p:attrName>
                                        </p:attrNameLst>
                                      </p:cBhvr>
                                      <p:to>
                                        <p:strVal val="visible"/>
                                      </p:to>
                                    </p:set>
                                    <p:anim calcmode="lin" valueType="num">
                                      <p:cBhvr>
                                        <p:cTn id="73" dur="300" fill="hold"/>
                                        <p:tgtEl>
                                          <p:spTgt spid="36"/>
                                        </p:tgtEl>
                                        <p:attrNameLst>
                                          <p:attrName>ppt_w</p:attrName>
                                        </p:attrNameLst>
                                      </p:cBhvr>
                                      <p:tavLst>
                                        <p:tav tm="0">
                                          <p:val>
                                            <p:fltVal val="0"/>
                                          </p:val>
                                        </p:tav>
                                        <p:tav tm="100000">
                                          <p:val>
                                            <p:strVal val="#ppt_w"/>
                                          </p:val>
                                        </p:tav>
                                      </p:tavLst>
                                    </p:anim>
                                    <p:anim calcmode="lin" valueType="num">
                                      <p:cBhvr>
                                        <p:cTn id="74" dur="300" fill="hold"/>
                                        <p:tgtEl>
                                          <p:spTgt spid="36"/>
                                        </p:tgtEl>
                                        <p:attrNameLst>
                                          <p:attrName>ppt_h</p:attrName>
                                        </p:attrNameLst>
                                      </p:cBhvr>
                                      <p:tavLst>
                                        <p:tav tm="0">
                                          <p:val>
                                            <p:fltVal val="0"/>
                                          </p:val>
                                        </p:tav>
                                        <p:tav tm="100000">
                                          <p:val>
                                            <p:strVal val="#ppt_h"/>
                                          </p:val>
                                        </p:tav>
                                      </p:tavLst>
                                    </p:anim>
                                    <p:anim calcmode="lin" valueType="num">
                                      <p:cBhvr>
                                        <p:cTn id="75" dur="300" fill="hold"/>
                                        <p:tgtEl>
                                          <p:spTgt spid="36"/>
                                        </p:tgtEl>
                                        <p:attrNameLst>
                                          <p:attrName>style.rotation</p:attrName>
                                        </p:attrNameLst>
                                      </p:cBhvr>
                                      <p:tavLst>
                                        <p:tav tm="0">
                                          <p:val>
                                            <p:fltVal val="360"/>
                                          </p:val>
                                        </p:tav>
                                        <p:tav tm="100000">
                                          <p:val>
                                            <p:fltVal val="0"/>
                                          </p:val>
                                        </p:tav>
                                      </p:tavLst>
                                    </p:anim>
                                    <p:animEffect transition="in" filter="fade">
                                      <p:cBhvr>
                                        <p:cTn id="76" dur="300"/>
                                        <p:tgtEl>
                                          <p:spTgt spid="36"/>
                                        </p:tgtEl>
                                      </p:cBhvr>
                                    </p:animEffect>
                                  </p:childTnLst>
                                </p:cTn>
                              </p:par>
                            </p:childTnLst>
                          </p:cTn>
                        </p:par>
                        <p:par>
                          <p:cTn id="77" fill="hold">
                            <p:stCondLst>
                              <p:cond delay="5500"/>
                            </p:stCondLst>
                            <p:childTnLst>
                              <p:par>
                                <p:cTn id="78" presetID="22" presetClass="entr" presetSubtype="2" fill="hold" nodeType="afterEffect">
                                  <p:stCondLst>
                                    <p:cond delay="0"/>
                                  </p:stCondLst>
                                  <p:childTnLst>
                                    <p:set>
                                      <p:cBhvr>
                                        <p:cTn id="79" dur="1" fill="hold">
                                          <p:stCondLst>
                                            <p:cond delay="0"/>
                                          </p:stCondLst>
                                        </p:cTn>
                                        <p:tgtEl>
                                          <p:spTgt spid="119"/>
                                        </p:tgtEl>
                                        <p:attrNameLst>
                                          <p:attrName>style.visibility</p:attrName>
                                        </p:attrNameLst>
                                      </p:cBhvr>
                                      <p:to>
                                        <p:strVal val="visible"/>
                                      </p:to>
                                    </p:set>
                                    <p:animEffect transition="in" filter="wipe(right)">
                                      <p:cBhvr>
                                        <p:cTn id="80" dur="500"/>
                                        <p:tgtEl>
                                          <p:spTgt spid="119"/>
                                        </p:tgtEl>
                                      </p:cBhvr>
                                    </p:animEffect>
                                  </p:childTnLst>
                                  <p:subTnLst>
                                    <p:audio>
                                      <p:cMediaNode>
                                        <p:cTn display="0" masterRel="sameClick">
                                          <p:stCondLst>
                                            <p:cond evt="begin" delay="0">
                                              <p:tn val="78"/>
                                            </p:cond>
                                          </p:stCondLst>
                                          <p:endCondLst>
                                            <p:cond evt="onStopAudio" delay="0">
                                              <p:tgtEl>
                                                <p:sldTgt/>
                                              </p:tgtEl>
                                            </p:cond>
                                          </p:endCondLst>
                                        </p:cTn>
                                        <p:tgtEl>
                                          <p:sndTgt r:embed="rId4" name="3beeps.wav"/>
                                        </p:tgtEl>
                                      </p:cMediaNode>
                                    </p:audio>
                                  </p:subTnLst>
                                </p:cTn>
                              </p:par>
                            </p:childTnLst>
                          </p:cTn>
                        </p:par>
                        <p:par>
                          <p:cTn id="81" fill="hold">
                            <p:stCondLst>
                              <p:cond delay="6000"/>
                            </p:stCondLst>
                            <p:childTnLst>
                              <p:par>
                                <p:cTn id="82" presetID="1" presetClass="entr" presetSubtype="0" fill="hold" grpId="0" nodeType="afterEffect">
                                  <p:stCondLst>
                                    <p:cond delay="200"/>
                                  </p:stCondLst>
                                  <p:childTnLst>
                                    <p:set>
                                      <p:cBhvr>
                                        <p:cTn id="83" dur="1" fill="hold">
                                          <p:stCondLst>
                                            <p:cond delay="0"/>
                                          </p:stCondLst>
                                        </p:cTn>
                                        <p:tgtEl>
                                          <p:spTgt spid="126"/>
                                        </p:tgtEl>
                                        <p:attrNameLst>
                                          <p:attrName>style.visibility</p:attrName>
                                        </p:attrNameLst>
                                      </p:cBhvr>
                                      <p:to>
                                        <p:strVal val="visible"/>
                                      </p:to>
                                    </p:set>
                                  </p:childTnLst>
                                </p:cTn>
                              </p:par>
                            </p:childTnLst>
                          </p:cTn>
                        </p:par>
                        <p:par>
                          <p:cTn id="84" fill="hold">
                            <p:stCondLst>
                              <p:cond delay="6200"/>
                            </p:stCondLst>
                            <p:childTnLst>
                              <p:par>
                                <p:cTn id="85" presetID="1" presetClass="entr" presetSubtype="0" fill="hold" grpId="0" nodeType="afterEffect">
                                  <p:stCondLst>
                                    <p:cond delay="0"/>
                                  </p:stCondLst>
                                  <p:childTnLst>
                                    <p:set>
                                      <p:cBhvr>
                                        <p:cTn id="86" dur="1" fill="hold">
                                          <p:stCondLst>
                                            <p:cond delay="0"/>
                                          </p:stCondLst>
                                        </p:cTn>
                                        <p:tgtEl>
                                          <p:spTgt spid="127"/>
                                        </p:tgtEl>
                                        <p:attrNameLst>
                                          <p:attrName>style.visibility</p:attrName>
                                        </p:attrNameLst>
                                      </p:cBhvr>
                                      <p:to>
                                        <p:strVal val="visible"/>
                                      </p:to>
                                    </p:set>
                                  </p:childTnLst>
                                </p:cTn>
                              </p:par>
                            </p:childTnLst>
                          </p:cTn>
                        </p:par>
                        <p:par>
                          <p:cTn id="87" fill="hold">
                            <p:stCondLst>
                              <p:cond delay="6200"/>
                            </p:stCondLst>
                            <p:childTnLst>
                              <p:par>
                                <p:cTn id="88" presetID="42" presetClass="path" presetSubtype="0" accel="50000" decel="50000" fill="hold" grpId="1" nodeType="afterEffect">
                                  <p:stCondLst>
                                    <p:cond delay="0"/>
                                  </p:stCondLst>
                                  <p:childTnLst>
                                    <p:animMotion origin="layout" path="M 3.61111E-6 4.81481E-6 L -0.00174 0.25162 " pathEditMode="relative" rAng="0" ptsTypes="AA">
                                      <p:cBhvr>
                                        <p:cTn id="89" dur="500" fill="hold"/>
                                        <p:tgtEl>
                                          <p:spTgt spid="126"/>
                                        </p:tgtEl>
                                        <p:attrNameLst>
                                          <p:attrName>ppt_x</p:attrName>
                                          <p:attrName>ppt_y</p:attrName>
                                        </p:attrNameLst>
                                      </p:cBhvr>
                                      <p:rCtr x="-87" y="12569"/>
                                    </p:animMotion>
                                  </p:childTnLst>
                                  <p:subTnLst>
                                    <p:audio>
                                      <p:cMediaNode>
                                        <p:cTn display="0" masterRel="sameClick">
                                          <p:stCondLst>
                                            <p:cond evt="begin" delay="0">
                                              <p:tn val="88"/>
                                            </p:cond>
                                          </p:stCondLst>
                                          <p:endCondLst>
                                            <p:cond evt="onStopAudio" delay="0">
                                              <p:tgtEl>
                                                <p:sldTgt/>
                                              </p:tgtEl>
                                            </p:cond>
                                          </p:endCondLst>
                                        </p:cTn>
                                        <p:tgtEl>
                                          <p:sndTgt r:embed="rId5" name="suonho.wav"/>
                                        </p:tgtEl>
                                      </p:cMediaNode>
                                    </p:audio>
                                  </p:subTnLst>
                                </p:cTn>
                              </p:par>
                            </p:childTnLst>
                          </p:cTn>
                        </p:par>
                        <p:par>
                          <p:cTn id="90" fill="hold">
                            <p:stCondLst>
                              <p:cond delay="6700"/>
                            </p:stCondLst>
                            <p:childTnLst>
                              <p:par>
                                <p:cTn id="91" presetID="16" presetClass="entr" presetSubtype="26" fill="hold" grpId="0" nodeType="afterEffect">
                                  <p:stCondLst>
                                    <p:cond delay="0"/>
                                  </p:stCondLst>
                                  <p:childTnLst>
                                    <p:set>
                                      <p:cBhvr>
                                        <p:cTn id="92" dur="1" fill="hold">
                                          <p:stCondLst>
                                            <p:cond delay="0"/>
                                          </p:stCondLst>
                                        </p:cTn>
                                        <p:tgtEl>
                                          <p:spTgt spid="124"/>
                                        </p:tgtEl>
                                        <p:attrNameLst>
                                          <p:attrName>style.visibility</p:attrName>
                                        </p:attrNameLst>
                                      </p:cBhvr>
                                      <p:to>
                                        <p:strVal val="visible"/>
                                      </p:to>
                                    </p:set>
                                    <p:animEffect transition="in" filter="barn(inHorizontal)">
                                      <p:cBhvr>
                                        <p:cTn id="93" dur="300"/>
                                        <p:tgtEl>
                                          <p:spTgt spid="124"/>
                                        </p:tgtEl>
                                      </p:cBhvr>
                                    </p:animEffect>
                                  </p:childTnLst>
                                </p:cTn>
                              </p:par>
                            </p:childTnLst>
                          </p:cTn>
                        </p:par>
                        <p:par>
                          <p:cTn id="94" fill="hold">
                            <p:stCondLst>
                              <p:cond delay="7000"/>
                            </p:stCondLst>
                            <p:childTnLst>
                              <p:par>
                                <p:cTn id="95" presetID="14" presetClass="entr" presetSubtype="10" fill="hold" nodeType="afterEffect">
                                  <p:stCondLst>
                                    <p:cond delay="150"/>
                                  </p:stCondLst>
                                  <p:childTnLst>
                                    <p:set>
                                      <p:cBhvr>
                                        <p:cTn id="96" dur="1" fill="hold">
                                          <p:stCondLst>
                                            <p:cond delay="0"/>
                                          </p:stCondLst>
                                        </p:cTn>
                                        <p:tgtEl>
                                          <p:spTgt spid="125"/>
                                        </p:tgtEl>
                                        <p:attrNameLst>
                                          <p:attrName>style.visibility</p:attrName>
                                        </p:attrNameLst>
                                      </p:cBhvr>
                                      <p:to>
                                        <p:strVal val="visible"/>
                                      </p:to>
                                    </p:set>
                                    <p:animEffect transition="in" filter="randombar(horizontal)">
                                      <p:cBhvr>
                                        <p:cTn id="97" dur="500"/>
                                        <p:tgtEl>
                                          <p:spTgt spid="125"/>
                                        </p:tgtEl>
                                      </p:cBhvr>
                                    </p:animEffect>
                                  </p:childTnLst>
                                </p:cTn>
                              </p:par>
                              <p:par>
                                <p:cTn id="98" presetID="14" presetClass="entr" presetSubtype="10" fill="hold" grpId="0" nodeType="withEffect">
                                  <p:stCondLst>
                                    <p:cond delay="0"/>
                                  </p:stCondLst>
                                  <p:childTnLst>
                                    <p:set>
                                      <p:cBhvr>
                                        <p:cTn id="99" dur="1" fill="hold">
                                          <p:stCondLst>
                                            <p:cond delay="0"/>
                                          </p:stCondLst>
                                        </p:cTn>
                                        <p:tgtEl>
                                          <p:spTgt spid="65"/>
                                        </p:tgtEl>
                                        <p:attrNameLst>
                                          <p:attrName>style.visibility</p:attrName>
                                        </p:attrNameLst>
                                      </p:cBhvr>
                                      <p:to>
                                        <p:strVal val="visible"/>
                                      </p:to>
                                    </p:set>
                                    <p:animEffect transition="in" filter="randombar(horizontal)">
                                      <p:cBhvr>
                                        <p:cTn id="100" dur="500"/>
                                        <p:tgtEl>
                                          <p:spTgt spid="65"/>
                                        </p:tgtEl>
                                      </p:cBhvr>
                                    </p:animEffect>
                                  </p:childTnLst>
                                </p:cTn>
                              </p:par>
                            </p:childTnLst>
                          </p:cTn>
                        </p:par>
                        <p:par>
                          <p:cTn id="101" fill="hold">
                            <p:stCondLst>
                              <p:cond delay="7650"/>
                            </p:stCondLst>
                            <p:childTnLst>
                              <p:par>
                                <p:cTn id="102" presetID="49" presetClass="entr" presetSubtype="0" decel="100000" fill="hold" nodeType="afterEffect">
                                  <p:stCondLst>
                                    <p:cond delay="0"/>
                                  </p:stCondLst>
                                  <p:childTnLst>
                                    <p:set>
                                      <p:cBhvr>
                                        <p:cTn id="103" dur="1" fill="hold">
                                          <p:stCondLst>
                                            <p:cond delay="0"/>
                                          </p:stCondLst>
                                        </p:cTn>
                                        <p:tgtEl>
                                          <p:spTgt spid="30"/>
                                        </p:tgtEl>
                                        <p:attrNameLst>
                                          <p:attrName>style.visibility</p:attrName>
                                        </p:attrNameLst>
                                      </p:cBhvr>
                                      <p:to>
                                        <p:strVal val="visible"/>
                                      </p:to>
                                    </p:set>
                                    <p:anim calcmode="lin" valueType="num">
                                      <p:cBhvr>
                                        <p:cTn id="104" dur="300" fill="hold"/>
                                        <p:tgtEl>
                                          <p:spTgt spid="30"/>
                                        </p:tgtEl>
                                        <p:attrNameLst>
                                          <p:attrName>ppt_w</p:attrName>
                                        </p:attrNameLst>
                                      </p:cBhvr>
                                      <p:tavLst>
                                        <p:tav tm="0">
                                          <p:val>
                                            <p:fltVal val="0"/>
                                          </p:val>
                                        </p:tav>
                                        <p:tav tm="100000">
                                          <p:val>
                                            <p:strVal val="#ppt_w"/>
                                          </p:val>
                                        </p:tav>
                                      </p:tavLst>
                                    </p:anim>
                                    <p:anim calcmode="lin" valueType="num">
                                      <p:cBhvr>
                                        <p:cTn id="105" dur="300" fill="hold"/>
                                        <p:tgtEl>
                                          <p:spTgt spid="30"/>
                                        </p:tgtEl>
                                        <p:attrNameLst>
                                          <p:attrName>ppt_h</p:attrName>
                                        </p:attrNameLst>
                                      </p:cBhvr>
                                      <p:tavLst>
                                        <p:tav tm="0">
                                          <p:val>
                                            <p:fltVal val="0"/>
                                          </p:val>
                                        </p:tav>
                                        <p:tav tm="100000">
                                          <p:val>
                                            <p:strVal val="#ppt_h"/>
                                          </p:val>
                                        </p:tav>
                                      </p:tavLst>
                                    </p:anim>
                                    <p:anim calcmode="lin" valueType="num">
                                      <p:cBhvr>
                                        <p:cTn id="106" dur="300" fill="hold"/>
                                        <p:tgtEl>
                                          <p:spTgt spid="30"/>
                                        </p:tgtEl>
                                        <p:attrNameLst>
                                          <p:attrName>style.rotation</p:attrName>
                                        </p:attrNameLst>
                                      </p:cBhvr>
                                      <p:tavLst>
                                        <p:tav tm="0">
                                          <p:val>
                                            <p:fltVal val="360"/>
                                          </p:val>
                                        </p:tav>
                                        <p:tav tm="100000">
                                          <p:val>
                                            <p:fltVal val="0"/>
                                          </p:val>
                                        </p:tav>
                                      </p:tavLst>
                                    </p:anim>
                                    <p:animEffect transition="in" filter="fade">
                                      <p:cBhvr>
                                        <p:cTn id="107" dur="300"/>
                                        <p:tgtEl>
                                          <p:spTgt spid="30"/>
                                        </p:tgtEl>
                                      </p:cBhvr>
                                    </p:animEffect>
                                  </p:childTnLst>
                                </p:cTn>
                              </p:par>
                            </p:childTnLst>
                          </p:cTn>
                        </p:par>
                        <p:par>
                          <p:cTn id="108" fill="hold">
                            <p:stCondLst>
                              <p:cond delay="7950"/>
                            </p:stCondLst>
                            <p:childTnLst>
                              <p:par>
                                <p:cTn id="109" presetID="22" presetClass="entr" presetSubtype="8" fill="hold" nodeType="afterEffect">
                                  <p:stCondLst>
                                    <p:cond delay="0"/>
                                  </p:stCondLst>
                                  <p:childTnLst>
                                    <p:set>
                                      <p:cBhvr>
                                        <p:cTn id="110" dur="1" fill="hold">
                                          <p:stCondLst>
                                            <p:cond delay="0"/>
                                          </p:stCondLst>
                                        </p:cTn>
                                        <p:tgtEl>
                                          <p:spTgt spid="132"/>
                                        </p:tgtEl>
                                        <p:attrNameLst>
                                          <p:attrName>style.visibility</p:attrName>
                                        </p:attrNameLst>
                                      </p:cBhvr>
                                      <p:to>
                                        <p:strVal val="visible"/>
                                      </p:to>
                                    </p:set>
                                    <p:animEffect transition="in" filter="wipe(left)">
                                      <p:cBhvr>
                                        <p:cTn id="111" dur="500"/>
                                        <p:tgtEl>
                                          <p:spTgt spid="132"/>
                                        </p:tgtEl>
                                      </p:cBhvr>
                                    </p:animEffect>
                                  </p:childTnLst>
                                  <p:subTnLst>
                                    <p:audio>
                                      <p:cMediaNode>
                                        <p:cTn display="0" masterRel="sameClick">
                                          <p:stCondLst>
                                            <p:cond evt="begin" delay="0">
                                              <p:tn val="109"/>
                                            </p:cond>
                                          </p:stCondLst>
                                          <p:endCondLst>
                                            <p:cond evt="onStopAudio" delay="0">
                                              <p:tgtEl>
                                                <p:sldTgt/>
                                              </p:tgtEl>
                                            </p:cond>
                                          </p:endCondLst>
                                        </p:cTn>
                                        <p:tgtEl>
                                          <p:sndTgt r:embed="rId4" name="3beeps.wav"/>
                                        </p:tgtEl>
                                      </p:cMediaNode>
                                    </p:audio>
                                  </p:subTnLst>
                                </p:cTn>
                              </p:par>
                            </p:childTnLst>
                          </p:cTn>
                        </p:par>
                        <p:par>
                          <p:cTn id="112" fill="hold">
                            <p:stCondLst>
                              <p:cond delay="8450"/>
                            </p:stCondLst>
                            <p:childTnLst>
                              <p:par>
                                <p:cTn id="113" presetID="1" presetClass="entr" presetSubtype="0" fill="hold" grpId="0" nodeType="afterEffect">
                                  <p:stCondLst>
                                    <p:cond delay="200"/>
                                  </p:stCondLst>
                                  <p:childTnLst>
                                    <p:set>
                                      <p:cBhvr>
                                        <p:cTn id="114" dur="1" fill="hold">
                                          <p:stCondLst>
                                            <p:cond delay="0"/>
                                          </p:stCondLst>
                                        </p:cTn>
                                        <p:tgtEl>
                                          <p:spTgt spid="135"/>
                                        </p:tgtEl>
                                        <p:attrNameLst>
                                          <p:attrName>style.visibility</p:attrName>
                                        </p:attrNameLst>
                                      </p:cBhvr>
                                      <p:to>
                                        <p:strVal val="visible"/>
                                      </p:to>
                                    </p:set>
                                  </p:childTnLst>
                                </p:cTn>
                              </p:par>
                            </p:childTnLst>
                          </p:cTn>
                        </p:par>
                        <p:par>
                          <p:cTn id="115" fill="hold">
                            <p:stCondLst>
                              <p:cond delay="8650"/>
                            </p:stCondLst>
                            <p:childTnLst>
                              <p:par>
                                <p:cTn id="116" presetID="1" presetClass="entr" presetSubtype="0" fill="hold" grpId="0" nodeType="afterEffect">
                                  <p:stCondLst>
                                    <p:cond delay="0"/>
                                  </p:stCondLst>
                                  <p:childTnLst>
                                    <p:set>
                                      <p:cBhvr>
                                        <p:cTn id="117" dur="1" fill="hold">
                                          <p:stCondLst>
                                            <p:cond delay="0"/>
                                          </p:stCondLst>
                                        </p:cTn>
                                        <p:tgtEl>
                                          <p:spTgt spid="136"/>
                                        </p:tgtEl>
                                        <p:attrNameLst>
                                          <p:attrName>style.visibility</p:attrName>
                                        </p:attrNameLst>
                                      </p:cBhvr>
                                      <p:to>
                                        <p:strVal val="visible"/>
                                      </p:to>
                                    </p:set>
                                  </p:childTnLst>
                                </p:cTn>
                              </p:par>
                            </p:childTnLst>
                          </p:cTn>
                        </p:par>
                        <p:par>
                          <p:cTn id="118" fill="hold">
                            <p:stCondLst>
                              <p:cond delay="8650"/>
                            </p:stCondLst>
                            <p:childTnLst>
                              <p:par>
                                <p:cTn id="119" presetID="42" presetClass="path" presetSubtype="0" accel="50000" decel="50000" fill="hold" grpId="1" nodeType="afterEffect">
                                  <p:stCondLst>
                                    <p:cond delay="0"/>
                                  </p:stCondLst>
                                  <p:childTnLst>
                                    <p:animMotion origin="layout" path="M 0 -4.07407E-6 L 0.0026 0.24908 " pathEditMode="relative" rAng="0" ptsTypes="AA">
                                      <p:cBhvr>
                                        <p:cTn id="120" dur="500" fill="hold"/>
                                        <p:tgtEl>
                                          <p:spTgt spid="135"/>
                                        </p:tgtEl>
                                        <p:attrNameLst>
                                          <p:attrName>ppt_x</p:attrName>
                                          <p:attrName>ppt_y</p:attrName>
                                        </p:attrNameLst>
                                      </p:cBhvr>
                                      <p:rCtr x="122" y="12454"/>
                                    </p:animMotion>
                                  </p:childTnLst>
                                  <p:subTnLst>
                                    <p:audio>
                                      <p:cMediaNode>
                                        <p:cTn display="0" masterRel="sameClick">
                                          <p:stCondLst>
                                            <p:cond evt="begin" delay="0">
                                              <p:tn val="119"/>
                                            </p:cond>
                                          </p:stCondLst>
                                          <p:endCondLst>
                                            <p:cond evt="onStopAudio" delay="0">
                                              <p:tgtEl>
                                                <p:sldTgt/>
                                              </p:tgtEl>
                                            </p:cond>
                                          </p:endCondLst>
                                        </p:cTn>
                                        <p:tgtEl>
                                          <p:sndTgt r:embed="rId5" name="suonho.wav"/>
                                        </p:tgtEl>
                                      </p:cMediaNode>
                                    </p:audio>
                                  </p:subTnLst>
                                </p:cTn>
                              </p:par>
                            </p:childTnLst>
                          </p:cTn>
                        </p:par>
                        <p:par>
                          <p:cTn id="121" fill="hold">
                            <p:stCondLst>
                              <p:cond delay="9150"/>
                            </p:stCondLst>
                            <p:childTnLst>
                              <p:par>
                                <p:cTn id="122" presetID="16" presetClass="entr" presetSubtype="26" fill="hold" grpId="0" nodeType="afterEffect">
                                  <p:stCondLst>
                                    <p:cond delay="0"/>
                                  </p:stCondLst>
                                  <p:childTnLst>
                                    <p:set>
                                      <p:cBhvr>
                                        <p:cTn id="123" dur="1" fill="hold">
                                          <p:stCondLst>
                                            <p:cond delay="0"/>
                                          </p:stCondLst>
                                        </p:cTn>
                                        <p:tgtEl>
                                          <p:spTgt spid="133"/>
                                        </p:tgtEl>
                                        <p:attrNameLst>
                                          <p:attrName>style.visibility</p:attrName>
                                        </p:attrNameLst>
                                      </p:cBhvr>
                                      <p:to>
                                        <p:strVal val="visible"/>
                                      </p:to>
                                    </p:set>
                                    <p:animEffect transition="in" filter="barn(inHorizontal)">
                                      <p:cBhvr>
                                        <p:cTn id="124" dur="300"/>
                                        <p:tgtEl>
                                          <p:spTgt spid="133"/>
                                        </p:tgtEl>
                                      </p:cBhvr>
                                    </p:animEffect>
                                  </p:childTnLst>
                                </p:cTn>
                              </p:par>
                            </p:childTnLst>
                          </p:cTn>
                        </p:par>
                        <p:par>
                          <p:cTn id="125" fill="hold">
                            <p:stCondLst>
                              <p:cond delay="9450"/>
                            </p:stCondLst>
                            <p:childTnLst>
                              <p:par>
                                <p:cTn id="126" presetID="14" presetClass="entr" presetSubtype="10" fill="hold" nodeType="afterEffect">
                                  <p:stCondLst>
                                    <p:cond delay="150"/>
                                  </p:stCondLst>
                                  <p:childTnLst>
                                    <p:set>
                                      <p:cBhvr>
                                        <p:cTn id="127" dur="1" fill="hold">
                                          <p:stCondLst>
                                            <p:cond delay="0"/>
                                          </p:stCondLst>
                                        </p:cTn>
                                        <p:tgtEl>
                                          <p:spTgt spid="134"/>
                                        </p:tgtEl>
                                        <p:attrNameLst>
                                          <p:attrName>style.visibility</p:attrName>
                                        </p:attrNameLst>
                                      </p:cBhvr>
                                      <p:to>
                                        <p:strVal val="visible"/>
                                      </p:to>
                                    </p:set>
                                    <p:animEffect transition="in" filter="randombar(horizontal)">
                                      <p:cBhvr>
                                        <p:cTn id="128" dur="500"/>
                                        <p:tgtEl>
                                          <p:spTgt spid="134"/>
                                        </p:tgtEl>
                                      </p:cBhvr>
                                    </p:animEffect>
                                  </p:childTnLst>
                                </p:cTn>
                              </p:par>
                              <p:par>
                                <p:cTn id="129" presetID="14" presetClass="entr" presetSubtype="10" fill="hold" grpId="0" nodeType="withEffect">
                                  <p:stCondLst>
                                    <p:cond delay="0"/>
                                  </p:stCondLst>
                                  <p:childTnLst>
                                    <p:set>
                                      <p:cBhvr>
                                        <p:cTn id="130" dur="1" fill="hold">
                                          <p:stCondLst>
                                            <p:cond delay="0"/>
                                          </p:stCondLst>
                                        </p:cTn>
                                        <p:tgtEl>
                                          <p:spTgt spid="66"/>
                                        </p:tgtEl>
                                        <p:attrNameLst>
                                          <p:attrName>style.visibility</p:attrName>
                                        </p:attrNameLst>
                                      </p:cBhvr>
                                      <p:to>
                                        <p:strVal val="visible"/>
                                      </p:to>
                                    </p:set>
                                    <p:animEffect transition="in" filter="randombar(horizontal)">
                                      <p:cBhvr>
                                        <p:cTn id="131" dur="500"/>
                                        <p:tgtEl>
                                          <p:spTgt spid="66"/>
                                        </p:tgtEl>
                                      </p:cBhvr>
                                    </p:animEffect>
                                  </p:childTnLst>
                                </p:cTn>
                              </p:par>
                            </p:childTnLst>
                          </p:cTn>
                        </p:par>
                        <p:par>
                          <p:cTn id="132" fill="hold">
                            <p:stCondLst>
                              <p:cond delay="10100"/>
                            </p:stCondLst>
                            <p:childTnLst>
                              <p:par>
                                <p:cTn id="133" presetID="49" presetClass="entr" presetSubtype="0" decel="100000" fill="hold" nodeType="afterEffect">
                                  <p:stCondLst>
                                    <p:cond delay="0"/>
                                  </p:stCondLst>
                                  <p:childTnLst>
                                    <p:set>
                                      <p:cBhvr>
                                        <p:cTn id="134" dur="1" fill="hold">
                                          <p:stCondLst>
                                            <p:cond delay="0"/>
                                          </p:stCondLst>
                                        </p:cTn>
                                        <p:tgtEl>
                                          <p:spTgt spid="52"/>
                                        </p:tgtEl>
                                        <p:attrNameLst>
                                          <p:attrName>style.visibility</p:attrName>
                                        </p:attrNameLst>
                                      </p:cBhvr>
                                      <p:to>
                                        <p:strVal val="visible"/>
                                      </p:to>
                                    </p:set>
                                    <p:anim calcmode="lin" valueType="num">
                                      <p:cBhvr>
                                        <p:cTn id="135" dur="300" fill="hold"/>
                                        <p:tgtEl>
                                          <p:spTgt spid="52"/>
                                        </p:tgtEl>
                                        <p:attrNameLst>
                                          <p:attrName>ppt_w</p:attrName>
                                        </p:attrNameLst>
                                      </p:cBhvr>
                                      <p:tavLst>
                                        <p:tav tm="0">
                                          <p:val>
                                            <p:fltVal val="0"/>
                                          </p:val>
                                        </p:tav>
                                        <p:tav tm="100000">
                                          <p:val>
                                            <p:strVal val="#ppt_w"/>
                                          </p:val>
                                        </p:tav>
                                      </p:tavLst>
                                    </p:anim>
                                    <p:anim calcmode="lin" valueType="num">
                                      <p:cBhvr>
                                        <p:cTn id="136" dur="300" fill="hold"/>
                                        <p:tgtEl>
                                          <p:spTgt spid="52"/>
                                        </p:tgtEl>
                                        <p:attrNameLst>
                                          <p:attrName>ppt_h</p:attrName>
                                        </p:attrNameLst>
                                      </p:cBhvr>
                                      <p:tavLst>
                                        <p:tav tm="0">
                                          <p:val>
                                            <p:fltVal val="0"/>
                                          </p:val>
                                        </p:tav>
                                        <p:tav tm="100000">
                                          <p:val>
                                            <p:strVal val="#ppt_h"/>
                                          </p:val>
                                        </p:tav>
                                      </p:tavLst>
                                    </p:anim>
                                    <p:anim calcmode="lin" valueType="num">
                                      <p:cBhvr>
                                        <p:cTn id="137" dur="300" fill="hold"/>
                                        <p:tgtEl>
                                          <p:spTgt spid="52"/>
                                        </p:tgtEl>
                                        <p:attrNameLst>
                                          <p:attrName>style.rotation</p:attrName>
                                        </p:attrNameLst>
                                      </p:cBhvr>
                                      <p:tavLst>
                                        <p:tav tm="0">
                                          <p:val>
                                            <p:fltVal val="360"/>
                                          </p:val>
                                        </p:tav>
                                        <p:tav tm="100000">
                                          <p:val>
                                            <p:fltVal val="0"/>
                                          </p:val>
                                        </p:tav>
                                      </p:tavLst>
                                    </p:anim>
                                    <p:animEffect transition="in" filter="fade">
                                      <p:cBhvr>
                                        <p:cTn id="138" dur="300"/>
                                        <p:tgtEl>
                                          <p:spTgt spid="52"/>
                                        </p:tgtEl>
                                      </p:cBhvr>
                                    </p:animEffect>
                                  </p:childTnLst>
                                </p:cTn>
                              </p:par>
                            </p:childTnLst>
                          </p:cTn>
                        </p:par>
                        <p:par>
                          <p:cTn id="139" fill="hold">
                            <p:stCondLst>
                              <p:cond delay="10400"/>
                            </p:stCondLst>
                            <p:childTnLst>
                              <p:par>
                                <p:cTn id="140" presetID="1" presetClass="entr" presetSubtype="0" fill="hold" grpId="0" nodeType="afterEffect">
                                  <p:stCondLst>
                                    <p:cond delay="200"/>
                                  </p:stCondLst>
                                  <p:childTnLst>
                                    <p:set>
                                      <p:cBhvr>
                                        <p:cTn id="141" dur="1" fill="hold">
                                          <p:stCondLst>
                                            <p:cond delay="0"/>
                                          </p:stCondLst>
                                        </p:cTn>
                                        <p:tgtEl>
                                          <p:spTgt spid="70"/>
                                        </p:tgtEl>
                                        <p:attrNameLst>
                                          <p:attrName>style.visibility</p:attrName>
                                        </p:attrNameLst>
                                      </p:cBhvr>
                                      <p:to>
                                        <p:strVal val="visible"/>
                                      </p:to>
                                    </p:set>
                                  </p:childTnLst>
                                </p:cTn>
                              </p:par>
                            </p:childTnLst>
                          </p:cTn>
                        </p:par>
                        <p:par>
                          <p:cTn id="142" fill="hold">
                            <p:stCondLst>
                              <p:cond delay="10600"/>
                            </p:stCondLst>
                            <p:childTnLst>
                              <p:par>
                                <p:cTn id="143" presetID="1" presetClass="entr" presetSubtype="0" fill="hold" grpId="0" nodeType="afterEffect">
                                  <p:stCondLst>
                                    <p:cond delay="0"/>
                                  </p:stCondLst>
                                  <p:childTnLst>
                                    <p:set>
                                      <p:cBhvr>
                                        <p:cTn id="144" dur="1" fill="hold">
                                          <p:stCondLst>
                                            <p:cond delay="0"/>
                                          </p:stCondLst>
                                        </p:cTn>
                                        <p:tgtEl>
                                          <p:spTgt spid="71"/>
                                        </p:tgtEl>
                                        <p:attrNameLst>
                                          <p:attrName>style.visibility</p:attrName>
                                        </p:attrNameLst>
                                      </p:cBhvr>
                                      <p:to>
                                        <p:strVal val="visible"/>
                                      </p:to>
                                    </p:set>
                                  </p:childTnLst>
                                </p:cTn>
                              </p:par>
                            </p:childTnLst>
                          </p:cTn>
                        </p:par>
                        <p:par>
                          <p:cTn id="145" fill="hold">
                            <p:stCondLst>
                              <p:cond delay="10600"/>
                            </p:stCondLst>
                            <p:childTnLst>
                              <p:par>
                                <p:cTn id="146" presetID="64" presetClass="path" presetSubtype="0" accel="50000" decel="50000" fill="hold" grpId="1" nodeType="afterEffect">
                                  <p:stCondLst>
                                    <p:cond delay="0"/>
                                  </p:stCondLst>
                                  <p:childTnLst>
                                    <p:animMotion origin="layout" path="M 0.00451 0.06365 L 0.00451 -0.22917 " pathEditMode="relative" rAng="0" ptsTypes="AA">
                                      <p:cBhvr>
                                        <p:cTn id="147" dur="500" fill="hold"/>
                                        <p:tgtEl>
                                          <p:spTgt spid="71"/>
                                        </p:tgtEl>
                                        <p:attrNameLst>
                                          <p:attrName>ppt_x</p:attrName>
                                          <p:attrName>ppt_y</p:attrName>
                                        </p:attrNameLst>
                                      </p:cBhvr>
                                      <p:rCtr x="0" y="-14653"/>
                                    </p:animMotion>
                                  </p:childTnLst>
                                  <p:subTnLst>
                                    <p:audio>
                                      <p:cMediaNode>
                                        <p:cTn display="0" masterRel="sameClick">
                                          <p:stCondLst>
                                            <p:cond evt="begin" delay="0">
                                              <p:tn val="146"/>
                                            </p:cond>
                                          </p:stCondLst>
                                          <p:endCondLst>
                                            <p:cond evt="onStopAudio" delay="0">
                                              <p:tgtEl>
                                                <p:sldTgt/>
                                              </p:tgtEl>
                                            </p:cond>
                                          </p:endCondLst>
                                        </p:cTn>
                                        <p:tgtEl>
                                          <p:sndTgt r:embed="rId5" name="suonho.wav"/>
                                        </p:tgtEl>
                                      </p:cMediaNode>
                                    </p:audio>
                                  </p:subTnLst>
                                </p:cTn>
                              </p:par>
                            </p:childTnLst>
                          </p:cTn>
                        </p:par>
                        <p:par>
                          <p:cTn id="148" fill="hold">
                            <p:stCondLst>
                              <p:cond delay="11100"/>
                            </p:stCondLst>
                            <p:childTnLst>
                              <p:par>
                                <p:cTn id="149" presetID="16" presetClass="entr" presetSubtype="26" fill="hold" grpId="0" nodeType="afterEffect">
                                  <p:stCondLst>
                                    <p:cond delay="0"/>
                                  </p:stCondLst>
                                  <p:childTnLst>
                                    <p:set>
                                      <p:cBhvr>
                                        <p:cTn id="150" dur="1" fill="hold">
                                          <p:stCondLst>
                                            <p:cond delay="0"/>
                                          </p:stCondLst>
                                        </p:cTn>
                                        <p:tgtEl>
                                          <p:spTgt spid="57"/>
                                        </p:tgtEl>
                                        <p:attrNameLst>
                                          <p:attrName>style.visibility</p:attrName>
                                        </p:attrNameLst>
                                      </p:cBhvr>
                                      <p:to>
                                        <p:strVal val="visible"/>
                                      </p:to>
                                    </p:set>
                                    <p:animEffect transition="in" filter="barn(inHorizontal)">
                                      <p:cBhvr>
                                        <p:cTn id="151" dur="300"/>
                                        <p:tgtEl>
                                          <p:spTgt spid="57"/>
                                        </p:tgtEl>
                                      </p:cBhvr>
                                    </p:animEffect>
                                  </p:childTnLst>
                                </p:cTn>
                              </p:par>
                            </p:childTnLst>
                          </p:cTn>
                        </p:par>
                        <p:par>
                          <p:cTn id="152" fill="hold">
                            <p:stCondLst>
                              <p:cond delay="11400"/>
                            </p:stCondLst>
                            <p:childTnLst>
                              <p:par>
                                <p:cTn id="153" presetID="14" presetClass="entr" presetSubtype="10" fill="hold" nodeType="afterEffect">
                                  <p:stCondLst>
                                    <p:cond delay="150"/>
                                  </p:stCondLst>
                                  <p:childTnLst>
                                    <p:set>
                                      <p:cBhvr>
                                        <p:cTn id="154" dur="1" fill="hold">
                                          <p:stCondLst>
                                            <p:cond delay="0"/>
                                          </p:stCondLst>
                                        </p:cTn>
                                        <p:tgtEl>
                                          <p:spTgt spid="59"/>
                                        </p:tgtEl>
                                        <p:attrNameLst>
                                          <p:attrName>style.visibility</p:attrName>
                                        </p:attrNameLst>
                                      </p:cBhvr>
                                      <p:to>
                                        <p:strVal val="visible"/>
                                      </p:to>
                                    </p:set>
                                    <p:animEffect transition="in" filter="randombar(horizontal)">
                                      <p:cBhvr>
                                        <p:cTn id="155" dur="500"/>
                                        <p:tgtEl>
                                          <p:spTgt spid="59"/>
                                        </p:tgtEl>
                                      </p:cBhvr>
                                    </p:animEffect>
                                  </p:childTnLst>
                                </p:cTn>
                              </p:par>
                              <p:par>
                                <p:cTn id="156" presetID="14" presetClass="entr" presetSubtype="10" fill="hold" grpId="0" nodeType="withEffect">
                                  <p:stCondLst>
                                    <p:cond delay="0"/>
                                  </p:stCondLst>
                                  <p:childTnLst>
                                    <p:set>
                                      <p:cBhvr>
                                        <p:cTn id="157" dur="1" fill="hold">
                                          <p:stCondLst>
                                            <p:cond delay="0"/>
                                          </p:stCondLst>
                                        </p:cTn>
                                        <p:tgtEl>
                                          <p:spTgt spid="58"/>
                                        </p:tgtEl>
                                        <p:attrNameLst>
                                          <p:attrName>style.visibility</p:attrName>
                                        </p:attrNameLst>
                                      </p:cBhvr>
                                      <p:to>
                                        <p:strVal val="visible"/>
                                      </p:to>
                                    </p:set>
                                    <p:animEffect transition="in" filter="randombar(horizontal)">
                                      <p:cBhvr>
                                        <p:cTn id="158" dur="500"/>
                                        <p:tgtEl>
                                          <p:spTgt spid="58"/>
                                        </p:tgtEl>
                                      </p:cBhvr>
                                    </p:animEffect>
                                  </p:childTnLst>
                                </p:cTn>
                              </p:par>
                            </p:childTnLst>
                          </p:cTn>
                        </p:par>
                        <p:par>
                          <p:cTn id="159" fill="hold">
                            <p:stCondLst>
                              <p:cond delay="12050"/>
                            </p:stCondLst>
                            <p:childTnLst>
                              <p:par>
                                <p:cTn id="160" presetID="1" presetClass="entr" presetSubtype="0" fill="hold" grpId="0" nodeType="afterEffect">
                                  <p:stCondLst>
                                    <p:cond delay="200"/>
                                  </p:stCondLst>
                                  <p:childTnLst>
                                    <p:set>
                                      <p:cBhvr>
                                        <p:cTn id="161" dur="1" fill="hold">
                                          <p:stCondLst>
                                            <p:cond delay="0"/>
                                          </p:stCondLst>
                                        </p:cTn>
                                        <p:tgtEl>
                                          <p:spTgt spid="92"/>
                                        </p:tgtEl>
                                        <p:attrNameLst>
                                          <p:attrName>style.visibility</p:attrName>
                                        </p:attrNameLst>
                                      </p:cBhvr>
                                      <p:to>
                                        <p:strVal val="visible"/>
                                      </p:to>
                                    </p:set>
                                  </p:childTnLst>
                                </p:cTn>
                              </p:par>
                            </p:childTnLst>
                          </p:cTn>
                        </p:par>
                        <p:par>
                          <p:cTn id="162" fill="hold">
                            <p:stCondLst>
                              <p:cond delay="12250"/>
                            </p:stCondLst>
                            <p:childTnLst>
                              <p:par>
                                <p:cTn id="163" presetID="1" presetClass="entr" presetSubtype="0" fill="hold" grpId="0" nodeType="afterEffect">
                                  <p:stCondLst>
                                    <p:cond delay="0"/>
                                  </p:stCondLst>
                                  <p:childTnLst>
                                    <p:set>
                                      <p:cBhvr>
                                        <p:cTn id="164" dur="1" fill="hold">
                                          <p:stCondLst>
                                            <p:cond delay="0"/>
                                          </p:stCondLst>
                                        </p:cTn>
                                        <p:tgtEl>
                                          <p:spTgt spid="93"/>
                                        </p:tgtEl>
                                        <p:attrNameLst>
                                          <p:attrName>style.visibility</p:attrName>
                                        </p:attrNameLst>
                                      </p:cBhvr>
                                      <p:to>
                                        <p:strVal val="visible"/>
                                      </p:to>
                                    </p:set>
                                  </p:childTnLst>
                                </p:cTn>
                              </p:par>
                            </p:childTnLst>
                          </p:cTn>
                        </p:par>
                        <p:par>
                          <p:cTn id="165" fill="hold">
                            <p:stCondLst>
                              <p:cond delay="12250"/>
                            </p:stCondLst>
                            <p:childTnLst>
                              <p:par>
                                <p:cTn id="166" presetID="64" presetClass="path" presetSubtype="0" accel="50000" decel="50000" fill="hold" grpId="1" nodeType="afterEffect">
                                  <p:stCondLst>
                                    <p:cond delay="0"/>
                                  </p:stCondLst>
                                  <p:childTnLst>
                                    <p:animMotion origin="layout" path="M 1.94444E-6 1.11111E-6 L 1.94444E-6 -0.29283 " pathEditMode="relative" rAng="0" ptsTypes="AA">
                                      <p:cBhvr>
                                        <p:cTn id="167" dur="500" fill="hold"/>
                                        <p:tgtEl>
                                          <p:spTgt spid="93"/>
                                        </p:tgtEl>
                                        <p:attrNameLst>
                                          <p:attrName>ppt_x</p:attrName>
                                          <p:attrName>ppt_y</p:attrName>
                                        </p:attrNameLst>
                                      </p:cBhvr>
                                      <p:rCtr x="0" y="-14653"/>
                                    </p:animMotion>
                                  </p:childTnLst>
                                  <p:subTnLst>
                                    <p:audio>
                                      <p:cMediaNode>
                                        <p:cTn display="0" masterRel="sameClick">
                                          <p:stCondLst>
                                            <p:cond evt="begin" delay="0">
                                              <p:tn val="166"/>
                                            </p:cond>
                                          </p:stCondLst>
                                          <p:endCondLst>
                                            <p:cond evt="onStopAudio" delay="0">
                                              <p:tgtEl>
                                                <p:sldTgt/>
                                              </p:tgtEl>
                                            </p:cond>
                                          </p:endCondLst>
                                        </p:cTn>
                                        <p:tgtEl>
                                          <p:sndTgt r:embed="rId5" name="suonho.wav"/>
                                        </p:tgtEl>
                                      </p:cMediaNode>
                                    </p:audio>
                                  </p:subTnLst>
                                </p:cTn>
                              </p:par>
                            </p:childTnLst>
                          </p:cTn>
                        </p:par>
                        <p:par>
                          <p:cTn id="168" fill="hold">
                            <p:stCondLst>
                              <p:cond delay="12750"/>
                            </p:stCondLst>
                            <p:childTnLst>
                              <p:par>
                                <p:cTn id="169" presetID="16" presetClass="entr" presetSubtype="26" fill="hold" grpId="0" nodeType="afterEffect">
                                  <p:stCondLst>
                                    <p:cond delay="0"/>
                                  </p:stCondLst>
                                  <p:childTnLst>
                                    <p:set>
                                      <p:cBhvr>
                                        <p:cTn id="170" dur="1" fill="hold">
                                          <p:stCondLst>
                                            <p:cond delay="0"/>
                                          </p:stCondLst>
                                        </p:cTn>
                                        <p:tgtEl>
                                          <p:spTgt spid="89"/>
                                        </p:tgtEl>
                                        <p:attrNameLst>
                                          <p:attrName>style.visibility</p:attrName>
                                        </p:attrNameLst>
                                      </p:cBhvr>
                                      <p:to>
                                        <p:strVal val="visible"/>
                                      </p:to>
                                    </p:set>
                                    <p:animEffect transition="in" filter="barn(inHorizontal)">
                                      <p:cBhvr>
                                        <p:cTn id="171" dur="300"/>
                                        <p:tgtEl>
                                          <p:spTgt spid="89"/>
                                        </p:tgtEl>
                                      </p:cBhvr>
                                    </p:animEffect>
                                  </p:childTnLst>
                                </p:cTn>
                              </p:par>
                            </p:childTnLst>
                          </p:cTn>
                        </p:par>
                        <p:par>
                          <p:cTn id="172" fill="hold">
                            <p:stCondLst>
                              <p:cond delay="13050"/>
                            </p:stCondLst>
                            <p:childTnLst>
                              <p:par>
                                <p:cTn id="173" presetID="14" presetClass="entr" presetSubtype="10" fill="hold" nodeType="afterEffect">
                                  <p:stCondLst>
                                    <p:cond delay="150"/>
                                  </p:stCondLst>
                                  <p:childTnLst>
                                    <p:set>
                                      <p:cBhvr>
                                        <p:cTn id="174" dur="1" fill="hold">
                                          <p:stCondLst>
                                            <p:cond delay="0"/>
                                          </p:stCondLst>
                                        </p:cTn>
                                        <p:tgtEl>
                                          <p:spTgt spid="91"/>
                                        </p:tgtEl>
                                        <p:attrNameLst>
                                          <p:attrName>style.visibility</p:attrName>
                                        </p:attrNameLst>
                                      </p:cBhvr>
                                      <p:to>
                                        <p:strVal val="visible"/>
                                      </p:to>
                                    </p:set>
                                    <p:animEffect transition="in" filter="randombar(horizontal)">
                                      <p:cBhvr>
                                        <p:cTn id="175" dur="500"/>
                                        <p:tgtEl>
                                          <p:spTgt spid="91"/>
                                        </p:tgtEl>
                                      </p:cBhvr>
                                    </p:animEffect>
                                  </p:childTnLst>
                                </p:cTn>
                              </p:par>
                              <p:par>
                                <p:cTn id="176" presetID="14" presetClass="entr" presetSubtype="10" fill="hold" grpId="0" nodeType="withEffect">
                                  <p:stCondLst>
                                    <p:cond delay="0"/>
                                  </p:stCondLst>
                                  <p:childTnLst>
                                    <p:set>
                                      <p:cBhvr>
                                        <p:cTn id="177" dur="1" fill="hold">
                                          <p:stCondLst>
                                            <p:cond delay="0"/>
                                          </p:stCondLst>
                                        </p:cTn>
                                        <p:tgtEl>
                                          <p:spTgt spid="90"/>
                                        </p:tgtEl>
                                        <p:attrNameLst>
                                          <p:attrName>style.visibility</p:attrName>
                                        </p:attrNameLst>
                                      </p:cBhvr>
                                      <p:to>
                                        <p:strVal val="visible"/>
                                      </p:to>
                                    </p:set>
                                    <p:animEffect transition="in" filter="randombar(horizontal)">
                                      <p:cBhvr>
                                        <p:cTn id="178" dur="500"/>
                                        <p:tgtEl>
                                          <p:spTgt spid="90"/>
                                        </p:tgtEl>
                                      </p:cBhvr>
                                    </p:animEffect>
                                  </p:childTnLst>
                                </p:cTn>
                              </p:par>
                            </p:childTnLst>
                          </p:cTn>
                        </p:par>
                        <p:par>
                          <p:cTn id="179" fill="hold">
                            <p:stCondLst>
                              <p:cond delay="13700"/>
                            </p:stCondLst>
                            <p:childTnLst>
                              <p:par>
                                <p:cTn id="180" presetID="49" presetClass="entr" presetSubtype="0" decel="100000" fill="hold" nodeType="afterEffect">
                                  <p:stCondLst>
                                    <p:cond delay="0"/>
                                  </p:stCondLst>
                                  <p:childTnLst>
                                    <p:set>
                                      <p:cBhvr>
                                        <p:cTn id="181" dur="1" fill="hold">
                                          <p:stCondLst>
                                            <p:cond delay="0"/>
                                          </p:stCondLst>
                                        </p:cTn>
                                        <p:tgtEl>
                                          <p:spTgt spid="94"/>
                                        </p:tgtEl>
                                        <p:attrNameLst>
                                          <p:attrName>style.visibility</p:attrName>
                                        </p:attrNameLst>
                                      </p:cBhvr>
                                      <p:to>
                                        <p:strVal val="visible"/>
                                      </p:to>
                                    </p:set>
                                    <p:anim calcmode="lin" valueType="num">
                                      <p:cBhvr>
                                        <p:cTn id="182" dur="300" fill="hold"/>
                                        <p:tgtEl>
                                          <p:spTgt spid="94"/>
                                        </p:tgtEl>
                                        <p:attrNameLst>
                                          <p:attrName>ppt_w</p:attrName>
                                        </p:attrNameLst>
                                      </p:cBhvr>
                                      <p:tavLst>
                                        <p:tav tm="0">
                                          <p:val>
                                            <p:fltVal val="0"/>
                                          </p:val>
                                        </p:tav>
                                        <p:tav tm="100000">
                                          <p:val>
                                            <p:strVal val="#ppt_w"/>
                                          </p:val>
                                        </p:tav>
                                      </p:tavLst>
                                    </p:anim>
                                    <p:anim calcmode="lin" valueType="num">
                                      <p:cBhvr>
                                        <p:cTn id="183" dur="300" fill="hold"/>
                                        <p:tgtEl>
                                          <p:spTgt spid="94"/>
                                        </p:tgtEl>
                                        <p:attrNameLst>
                                          <p:attrName>ppt_h</p:attrName>
                                        </p:attrNameLst>
                                      </p:cBhvr>
                                      <p:tavLst>
                                        <p:tav tm="0">
                                          <p:val>
                                            <p:fltVal val="0"/>
                                          </p:val>
                                        </p:tav>
                                        <p:tav tm="100000">
                                          <p:val>
                                            <p:strVal val="#ppt_h"/>
                                          </p:val>
                                        </p:tav>
                                      </p:tavLst>
                                    </p:anim>
                                    <p:anim calcmode="lin" valueType="num">
                                      <p:cBhvr>
                                        <p:cTn id="184" dur="300" fill="hold"/>
                                        <p:tgtEl>
                                          <p:spTgt spid="94"/>
                                        </p:tgtEl>
                                        <p:attrNameLst>
                                          <p:attrName>style.rotation</p:attrName>
                                        </p:attrNameLst>
                                      </p:cBhvr>
                                      <p:tavLst>
                                        <p:tav tm="0">
                                          <p:val>
                                            <p:fltVal val="360"/>
                                          </p:val>
                                        </p:tav>
                                        <p:tav tm="100000">
                                          <p:val>
                                            <p:fltVal val="0"/>
                                          </p:val>
                                        </p:tav>
                                      </p:tavLst>
                                    </p:anim>
                                    <p:animEffect transition="in" filter="fade">
                                      <p:cBhvr>
                                        <p:cTn id="185" dur="3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63" grpId="0"/>
      <p:bldP spid="64" grpId="0"/>
      <p:bldP spid="65" grpId="0"/>
      <p:bldP spid="66" grpId="0"/>
      <p:bldP spid="68" grpId="0" animBg="1"/>
      <p:bldP spid="69" grpId="0" animBg="1"/>
      <p:bldP spid="69" grpId="1" animBg="1"/>
      <p:bldP spid="115" grpId="0" animBg="1"/>
      <p:bldP spid="118" grpId="0" animBg="1"/>
      <p:bldP spid="118" grpId="1" animBg="1"/>
      <p:bldP spid="124" grpId="0" animBg="1"/>
      <p:bldP spid="126" grpId="0" animBg="1"/>
      <p:bldP spid="126" grpId="1" animBg="1"/>
      <p:bldP spid="127" grpId="0" animBg="1"/>
      <p:bldP spid="133" grpId="0" animBg="1"/>
      <p:bldP spid="135" grpId="0" animBg="1"/>
      <p:bldP spid="135" grpId="1" animBg="1"/>
      <p:bldP spid="136" grpId="0" animBg="1"/>
      <p:bldP spid="57" grpId="0" animBg="1"/>
      <p:bldP spid="58" grpId="0"/>
      <p:bldP spid="70" grpId="0" animBg="1"/>
      <p:bldP spid="71" grpId="0" animBg="1"/>
      <p:bldP spid="71" grpId="1" animBg="1"/>
      <p:bldP spid="89" grpId="0" animBg="1"/>
      <p:bldP spid="90" grpId="0"/>
      <p:bldP spid="92" grpId="0" animBg="1"/>
      <p:bldP spid="93" grpId="0" animBg="1"/>
      <p:bldP spid="93"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72173FD-6511-54A2-4416-D048954F9C5A}"/>
              </a:ext>
            </a:extLst>
          </p:cNvPr>
          <p:cNvSpPr>
            <a:spLocks noGrp="1"/>
          </p:cNvSpPr>
          <p:nvPr>
            <p:ph type="title"/>
          </p:nvPr>
        </p:nvSpPr>
        <p:spPr>
          <a:xfrm>
            <a:off x="320407" y="155808"/>
            <a:ext cx="10515600" cy="1325563"/>
          </a:xfrm>
        </p:spPr>
        <p:txBody>
          <a:bodyPr>
            <a:normAutofit/>
          </a:bodyPr>
          <a:lstStyle/>
          <a:p>
            <a:r>
              <a:rPr lang="en-US" sz="6000" b="1" dirty="0">
                <a:solidFill>
                  <a:srgbClr val="FF0000"/>
                </a:solidFill>
                <a:latin typeface="Times New Roman" panose="02020603050405020304" pitchFamily="18" charset="0"/>
                <a:cs typeface="Times New Roman" panose="02020603050405020304" pitchFamily="18" charset="0"/>
              </a:rPr>
              <a:t>LUẬT CHƠI</a:t>
            </a:r>
            <a:endParaRPr lang="vi-VN" sz="6000" b="1" dirty="0">
              <a:solidFill>
                <a:srgbClr val="FF0000"/>
              </a:solidFill>
              <a:latin typeface="Times New Roman" panose="02020603050405020304" pitchFamily="18" charset="0"/>
              <a:cs typeface="Times New Roman" panose="02020603050405020304" pitchFamily="18" charset="0"/>
            </a:endParaRPr>
          </a:p>
        </p:txBody>
      </p:sp>
      <p:sp>
        <p:nvSpPr>
          <p:cNvPr id="3" name="Chỗ dành sẵn cho Nội dung 2">
            <a:extLst>
              <a:ext uri="{FF2B5EF4-FFF2-40B4-BE49-F238E27FC236}">
                <a16:creationId xmlns:a16="http://schemas.microsoft.com/office/drawing/2014/main" id="{35A02706-9002-C1A0-8B46-B8E598AE776F}"/>
              </a:ext>
            </a:extLst>
          </p:cNvPr>
          <p:cNvSpPr>
            <a:spLocks noGrp="1"/>
          </p:cNvSpPr>
          <p:nvPr>
            <p:ph idx="1"/>
          </p:nvPr>
        </p:nvSpPr>
        <p:spPr>
          <a:xfrm>
            <a:off x="320407" y="1481371"/>
            <a:ext cx="11352882" cy="4351338"/>
          </a:xfrm>
        </p:spPr>
        <p:txBody>
          <a:bodyPr>
            <a:noAutofit/>
          </a:bodyPr>
          <a:lstStyle/>
          <a:p>
            <a:pPr algn="just">
              <a:lnSpc>
                <a:spcPct val="100000"/>
              </a:lnSpc>
            </a:pPr>
            <a:r>
              <a:rPr lang="en-US" sz="5400" b="1" baseline="0" dirty="0" err="1">
                <a:solidFill>
                  <a:srgbClr val="FF0000"/>
                </a:solidFill>
                <a:latin typeface="Times New Roman" panose="02020603050405020304" pitchFamily="18" charset="0"/>
                <a:cs typeface="Times New Roman" panose="02020603050405020304" pitchFamily="18" charset="0"/>
              </a:rPr>
              <a:t>Các</a:t>
            </a:r>
            <a:r>
              <a:rPr lang="en-US" sz="5400" b="1" baseline="0" dirty="0">
                <a:solidFill>
                  <a:srgbClr val="FF0000"/>
                </a:solidFill>
                <a:latin typeface="Times New Roman" panose="02020603050405020304" pitchFamily="18" charset="0"/>
                <a:cs typeface="Times New Roman" panose="02020603050405020304" pitchFamily="18" charset="0"/>
              </a:rPr>
              <a:t> </a:t>
            </a:r>
            <a:r>
              <a:rPr lang="en-US" sz="5400" b="1" baseline="0" dirty="0" err="1">
                <a:solidFill>
                  <a:srgbClr val="FF0000"/>
                </a:solidFill>
                <a:latin typeface="Times New Roman" panose="02020603050405020304" pitchFamily="18" charset="0"/>
                <a:cs typeface="Times New Roman" panose="02020603050405020304" pitchFamily="18" charset="0"/>
              </a:rPr>
              <a:t>nhóm</a:t>
            </a:r>
            <a:r>
              <a:rPr lang="en-US" sz="5400" b="1" baseline="0" dirty="0">
                <a:solidFill>
                  <a:srgbClr val="FF0000"/>
                </a:solidFill>
                <a:latin typeface="Times New Roman" panose="02020603050405020304" pitchFamily="18" charset="0"/>
                <a:cs typeface="Times New Roman" panose="02020603050405020304" pitchFamily="18" charset="0"/>
              </a:rPr>
              <a:t> </a:t>
            </a:r>
            <a:r>
              <a:rPr lang="en-US" sz="5400" b="1" baseline="0" dirty="0" err="1">
                <a:solidFill>
                  <a:srgbClr val="FF0000"/>
                </a:solidFill>
                <a:latin typeface="Times New Roman" panose="02020603050405020304" pitchFamily="18" charset="0"/>
                <a:cs typeface="Times New Roman" panose="02020603050405020304" pitchFamily="18" charset="0"/>
              </a:rPr>
              <a:t>thảo</a:t>
            </a:r>
            <a:r>
              <a:rPr lang="en-US" sz="5400" b="1" baseline="0" dirty="0">
                <a:solidFill>
                  <a:srgbClr val="FF0000"/>
                </a:solidFill>
                <a:latin typeface="Times New Roman" panose="02020603050405020304" pitchFamily="18" charset="0"/>
                <a:cs typeface="Times New Roman" panose="02020603050405020304" pitchFamily="18" charset="0"/>
              </a:rPr>
              <a:t> </a:t>
            </a:r>
            <a:r>
              <a:rPr lang="en-US" sz="5400" b="1" baseline="0" dirty="0" err="1">
                <a:solidFill>
                  <a:srgbClr val="FF0000"/>
                </a:solidFill>
                <a:latin typeface="Times New Roman" panose="02020603050405020304" pitchFamily="18" charset="0"/>
                <a:cs typeface="Times New Roman" panose="02020603050405020304" pitchFamily="18" charset="0"/>
              </a:rPr>
              <a:t>luận</a:t>
            </a:r>
            <a:r>
              <a:rPr lang="en-US" sz="5400" b="1" baseline="0" dirty="0">
                <a:solidFill>
                  <a:srgbClr val="FF0000"/>
                </a:solidFill>
                <a:latin typeface="Times New Roman" panose="02020603050405020304" pitchFamily="18" charset="0"/>
                <a:cs typeface="Times New Roman" panose="02020603050405020304" pitchFamily="18" charset="0"/>
              </a:rPr>
              <a:t> </a:t>
            </a:r>
            <a:r>
              <a:rPr lang="en-US" sz="5400" b="1" baseline="0" dirty="0" err="1">
                <a:solidFill>
                  <a:srgbClr val="FF0000"/>
                </a:solidFill>
                <a:latin typeface="Times New Roman" panose="02020603050405020304" pitchFamily="18" charset="0"/>
                <a:cs typeface="Times New Roman" panose="02020603050405020304" pitchFamily="18" charset="0"/>
              </a:rPr>
              <a:t>thật</a:t>
            </a:r>
            <a:r>
              <a:rPr lang="en-US" sz="5400" b="1" baseline="0" dirty="0">
                <a:solidFill>
                  <a:srgbClr val="FF0000"/>
                </a:solidFill>
                <a:latin typeface="Times New Roman" panose="02020603050405020304" pitchFamily="18" charset="0"/>
                <a:cs typeface="Times New Roman" panose="02020603050405020304" pitchFamily="18" charset="0"/>
              </a:rPr>
              <a:t> </a:t>
            </a:r>
            <a:r>
              <a:rPr lang="en-US" sz="5400" b="1" baseline="0" dirty="0" err="1">
                <a:solidFill>
                  <a:srgbClr val="FF0000"/>
                </a:solidFill>
                <a:latin typeface="Times New Roman" panose="02020603050405020304" pitchFamily="18" charset="0"/>
                <a:cs typeface="Times New Roman" panose="02020603050405020304" pitchFamily="18" charset="0"/>
              </a:rPr>
              <a:t>nhanh</a:t>
            </a:r>
            <a:r>
              <a:rPr lang="en-US" sz="5400" b="1" baseline="0" dirty="0">
                <a:solidFill>
                  <a:srgbClr val="FF0000"/>
                </a:solidFill>
                <a:latin typeface="Times New Roman" panose="02020603050405020304" pitchFamily="18" charset="0"/>
                <a:cs typeface="Times New Roman" panose="02020603050405020304" pitchFamily="18" charset="0"/>
              </a:rPr>
              <a:t> </a:t>
            </a:r>
            <a:r>
              <a:rPr lang="en-US" sz="5400" b="1" baseline="0" dirty="0" err="1">
                <a:solidFill>
                  <a:srgbClr val="FF0000"/>
                </a:solidFill>
                <a:latin typeface="Times New Roman" panose="02020603050405020304" pitchFamily="18" charset="0"/>
                <a:cs typeface="Times New Roman" panose="02020603050405020304" pitchFamily="18" charset="0"/>
              </a:rPr>
              <a:t>và</a:t>
            </a:r>
            <a:r>
              <a:rPr lang="en-US" sz="5400" b="1" baseline="0" dirty="0">
                <a:solidFill>
                  <a:srgbClr val="FF0000"/>
                </a:solidFill>
                <a:latin typeface="Times New Roman" panose="02020603050405020304" pitchFamily="18" charset="0"/>
                <a:cs typeface="Times New Roman" panose="02020603050405020304" pitchFamily="18" charset="0"/>
              </a:rPr>
              <a:t> </a:t>
            </a:r>
            <a:r>
              <a:rPr lang="en-US" sz="5400" b="1" baseline="0" dirty="0" err="1">
                <a:solidFill>
                  <a:srgbClr val="FF0000"/>
                </a:solidFill>
                <a:latin typeface="Times New Roman" panose="02020603050405020304" pitchFamily="18" charset="0"/>
                <a:cs typeface="Times New Roman" panose="02020603050405020304" pitchFamily="18" charset="0"/>
              </a:rPr>
              <a:t>viết</a:t>
            </a:r>
            <a:r>
              <a:rPr lang="en-US" sz="5400" b="1" baseline="0" dirty="0">
                <a:solidFill>
                  <a:srgbClr val="FF0000"/>
                </a:solidFill>
                <a:latin typeface="Times New Roman" panose="02020603050405020304" pitchFamily="18" charset="0"/>
                <a:cs typeface="Times New Roman" panose="02020603050405020304" pitchFamily="18" charset="0"/>
              </a:rPr>
              <a:t> </a:t>
            </a:r>
            <a:r>
              <a:rPr lang="en-US" sz="5400" b="1" baseline="0" dirty="0" err="1">
                <a:solidFill>
                  <a:srgbClr val="FF0000"/>
                </a:solidFill>
                <a:latin typeface="Times New Roman" panose="02020603050405020304" pitchFamily="18" charset="0"/>
                <a:cs typeface="Times New Roman" panose="02020603050405020304" pitchFamily="18" charset="0"/>
              </a:rPr>
              <a:t>đáp</a:t>
            </a:r>
            <a:r>
              <a:rPr lang="en-US" sz="5400" b="1" baseline="0" dirty="0">
                <a:solidFill>
                  <a:srgbClr val="FF0000"/>
                </a:solidFill>
                <a:latin typeface="Times New Roman" panose="02020603050405020304" pitchFamily="18" charset="0"/>
                <a:cs typeface="Times New Roman" panose="02020603050405020304" pitchFamily="18" charset="0"/>
              </a:rPr>
              <a:t> </a:t>
            </a:r>
            <a:r>
              <a:rPr lang="en-US" sz="5400" b="1" baseline="0" dirty="0" err="1">
                <a:solidFill>
                  <a:srgbClr val="FF0000"/>
                </a:solidFill>
                <a:latin typeface="Times New Roman" panose="02020603050405020304" pitchFamily="18" charset="0"/>
                <a:cs typeface="Times New Roman" panose="02020603050405020304" pitchFamily="18" charset="0"/>
              </a:rPr>
              <a:t>án</a:t>
            </a:r>
            <a:r>
              <a:rPr lang="en-US" sz="5400" b="1" baseline="0" dirty="0">
                <a:solidFill>
                  <a:srgbClr val="FF0000"/>
                </a:solidFill>
                <a:latin typeface="Times New Roman" panose="02020603050405020304" pitchFamily="18" charset="0"/>
                <a:cs typeface="Times New Roman" panose="02020603050405020304" pitchFamily="18" charset="0"/>
              </a:rPr>
              <a:t> </a:t>
            </a:r>
            <a:r>
              <a:rPr lang="en-US" sz="5400" b="1" baseline="0" dirty="0" err="1">
                <a:solidFill>
                  <a:srgbClr val="FF0000"/>
                </a:solidFill>
                <a:latin typeface="Times New Roman" panose="02020603050405020304" pitchFamily="18" charset="0"/>
                <a:cs typeface="Times New Roman" panose="02020603050405020304" pitchFamily="18" charset="0"/>
              </a:rPr>
              <a:t>vào</a:t>
            </a:r>
            <a:r>
              <a:rPr lang="en-US" sz="5400" b="1" baseline="0" dirty="0">
                <a:solidFill>
                  <a:srgbClr val="FF0000"/>
                </a:solidFill>
                <a:latin typeface="Times New Roman" panose="02020603050405020304" pitchFamily="18" charset="0"/>
                <a:cs typeface="Times New Roman" panose="02020603050405020304" pitchFamily="18" charset="0"/>
              </a:rPr>
              <a:t> </a:t>
            </a:r>
            <a:r>
              <a:rPr lang="en-US" sz="5400" b="1" baseline="0" dirty="0" err="1">
                <a:solidFill>
                  <a:srgbClr val="FF0000"/>
                </a:solidFill>
                <a:latin typeface="Times New Roman" panose="02020603050405020304" pitchFamily="18" charset="0"/>
                <a:cs typeface="Times New Roman" panose="02020603050405020304" pitchFamily="18" charset="0"/>
              </a:rPr>
              <a:t>bảng</a:t>
            </a:r>
            <a:r>
              <a:rPr lang="en-US" sz="5400" b="1" baseline="0" dirty="0">
                <a:solidFill>
                  <a:srgbClr val="FF0000"/>
                </a:solidFill>
                <a:latin typeface="Times New Roman" panose="02020603050405020304" pitchFamily="18" charset="0"/>
                <a:cs typeface="Times New Roman" panose="02020603050405020304" pitchFamily="18" charset="0"/>
              </a:rPr>
              <a:t> </a:t>
            </a:r>
            <a:r>
              <a:rPr lang="en-US" sz="5400" b="1" baseline="0" dirty="0" err="1">
                <a:solidFill>
                  <a:srgbClr val="FF0000"/>
                </a:solidFill>
                <a:latin typeface="Times New Roman" panose="02020603050405020304" pitchFamily="18" charset="0"/>
                <a:cs typeface="Times New Roman" panose="02020603050405020304" pitchFamily="18" charset="0"/>
              </a:rPr>
              <a:t>nhóm</a:t>
            </a:r>
            <a:r>
              <a:rPr lang="en-US" sz="5400" b="1" baseline="0" dirty="0">
                <a:solidFill>
                  <a:srgbClr val="FF0000"/>
                </a:solidFill>
                <a:latin typeface="Times New Roman" panose="02020603050405020304" pitchFamily="18" charset="0"/>
                <a:cs typeface="Times New Roman" panose="02020603050405020304" pitchFamily="18" charset="0"/>
              </a:rPr>
              <a:t> </a:t>
            </a:r>
            <a:r>
              <a:rPr lang="en-US" sz="5400" b="1" baseline="0" dirty="0" err="1">
                <a:solidFill>
                  <a:srgbClr val="FF0000"/>
                </a:solidFill>
                <a:latin typeface="Times New Roman" panose="02020603050405020304" pitchFamily="18" charset="0"/>
                <a:cs typeface="Times New Roman" panose="02020603050405020304" pitchFamily="18" charset="0"/>
              </a:rPr>
              <a:t>nhỏ</a:t>
            </a:r>
            <a:r>
              <a:rPr lang="en-US" sz="5400" b="1" baseline="0" dirty="0">
                <a:solidFill>
                  <a:srgbClr val="FF0000"/>
                </a:solidFill>
                <a:latin typeface="Times New Roman" panose="02020603050405020304" pitchFamily="18" charset="0"/>
                <a:cs typeface="Times New Roman" panose="02020603050405020304" pitchFamily="18" charset="0"/>
              </a:rPr>
              <a:t>. </a:t>
            </a:r>
          </a:p>
          <a:p>
            <a:pPr algn="just">
              <a:lnSpc>
                <a:spcPct val="100000"/>
              </a:lnSpc>
            </a:pPr>
            <a:r>
              <a:rPr lang="en-US" sz="5400" b="1" baseline="0" dirty="0" err="1">
                <a:solidFill>
                  <a:srgbClr val="FF0000"/>
                </a:solidFill>
                <a:latin typeface="Times New Roman" panose="02020603050405020304" pitchFamily="18" charset="0"/>
                <a:cs typeface="Times New Roman" panose="02020603050405020304" pitchFamily="18" charset="0"/>
              </a:rPr>
              <a:t>Mỗi</a:t>
            </a:r>
            <a:r>
              <a:rPr lang="en-US" sz="5400" b="1" baseline="0" dirty="0">
                <a:solidFill>
                  <a:srgbClr val="FF0000"/>
                </a:solidFill>
                <a:latin typeface="Times New Roman" panose="02020603050405020304" pitchFamily="18" charset="0"/>
                <a:cs typeface="Times New Roman" panose="02020603050405020304" pitchFamily="18" charset="0"/>
              </a:rPr>
              <a:t> </a:t>
            </a:r>
            <a:r>
              <a:rPr lang="en-US" sz="5400" b="1" baseline="0" dirty="0" err="1">
                <a:solidFill>
                  <a:srgbClr val="FF0000"/>
                </a:solidFill>
                <a:latin typeface="Times New Roman" panose="02020603050405020304" pitchFamily="18" charset="0"/>
                <a:cs typeface="Times New Roman" panose="02020603050405020304" pitchFamily="18" charset="0"/>
              </a:rPr>
              <a:t>câu</a:t>
            </a:r>
            <a:r>
              <a:rPr lang="en-US" sz="5400" b="1" baseline="0" dirty="0">
                <a:solidFill>
                  <a:srgbClr val="FF0000"/>
                </a:solidFill>
                <a:latin typeface="Times New Roman" panose="02020603050405020304" pitchFamily="18" charset="0"/>
                <a:cs typeface="Times New Roman" panose="02020603050405020304" pitchFamily="18" charset="0"/>
              </a:rPr>
              <a:t> </a:t>
            </a:r>
            <a:r>
              <a:rPr lang="en-US" sz="5400" b="1" baseline="0" dirty="0" err="1">
                <a:solidFill>
                  <a:srgbClr val="FF0000"/>
                </a:solidFill>
                <a:latin typeface="Times New Roman" panose="02020603050405020304" pitchFamily="18" charset="0"/>
                <a:cs typeface="Times New Roman" panose="02020603050405020304" pitchFamily="18" charset="0"/>
              </a:rPr>
              <a:t>hỏi</a:t>
            </a:r>
            <a:r>
              <a:rPr lang="en-US" sz="5400" b="1" baseline="0" dirty="0">
                <a:solidFill>
                  <a:srgbClr val="FF0000"/>
                </a:solidFill>
                <a:latin typeface="Times New Roman" panose="02020603050405020304" pitchFamily="18" charset="0"/>
                <a:cs typeface="Times New Roman" panose="02020603050405020304" pitchFamily="18" charset="0"/>
              </a:rPr>
              <a:t> </a:t>
            </a:r>
            <a:r>
              <a:rPr lang="en-US" sz="5400" b="1" baseline="0" dirty="0" err="1">
                <a:solidFill>
                  <a:srgbClr val="FF0000"/>
                </a:solidFill>
                <a:latin typeface="Times New Roman" panose="02020603050405020304" pitchFamily="18" charset="0"/>
                <a:cs typeface="Times New Roman" panose="02020603050405020304" pitchFamily="18" charset="0"/>
              </a:rPr>
              <a:t>chúng</a:t>
            </a:r>
            <a:r>
              <a:rPr lang="en-US" sz="5400" b="1" baseline="0" dirty="0">
                <a:solidFill>
                  <a:srgbClr val="FF0000"/>
                </a:solidFill>
                <a:latin typeface="Times New Roman" panose="02020603050405020304" pitchFamily="18" charset="0"/>
                <a:cs typeface="Times New Roman" panose="02020603050405020304" pitchFamily="18" charset="0"/>
              </a:rPr>
              <a:t> ta </a:t>
            </a:r>
            <a:r>
              <a:rPr lang="en-US" sz="5400" b="1" baseline="0" dirty="0" err="1">
                <a:solidFill>
                  <a:srgbClr val="FF0000"/>
                </a:solidFill>
                <a:latin typeface="Times New Roman" panose="02020603050405020304" pitchFamily="18" charset="0"/>
                <a:cs typeface="Times New Roman" panose="02020603050405020304" pitchFamily="18" charset="0"/>
              </a:rPr>
              <a:t>chỉ</a:t>
            </a:r>
            <a:r>
              <a:rPr lang="en-US" sz="5400" b="1" baseline="0" dirty="0">
                <a:solidFill>
                  <a:srgbClr val="FF0000"/>
                </a:solidFill>
                <a:latin typeface="Times New Roman" panose="02020603050405020304" pitchFamily="18" charset="0"/>
                <a:cs typeface="Times New Roman" panose="02020603050405020304" pitchFamily="18" charset="0"/>
              </a:rPr>
              <a:t> </a:t>
            </a:r>
            <a:r>
              <a:rPr lang="en-US" sz="5400" b="1" baseline="0" dirty="0" err="1">
                <a:solidFill>
                  <a:srgbClr val="FF0000"/>
                </a:solidFill>
                <a:latin typeface="Times New Roman" panose="02020603050405020304" pitchFamily="18" charset="0"/>
                <a:cs typeface="Times New Roman" panose="02020603050405020304" pitchFamily="18" charset="0"/>
              </a:rPr>
              <a:t>có</a:t>
            </a:r>
            <a:r>
              <a:rPr lang="en-US" sz="5400" b="1" baseline="0" dirty="0">
                <a:solidFill>
                  <a:srgbClr val="FF0000"/>
                </a:solidFill>
                <a:latin typeface="Times New Roman" panose="02020603050405020304" pitchFamily="18" charset="0"/>
                <a:cs typeface="Times New Roman" panose="02020603050405020304" pitchFamily="18" charset="0"/>
              </a:rPr>
              <a:t> 10s </a:t>
            </a:r>
            <a:r>
              <a:rPr lang="en-US" sz="5400" b="1" baseline="0" dirty="0" err="1">
                <a:solidFill>
                  <a:srgbClr val="FF0000"/>
                </a:solidFill>
                <a:latin typeface="Times New Roman" panose="02020603050405020304" pitchFamily="18" charset="0"/>
                <a:cs typeface="Times New Roman" panose="02020603050405020304" pitchFamily="18" charset="0"/>
              </a:rPr>
              <a:t>để</a:t>
            </a:r>
            <a:r>
              <a:rPr lang="en-US" sz="5400" b="1" baseline="0" dirty="0">
                <a:solidFill>
                  <a:srgbClr val="FF0000"/>
                </a:solidFill>
                <a:latin typeface="Times New Roman" panose="02020603050405020304" pitchFamily="18" charset="0"/>
                <a:cs typeface="Times New Roman" panose="02020603050405020304" pitchFamily="18" charset="0"/>
              </a:rPr>
              <a:t> </a:t>
            </a:r>
            <a:r>
              <a:rPr lang="en-US" sz="5400" b="1" baseline="0" dirty="0" err="1">
                <a:solidFill>
                  <a:srgbClr val="FF0000"/>
                </a:solidFill>
                <a:latin typeface="Times New Roman" panose="02020603050405020304" pitchFamily="18" charset="0"/>
                <a:cs typeface="Times New Roman" panose="02020603050405020304" pitchFamily="18" charset="0"/>
              </a:rPr>
              <a:t>trả</a:t>
            </a:r>
            <a:r>
              <a:rPr lang="en-US" sz="5400" b="1" baseline="0" dirty="0">
                <a:solidFill>
                  <a:srgbClr val="FF0000"/>
                </a:solidFill>
                <a:latin typeface="Times New Roman" panose="02020603050405020304" pitchFamily="18" charset="0"/>
                <a:cs typeface="Times New Roman" panose="02020603050405020304" pitchFamily="18" charset="0"/>
              </a:rPr>
              <a:t> </a:t>
            </a:r>
            <a:r>
              <a:rPr lang="en-US" sz="5400" b="1" baseline="0" dirty="0" err="1">
                <a:solidFill>
                  <a:srgbClr val="FF0000"/>
                </a:solidFill>
                <a:latin typeface="Times New Roman" panose="02020603050405020304" pitchFamily="18" charset="0"/>
                <a:cs typeface="Times New Roman" panose="02020603050405020304" pitchFamily="18" charset="0"/>
              </a:rPr>
              <a:t>lời</a:t>
            </a:r>
            <a:r>
              <a:rPr lang="en-US" sz="5400" b="1" baseline="0" dirty="0">
                <a:solidFill>
                  <a:srgbClr val="FF0000"/>
                </a:solidFill>
                <a:latin typeface="Times New Roman" panose="02020603050405020304" pitchFamily="18" charset="0"/>
                <a:cs typeface="Times New Roman" panose="02020603050405020304" pitchFamily="18" charset="0"/>
              </a:rPr>
              <a:t>. Khi </a:t>
            </a:r>
            <a:r>
              <a:rPr lang="en-US" sz="5400" b="1" baseline="0" dirty="0" err="1">
                <a:solidFill>
                  <a:srgbClr val="FF0000"/>
                </a:solidFill>
                <a:latin typeface="Times New Roman" panose="02020603050405020304" pitchFamily="18" charset="0"/>
                <a:cs typeface="Times New Roman" panose="02020603050405020304" pitchFamily="18" charset="0"/>
              </a:rPr>
              <a:t>có</a:t>
            </a:r>
            <a:r>
              <a:rPr lang="en-US" sz="5400" b="1" baseline="0" dirty="0">
                <a:solidFill>
                  <a:srgbClr val="FF0000"/>
                </a:solidFill>
                <a:latin typeface="Times New Roman" panose="02020603050405020304" pitchFamily="18" charset="0"/>
                <a:cs typeface="Times New Roman" panose="02020603050405020304" pitchFamily="18" charset="0"/>
              </a:rPr>
              <a:t> </a:t>
            </a:r>
            <a:r>
              <a:rPr lang="en-US" sz="5400" b="1" baseline="0" dirty="0" err="1">
                <a:solidFill>
                  <a:srgbClr val="FF0000"/>
                </a:solidFill>
                <a:latin typeface="Times New Roman" panose="02020603050405020304" pitchFamily="18" charset="0"/>
                <a:cs typeface="Times New Roman" panose="02020603050405020304" pitchFamily="18" charset="0"/>
              </a:rPr>
              <a:t>hiệu</a:t>
            </a:r>
            <a:r>
              <a:rPr lang="en-US" sz="5400" b="1" baseline="0" dirty="0">
                <a:solidFill>
                  <a:srgbClr val="FF0000"/>
                </a:solidFill>
                <a:latin typeface="Times New Roman" panose="02020603050405020304" pitchFamily="18" charset="0"/>
                <a:cs typeface="Times New Roman" panose="02020603050405020304" pitchFamily="18" charset="0"/>
              </a:rPr>
              <a:t> </a:t>
            </a:r>
            <a:r>
              <a:rPr lang="en-US" sz="5400" b="1" baseline="0" dirty="0" err="1">
                <a:solidFill>
                  <a:srgbClr val="FF0000"/>
                </a:solidFill>
                <a:latin typeface="Times New Roman" panose="02020603050405020304" pitchFamily="18" charset="0"/>
                <a:cs typeface="Times New Roman" panose="02020603050405020304" pitchFamily="18" charset="0"/>
              </a:rPr>
              <a:t>lệnh</a:t>
            </a:r>
            <a:r>
              <a:rPr lang="en-US" sz="5400" b="1" baseline="0" dirty="0">
                <a:solidFill>
                  <a:srgbClr val="FF0000"/>
                </a:solidFill>
                <a:latin typeface="Times New Roman" panose="02020603050405020304" pitchFamily="18" charset="0"/>
                <a:cs typeface="Times New Roman" panose="02020603050405020304" pitchFamily="18" charset="0"/>
              </a:rPr>
              <a:t>, </a:t>
            </a:r>
            <a:r>
              <a:rPr lang="en-US" sz="5400" b="1" baseline="0" dirty="0" err="1">
                <a:solidFill>
                  <a:srgbClr val="FF0000"/>
                </a:solidFill>
                <a:latin typeface="Times New Roman" panose="02020603050405020304" pitchFamily="18" charset="0"/>
                <a:cs typeface="Times New Roman" panose="02020603050405020304" pitchFamily="18" charset="0"/>
              </a:rPr>
              <a:t>các</a:t>
            </a:r>
            <a:r>
              <a:rPr lang="en-US" sz="5400" b="1" baseline="0" dirty="0">
                <a:solidFill>
                  <a:srgbClr val="FF0000"/>
                </a:solidFill>
                <a:latin typeface="Times New Roman" panose="02020603050405020304" pitchFamily="18" charset="0"/>
                <a:cs typeface="Times New Roman" panose="02020603050405020304" pitchFamily="18" charset="0"/>
              </a:rPr>
              <a:t> </a:t>
            </a:r>
            <a:r>
              <a:rPr lang="en-US" sz="5400" b="1" baseline="0" dirty="0" err="1">
                <a:solidFill>
                  <a:srgbClr val="FF0000"/>
                </a:solidFill>
                <a:latin typeface="Times New Roman" panose="02020603050405020304" pitchFamily="18" charset="0"/>
                <a:cs typeface="Times New Roman" panose="02020603050405020304" pitchFamily="18" charset="0"/>
              </a:rPr>
              <a:t>nhóm</a:t>
            </a:r>
            <a:r>
              <a:rPr lang="en-US" sz="5400" b="1" baseline="0" dirty="0">
                <a:solidFill>
                  <a:srgbClr val="FF0000"/>
                </a:solidFill>
                <a:latin typeface="Times New Roman" panose="02020603050405020304" pitchFamily="18" charset="0"/>
                <a:cs typeface="Times New Roman" panose="02020603050405020304" pitchFamily="18" charset="0"/>
              </a:rPr>
              <a:t> </a:t>
            </a:r>
            <a:r>
              <a:rPr lang="en-US" sz="5400" b="1" baseline="0" dirty="0" err="1">
                <a:solidFill>
                  <a:srgbClr val="FF0000"/>
                </a:solidFill>
                <a:latin typeface="Times New Roman" panose="02020603050405020304" pitchFamily="18" charset="0"/>
                <a:cs typeface="Times New Roman" panose="02020603050405020304" pitchFamily="18" charset="0"/>
              </a:rPr>
              <a:t>cùng</a:t>
            </a:r>
            <a:r>
              <a:rPr lang="en-US" sz="5400" b="1" baseline="0" dirty="0">
                <a:solidFill>
                  <a:srgbClr val="FF0000"/>
                </a:solidFill>
                <a:latin typeface="Times New Roman" panose="02020603050405020304" pitchFamily="18" charset="0"/>
                <a:cs typeface="Times New Roman" panose="02020603050405020304" pitchFamily="18" charset="0"/>
              </a:rPr>
              <a:t> </a:t>
            </a:r>
            <a:r>
              <a:rPr lang="en-US" sz="5400" b="1" baseline="0" dirty="0" err="1">
                <a:solidFill>
                  <a:srgbClr val="FF0000"/>
                </a:solidFill>
                <a:latin typeface="Times New Roman" panose="02020603050405020304" pitchFamily="18" charset="0"/>
                <a:cs typeface="Times New Roman" panose="02020603050405020304" pitchFamily="18" charset="0"/>
              </a:rPr>
              <a:t>giơ</a:t>
            </a:r>
            <a:r>
              <a:rPr lang="en-US" sz="5400" b="1" baseline="0" dirty="0">
                <a:solidFill>
                  <a:srgbClr val="FF0000"/>
                </a:solidFill>
                <a:latin typeface="Times New Roman" panose="02020603050405020304" pitchFamily="18" charset="0"/>
                <a:cs typeface="Times New Roman" panose="02020603050405020304" pitchFamily="18" charset="0"/>
              </a:rPr>
              <a:t> </a:t>
            </a:r>
            <a:r>
              <a:rPr lang="en-US" sz="5400" b="1" baseline="0" dirty="0" err="1">
                <a:solidFill>
                  <a:srgbClr val="FF0000"/>
                </a:solidFill>
                <a:latin typeface="Times New Roman" panose="02020603050405020304" pitchFamily="18" charset="0"/>
                <a:cs typeface="Times New Roman" panose="02020603050405020304" pitchFamily="18" charset="0"/>
              </a:rPr>
              <a:t>bảng</a:t>
            </a:r>
            <a:r>
              <a:rPr lang="en-US" sz="5400" b="1" baseline="0" dirty="0">
                <a:solidFill>
                  <a:srgbClr val="FF0000"/>
                </a:solidFill>
                <a:latin typeface="Times New Roman" panose="02020603050405020304" pitchFamily="18" charset="0"/>
                <a:cs typeface="Times New Roman" panose="02020603050405020304" pitchFamily="18" charset="0"/>
              </a:rPr>
              <a:t> </a:t>
            </a:r>
            <a:r>
              <a:rPr lang="en-US" sz="5400" b="1" baseline="0" dirty="0" err="1">
                <a:solidFill>
                  <a:srgbClr val="FF0000"/>
                </a:solidFill>
                <a:latin typeface="Times New Roman" panose="02020603050405020304" pitchFamily="18" charset="0"/>
                <a:cs typeface="Times New Roman" panose="02020603050405020304" pitchFamily="18" charset="0"/>
              </a:rPr>
              <a:t>kết</a:t>
            </a:r>
            <a:r>
              <a:rPr lang="en-US" sz="5400" b="1" baseline="0" dirty="0">
                <a:solidFill>
                  <a:srgbClr val="FF0000"/>
                </a:solidFill>
                <a:latin typeface="Times New Roman" panose="02020603050405020304" pitchFamily="18" charset="0"/>
                <a:cs typeface="Times New Roman" panose="02020603050405020304" pitchFamily="18" charset="0"/>
              </a:rPr>
              <a:t> </a:t>
            </a:r>
            <a:r>
              <a:rPr lang="en-US" sz="5400" b="1" baseline="0">
                <a:solidFill>
                  <a:srgbClr val="FF0000"/>
                </a:solidFill>
                <a:latin typeface="Times New Roman" panose="02020603050405020304" pitchFamily="18" charset="0"/>
                <a:cs typeface="Times New Roman" panose="02020603050405020304" pitchFamily="18" charset="0"/>
              </a:rPr>
              <a:t>quả. </a:t>
            </a:r>
            <a:endParaRPr lang="vi-VN" sz="5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38139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4" y="7088"/>
            <a:ext cx="9143999" cy="6858000"/>
          </a:xfrm>
          <a:prstGeom prst="rect">
            <a:avLst/>
          </a:prstGeom>
          <a:solidFill>
            <a:srgbClr val="21212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 name="Straight Connector 2"/>
          <p:cNvCxnSpPr>
            <a:endCxn id="8" idx="1"/>
          </p:cNvCxnSpPr>
          <p:nvPr/>
        </p:nvCxnSpPr>
        <p:spPr>
          <a:xfrm>
            <a:off x="1857225" y="357368"/>
            <a:ext cx="1142381" cy="3078720"/>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4" name="Straight Connector 3"/>
          <p:cNvCxnSpPr>
            <a:stCxn id="9" idx="1"/>
          </p:cNvCxnSpPr>
          <p:nvPr/>
        </p:nvCxnSpPr>
        <p:spPr>
          <a:xfrm>
            <a:off x="9194095" y="3436091"/>
            <a:ext cx="1128218" cy="3095695"/>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3009900" y="1878092"/>
            <a:ext cx="6172200" cy="3093356"/>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9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VÒNG 1</a:t>
            </a:r>
          </a:p>
        </p:txBody>
      </p:sp>
      <p:cxnSp>
        <p:nvCxnSpPr>
          <p:cNvPr id="6" name="Straight Connector 5"/>
          <p:cNvCxnSpPr>
            <a:stCxn id="8" idx="1"/>
          </p:cNvCxnSpPr>
          <p:nvPr/>
        </p:nvCxnSpPr>
        <p:spPr>
          <a:xfrm flipH="1">
            <a:off x="1858207" y="3436088"/>
            <a:ext cx="1141399" cy="3089764"/>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a:endCxn id="9" idx="1"/>
          </p:cNvCxnSpPr>
          <p:nvPr/>
        </p:nvCxnSpPr>
        <p:spPr>
          <a:xfrm flipH="1">
            <a:off x="9194095" y="356708"/>
            <a:ext cx="1128218" cy="3079380"/>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8" name="Left Bracket 7"/>
          <p:cNvSpPr/>
          <p:nvPr/>
        </p:nvSpPr>
        <p:spPr>
          <a:xfrm rot="10800000" flipH="1">
            <a:off x="2999606" y="1815647"/>
            <a:ext cx="196649" cy="3240882"/>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Left Bracket 8"/>
          <p:cNvSpPr/>
          <p:nvPr/>
        </p:nvSpPr>
        <p:spPr>
          <a:xfrm rot="10800000">
            <a:off x="9003939" y="1815647"/>
            <a:ext cx="190156" cy="3240882"/>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oup 9"/>
          <p:cNvGrpSpPr/>
          <p:nvPr/>
        </p:nvGrpSpPr>
        <p:grpSpPr>
          <a:xfrm>
            <a:off x="2749872" y="3175901"/>
            <a:ext cx="509282" cy="509282"/>
            <a:chOff x="452190" y="3133126"/>
            <a:chExt cx="286946" cy="286946"/>
          </a:xfrm>
        </p:grpSpPr>
        <p:sp>
          <p:nvSpPr>
            <p:cNvPr id="11" name="Oval 1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Oval 1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 12"/>
          <p:cNvGrpSpPr/>
          <p:nvPr/>
        </p:nvGrpSpPr>
        <p:grpSpPr>
          <a:xfrm>
            <a:off x="8928351" y="3174497"/>
            <a:ext cx="509282" cy="509282"/>
            <a:chOff x="452190" y="3133126"/>
            <a:chExt cx="286946" cy="286946"/>
          </a:xfrm>
        </p:grpSpPr>
        <p:sp>
          <p:nvSpPr>
            <p:cNvPr id="14" name="Oval 1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Oval 1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9" name="Picture 5" descr="n3"/>
          <p:cNvPicPr>
            <a:picLocks noChangeAspect="1" noChangeArrowheads="1"/>
          </p:cNvPicPr>
          <p:nvPr/>
        </p:nvPicPr>
        <p:blipFill>
          <a:blip r:embed="rId9"/>
          <a:srcRect/>
          <a:stretch>
            <a:fillRect/>
          </a:stretch>
        </p:blipFill>
        <p:spPr bwMode="auto">
          <a:xfrm rot="10800000" flipV="1">
            <a:off x="1846925" y="305590"/>
            <a:ext cx="8475388" cy="171450"/>
          </a:xfrm>
          <a:prstGeom prst="rect">
            <a:avLst/>
          </a:prstGeom>
          <a:noFill/>
          <a:ln w="9525">
            <a:noFill/>
            <a:miter lim="800000"/>
            <a:headEnd/>
            <a:tailEnd/>
          </a:ln>
        </p:spPr>
      </p:pic>
      <p:pic>
        <p:nvPicPr>
          <p:cNvPr id="30" name="Picture 5" descr="n3"/>
          <p:cNvPicPr>
            <a:picLocks noChangeAspect="1" noChangeArrowheads="1"/>
          </p:cNvPicPr>
          <p:nvPr/>
        </p:nvPicPr>
        <p:blipFill>
          <a:blip r:embed="rId9"/>
          <a:srcRect/>
          <a:stretch>
            <a:fillRect/>
          </a:stretch>
        </p:blipFill>
        <p:spPr bwMode="auto">
          <a:xfrm rot="10800000" flipV="1">
            <a:off x="1846925" y="6503252"/>
            <a:ext cx="8475388" cy="171450"/>
          </a:xfrm>
          <a:prstGeom prst="rect">
            <a:avLst/>
          </a:prstGeom>
          <a:noFill/>
          <a:ln w="9525">
            <a:noFill/>
            <a:miter lim="800000"/>
            <a:headEnd/>
            <a:tailEnd/>
          </a:ln>
        </p:spPr>
      </p:pic>
      <p:grpSp>
        <p:nvGrpSpPr>
          <p:cNvPr id="17" name="Group 16"/>
          <p:cNvGrpSpPr/>
          <p:nvPr/>
        </p:nvGrpSpPr>
        <p:grpSpPr>
          <a:xfrm>
            <a:off x="1638236" y="6337478"/>
            <a:ext cx="509282" cy="509282"/>
            <a:chOff x="452190" y="3133126"/>
            <a:chExt cx="286946" cy="286946"/>
          </a:xfrm>
        </p:grpSpPr>
        <p:sp>
          <p:nvSpPr>
            <p:cNvPr id="18" name="Oval 17"/>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Oval 18"/>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0" name="Group 19"/>
          <p:cNvGrpSpPr/>
          <p:nvPr/>
        </p:nvGrpSpPr>
        <p:grpSpPr>
          <a:xfrm>
            <a:off x="10037692" y="6337478"/>
            <a:ext cx="509282" cy="509282"/>
            <a:chOff x="452190" y="3133126"/>
            <a:chExt cx="286946" cy="286946"/>
          </a:xfrm>
        </p:grpSpPr>
        <p:sp>
          <p:nvSpPr>
            <p:cNvPr id="21" name="Oval 2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Oval 2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3" name="Group 22"/>
          <p:cNvGrpSpPr/>
          <p:nvPr/>
        </p:nvGrpSpPr>
        <p:grpSpPr>
          <a:xfrm>
            <a:off x="1638236" y="117057"/>
            <a:ext cx="509282" cy="509282"/>
            <a:chOff x="452190" y="3133126"/>
            <a:chExt cx="286946" cy="286946"/>
          </a:xfrm>
        </p:grpSpPr>
        <p:sp>
          <p:nvSpPr>
            <p:cNvPr id="24" name="Oval 2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Oval 2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p:cNvGrpSpPr/>
          <p:nvPr/>
        </p:nvGrpSpPr>
        <p:grpSpPr>
          <a:xfrm>
            <a:off x="10037692" y="117057"/>
            <a:ext cx="509282" cy="509282"/>
            <a:chOff x="452190" y="3133126"/>
            <a:chExt cx="286946" cy="286946"/>
          </a:xfrm>
        </p:grpSpPr>
        <p:sp>
          <p:nvSpPr>
            <p:cNvPr id="27" name="Oval 26"/>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Oval 27"/>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1" name="nhacnen3">
            <a:hlinkClick r:id="" action="ppaction://media"/>
          </p:cNvPr>
          <p:cNvPicPr>
            <a:picLocks noChangeAspect="1"/>
          </p:cNvPicPr>
          <p:nvPr>
            <a:audioFile r:link="rId2"/>
            <p:extLst>
              <p:ext uri="{DAA4B4D4-6D71-4841-9C94-3DE7FCFB9230}">
                <p14:media xmlns:p14="http://schemas.microsoft.com/office/powerpoint/2010/main" r:embed="rId1">
                  <p14:bmkLst>
                    <p14:bmk name="Bookmark 1" time="0"/>
                  </p14:bmkLst>
                </p14:media>
              </p:ext>
            </p:extLst>
          </p:nvPr>
        </p:nvPicPr>
        <p:blipFill>
          <a:blip r:embed="rId10" cstate="print"/>
          <a:stretch>
            <a:fillRect/>
          </a:stretch>
        </p:blipFill>
        <p:spPr>
          <a:xfrm>
            <a:off x="12232710" y="5951838"/>
            <a:ext cx="457200" cy="457200"/>
          </a:xfrm>
          <a:prstGeom prst="rect">
            <a:avLst/>
          </a:prstGeom>
        </p:spPr>
      </p:pic>
    </p:spTree>
    <p:extLst>
      <p:ext uri="{BB962C8B-B14F-4D97-AF65-F5344CB8AC3E}">
        <p14:creationId xmlns:p14="http://schemas.microsoft.com/office/powerpoint/2010/main" val="28048499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3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5" name="menu_toggle_tone.wav"/>
                                            </p:tgtEl>
                                          </p:cMediaNode>
                                        </p:audio>
                                      </p:sub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3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300"/>
                                            <p:tgtEl>
                                              <p:spTgt spid="7"/>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300"/>
                                            <p:tgtEl>
                                              <p:spTgt spid="4"/>
                                            </p:tgtEl>
                                          </p:cBhvr>
                                        </p:animEffect>
                                      </p:childTnLst>
                                    </p:cTn>
                                  </p:par>
                                </p:childTnLst>
                              </p:cTn>
                            </p:par>
                            <p:par>
                              <p:cTn id="19" fill="hold">
                                <p:stCondLst>
                                  <p:cond delay="300"/>
                                </p:stCondLst>
                                <p:childTnLst>
                                  <p:par>
                                    <p:cTn id="20" presetID="49" presetClass="entr" presetSubtype="0" de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300" fill="hold"/>
                                            <p:tgtEl>
                                              <p:spTgt spid="10"/>
                                            </p:tgtEl>
                                            <p:attrNameLst>
                                              <p:attrName>ppt_w</p:attrName>
                                            </p:attrNameLst>
                                          </p:cBhvr>
                                          <p:tavLst>
                                            <p:tav tm="0">
                                              <p:val>
                                                <p:fltVal val="0"/>
                                              </p:val>
                                            </p:tav>
                                            <p:tav tm="100000">
                                              <p:val>
                                                <p:strVal val="#ppt_w"/>
                                              </p:val>
                                            </p:tav>
                                          </p:tavLst>
                                        </p:anim>
                                        <p:anim calcmode="lin" valueType="num">
                                          <p:cBhvr>
                                            <p:cTn id="23" dur="300" fill="hold"/>
                                            <p:tgtEl>
                                              <p:spTgt spid="10"/>
                                            </p:tgtEl>
                                            <p:attrNameLst>
                                              <p:attrName>ppt_h</p:attrName>
                                            </p:attrNameLst>
                                          </p:cBhvr>
                                          <p:tavLst>
                                            <p:tav tm="0">
                                              <p:val>
                                                <p:fltVal val="0"/>
                                              </p:val>
                                            </p:tav>
                                            <p:tav tm="100000">
                                              <p:val>
                                                <p:strVal val="#ppt_h"/>
                                              </p:val>
                                            </p:tav>
                                          </p:tavLst>
                                        </p:anim>
                                        <p:anim calcmode="lin" valueType="num">
                                          <p:cBhvr>
                                            <p:cTn id="24" dur="300" fill="hold"/>
                                            <p:tgtEl>
                                              <p:spTgt spid="10"/>
                                            </p:tgtEl>
                                            <p:attrNameLst>
                                              <p:attrName>style.rotation</p:attrName>
                                            </p:attrNameLst>
                                          </p:cBhvr>
                                          <p:tavLst>
                                            <p:tav tm="0">
                                              <p:val>
                                                <p:fltVal val="360"/>
                                              </p:val>
                                            </p:tav>
                                            <p:tav tm="100000">
                                              <p:val>
                                                <p:fltVal val="0"/>
                                              </p:val>
                                            </p:tav>
                                          </p:tavLst>
                                        </p:anim>
                                        <p:animEffect transition="in" filter="fade">
                                          <p:cBhvr>
                                            <p:cTn id="25" dur="3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6" name="Beep_1.wav"/>
                                            </p:tgtEl>
                                          </p:cMediaNode>
                                        </p:audio>
                                      </p:subTnLst>
                                    </p:cTn>
                                  </p:par>
                                </p:childTnLst>
                              </p:cTn>
                            </p:par>
                          </p:childTnLst>
                        </p:cTn>
                      </p:par>
                      <p:par>
                        <p:cTn id="26" fill="hold">
                          <p:stCondLst>
                            <p:cond delay="indefinite"/>
                          </p:stCondLst>
                          <p:childTnLst>
                            <p:par>
                              <p:cTn id="27" fill="hold">
                                <p:stCondLst>
                                  <p:cond delay="0"/>
                                </p:stCondLst>
                                <p:childTnLst>
                                  <p:par>
                                    <p:cTn id="28" presetID="4" presetClass="mediacall" presetSubtype="0" fill="hold" nodeType="clickEffect">
                                      <p:stCondLst>
                                        <p:cond delay="0"/>
                                      </p:stCondLst>
                                      <p:childTnLst>
                                        <p:cmd type="call" cmd="playFromBookmark(Bookmark 1)">
                                          <p:cBhvr>
                                            <p:cTn id="29" dur="9552" fill="hold"/>
                                            <p:tgtEl>
                                              <p:spTgt spid="31"/>
                                            </p:tgtEl>
                                          </p:cBhvr>
                                        </p:cmd>
                                      </p:childTnLst>
                                    </p:cTn>
                                  </p:par>
                                  <p:par>
                                    <p:cTn id="30" presetID="49" presetClass="entr" presetSubtype="0" decel="10000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300" fill="hold"/>
                                            <p:tgtEl>
                                              <p:spTgt spid="13"/>
                                            </p:tgtEl>
                                            <p:attrNameLst>
                                              <p:attrName>ppt_w</p:attrName>
                                            </p:attrNameLst>
                                          </p:cBhvr>
                                          <p:tavLst>
                                            <p:tav tm="0">
                                              <p:val>
                                                <p:fltVal val="0"/>
                                              </p:val>
                                            </p:tav>
                                            <p:tav tm="100000">
                                              <p:val>
                                                <p:strVal val="#ppt_w"/>
                                              </p:val>
                                            </p:tav>
                                          </p:tavLst>
                                        </p:anim>
                                        <p:anim calcmode="lin" valueType="num">
                                          <p:cBhvr>
                                            <p:cTn id="33" dur="300" fill="hold"/>
                                            <p:tgtEl>
                                              <p:spTgt spid="13"/>
                                            </p:tgtEl>
                                            <p:attrNameLst>
                                              <p:attrName>ppt_h</p:attrName>
                                            </p:attrNameLst>
                                          </p:cBhvr>
                                          <p:tavLst>
                                            <p:tav tm="0">
                                              <p:val>
                                                <p:fltVal val="0"/>
                                              </p:val>
                                            </p:tav>
                                            <p:tav tm="100000">
                                              <p:val>
                                                <p:strVal val="#ppt_h"/>
                                              </p:val>
                                            </p:tav>
                                          </p:tavLst>
                                        </p:anim>
                                        <p:anim calcmode="lin" valueType="num">
                                          <p:cBhvr>
                                            <p:cTn id="34" dur="300" fill="hold"/>
                                            <p:tgtEl>
                                              <p:spTgt spid="13"/>
                                            </p:tgtEl>
                                            <p:attrNameLst>
                                              <p:attrName>style.rotation</p:attrName>
                                            </p:attrNameLst>
                                          </p:cBhvr>
                                          <p:tavLst>
                                            <p:tav tm="0">
                                              <p:val>
                                                <p:fltVal val="360"/>
                                              </p:val>
                                            </p:tav>
                                            <p:tav tm="100000">
                                              <p:val>
                                                <p:fltVal val="0"/>
                                              </p:val>
                                            </p:tav>
                                          </p:tavLst>
                                        </p:anim>
                                        <p:animEffect transition="in" filter="fade">
                                          <p:cBhvr>
                                            <p:cTn id="35" dur="300"/>
                                            <p:tgtEl>
                                              <p:spTgt spid="13"/>
                                            </p:tgtEl>
                                          </p:cBhvr>
                                        </p:animEffect>
                                      </p:childTnLst>
                                    </p:cTn>
                                  </p:par>
                                </p:childTnLst>
                              </p:cTn>
                            </p:par>
                            <p:par>
                              <p:cTn id="36" fill="hold">
                                <p:stCondLst>
                                  <p:cond delay="9552"/>
                                </p:stCondLst>
                                <p:childTnLst>
                                  <p:par>
                                    <p:cTn id="37" presetID="50" presetClass="entr" presetSubtype="0" decel="100000"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700" fill="hold"/>
                                            <p:tgtEl>
                                              <p:spTgt spid="9"/>
                                            </p:tgtEl>
                                            <p:attrNameLst>
                                              <p:attrName>ppt_w</p:attrName>
                                            </p:attrNameLst>
                                          </p:cBhvr>
                                          <p:tavLst>
                                            <p:tav tm="0">
                                              <p:val>
                                                <p:strVal val="#ppt_w+.3"/>
                                              </p:val>
                                            </p:tav>
                                            <p:tav tm="100000">
                                              <p:val>
                                                <p:strVal val="#ppt_w"/>
                                              </p:val>
                                            </p:tav>
                                          </p:tavLst>
                                        </p:anim>
                                        <p:anim calcmode="lin" valueType="num">
                                          <p:cBhvr>
                                            <p:cTn id="40" dur="700" fill="hold"/>
                                            <p:tgtEl>
                                              <p:spTgt spid="9"/>
                                            </p:tgtEl>
                                            <p:attrNameLst>
                                              <p:attrName>ppt_h</p:attrName>
                                            </p:attrNameLst>
                                          </p:cBhvr>
                                          <p:tavLst>
                                            <p:tav tm="0">
                                              <p:val>
                                                <p:strVal val="#ppt_h"/>
                                              </p:val>
                                            </p:tav>
                                            <p:tav tm="100000">
                                              <p:val>
                                                <p:strVal val="#ppt_h"/>
                                              </p:val>
                                            </p:tav>
                                          </p:tavLst>
                                        </p:anim>
                                        <p:animEffect transition="in" filter="fade">
                                          <p:cBhvr>
                                            <p:cTn id="41" dur="700"/>
                                            <p:tgtEl>
                                              <p:spTgt spid="9"/>
                                            </p:tgtEl>
                                          </p:cBhvr>
                                        </p:animEffect>
                                      </p:childTnLst>
                                    </p:cTn>
                                  </p:par>
                                  <p:par>
                                    <p:cTn id="42" presetID="50" presetClass="entr" presetSubtype="0" decel="100000"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p:cTn id="44" dur="700" fill="hold"/>
                                            <p:tgtEl>
                                              <p:spTgt spid="8"/>
                                            </p:tgtEl>
                                            <p:attrNameLst>
                                              <p:attrName>ppt_w</p:attrName>
                                            </p:attrNameLst>
                                          </p:cBhvr>
                                          <p:tavLst>
                                            <p:tav tm="0">
                                              <p:val>
                                                <p:strVal val="#ppt_w+.3"/>
                                              </p:val>
                                            </p:tav>
                                            <p:tav tm="100000">
                                              <p:val>
                                                <p:strVal val="#ppt_w"/>
                                              </p:val>
                                            </p:tav>
                                          </p:tavLst>
                                        </p:anim>
                                        <p:anim calcmode="lin" valueType="num">
                                          <p:cBhvr>
                                            <p:cTn id="45" dur="700" fill="hold"/>
                                            <p:tgtEl>
                                              <p:spTgt spid="8"/>
                                            </p:tgtEl>
                                            <p:attrNameLst>
                                              <p:attrName>ppt_h</p:attrName>
                                            </p:attrNameLst>
                                          </p:cBhvr>
                                          <p:tavLst>
                                            <p:tav tm="0">
                                              <p:val>
                                                <p:strVal val="#ppt_h"/>
                                              </p:val>
                                            </p:tav>
                                            <p:tav tm="100000">
                                              <p:val>
                                                <p:strVal val="#ppt_h"/>
                                              </p:val>
                                            </p:tav>
                                          </p:tavLst>
                                        </p:anim>
                                        <p:animEffect transition="in" filter="fade">
                                          <p:cBhvr>
                                            <p:cTn id="46" dur="700"/>
                                            <p:tgtEl>
                                              <p:spTgt spid="8"/>
                                            </p:tgtEl>
                                          </p:cBhvr>
                                        </p:animEffect>
                                      </p:childTnLst>
                                      <p:subTnLst>
                                        <p:audio>
                                          <p:cMediaNode>
                                            <p:cTn display="0" masterRel="sameClick">
                                              <p:stCondLst>
                                                <p:cond evt="begin" delay="0">
                                                  <p:tn val="42"/>
                                                </p:cond>
                                              </p:stCondLst>
                                              <p:endCondLst>
                                                <p:cond evt="onStopAudio" delay="0">
                                                  <p:tgtEl>
                                                    <p:sldTgt/>
                                                  </p:tgtEl>
                                                </p:cond>
                                              </p:endCondLst>
                                            </p:cTn>
                                            <p:tgtEl>
                                              <p:sndTgt r:embed="rId7" name="suonho.wav"/>
                                            </p:tgtEl>
                                          </p:cMediaNode>
                                        </p:audio>
                                      </p:subTnLst>
                                    </p:cTn>
                                  </p:par>
                                </p:childTnLst>
                              </p:cTn>
                            </p:par>
                            <p:par>
                              <p:cTn id="47" fill="hold">
                                <p:stCondLst>
                                  <p:cond delay="10252"/>
                                </p:stCondLst>
                                <p:childTnLst>
                                  <p:par>
                                    <p:cTn id="48" presetID="14" presetClass="entr" presetSubtype="10" fill="hold" grpId="0" nodeType="after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randombar(horizontal)">
                                          <p:cBhvr>
                                            <p:cTn id="50" dur="400"/>
                                            <p:tgtEl>
                                              <p:spTgt spid="5"/>
                                            </p:tgtEl>
                                          </p:cBhvr>
                                        </p:animEffect>
                                      </p:childTnLst>
                                      <p:subTnLst>
                                        <p:audio>
                                          <p:cMediaNode>
                                            <p:cTn display="0" masterRel="sameClick">
                                              <p:stCondLst>
                                                <p:cond evt="begin" delay="0">
                                                  <p:tn val="48"/>
                                                </p:cond>
                                              </p:stCondLst>
                                              <p:endCondLst>
                                                <p:cond evt="onStopAudio" delay="0">
                                                  <p:tgtEl>
                                                    <p:sldTgt/>
                                                  </p:tgtEl>
                                                </p:cond>
                                              </p:endCondLst>
                                            </p:cTn>
                                            <p:tgtEl>
                                              <p:sndTgt r:embed="rId8"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37879">
                    <p:cTn id="51" fill="hold" display="0">
                      <p:stCondLst>
                        <p:cond delay="indefinite"/>
                      </p:stCondLst>
                      <p:endCondLst>
                        <p:cond evt="onStopAudio" delay="0">
                          <p:tgtEl>
                            <p:sldTgt/>
                          </p:tgtEl>
                        </p:cond>
                      </p:endCondLst>
                    </p:cTn>
                    <p:tgtEl>
                      <p:spTgt spid="31"/>
                    </p:tgtEl>
                  </p:cMediaNode>
                </p:audio>
              </p:childTnLst>
            </p:cTn>
          </p:par>
        </p:tnLst>
        <p:bldLst>
          <p:bldP spid="2" grpId="0" animBg="1"/>
          <p:bldP spid="5" grpId="0" animBg="1"/>
          <p:bldP spid="8" grpId="0" animBg="1"/>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3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11" name="menu_toggle_tone.wav"/>
                                            </p:tgtEl>
                                          </p:cMediaNode>
                                        </p:audio>
                                      </p:sub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3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300"/>
                                            <p:tgtEl>
                                              <p:spTgt spid="7"/>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300"/>
                                            <p:tgtEl>
                                              <p:spTgt spid="4"/>
                                            </p:tgtEl>
                                          </p:cBhvr>
                                        </p:animEffect>
                                      </p:childTnLst>
                                    </p:cTn>
                                  </p:par>
                                </p:childTnLst>
                              </p:cTn>
                            </p:par>
                            <p:par>
                              <p:cTn id="19" fill="hold">
                                <p:stCondLst>
                                  <p:cond delay="300"/>
                                </p:stCondLst>
                                <p:childTnLst>
                                  <p:par>
                                    <p:cTn id="20" presetID="49" presetClass="entr" presetSubtype="0" de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300" fill="hold"/>
                                            <p:tgtEl>
                                              <p:spTgt spid="10"/>
                                            </p:tgtEl>
                                            <p:attrNameLst>
                                              <p:attrName>ppt_w</p:attrName>
                                            </p:attrNameLst>
                                          </p:cBhvr>
                                          <p:tavLst>
                                            <p:tav tm="0">
                                              <p:val>
                                                <p:fltVal val="0"/>
                                              </p:val>
                                            </p:tav>
                                            <p:tav tm="100000">
                                              <p:val>
                                                <p:strVal val="#ppt_w"/>
                                              </p:val>
                                            </p:tav>
                                          </p:tavLst>
                                        </p:anim>
                                        <p:anim calcmode="lin" valueType="num">
                                          <p:cBhvr>
                                            <p:cTn id="23" dur="300" fill="hold"/>
                                            <p:tgtEl>
                                              <p:spTgt spid="10"/>
                                            </p:tgtEl>
                                            <p:attrNameLst>
                                              <p:attrName>ppt_h</p:attrName>
                                            </p:attrNameLst>
                                          </p:cBhvr>
                                          <p:tavLst>
                                            <p:tav tm="0">
                                              <p:val>
                                                <p:fltVal val="0"/>
                                              </p:val>
                                            </p:tav>
                                            <p:tav tm="100000">
                                              <p:val>
                                                <p:strVal val="#ppt_h"/>
                                              </p:val>
                                            </p:tav>
                                          </p:tavLst>
                                        </p:anim>
                                        <p:anim calcmode="lin" valueType="num">
                                          <p:cBhvr>
                                            <p:cTn id="24" dur="300" fill="hold"/>
                                            <p:tgtEl>
                                              <p:spTgt spid="10"/>
                                            </p:tgtEl>
                                            <p:attrNameLst>
                                              <p:attrName>style.rotation</p:attrName>
                                            </p:attrNameLst>
                                          </p:cBhvr>
                                          <p:tavLst>
                                            <p:tav tm="0">
                                              <p:val>
                                                <p:fltVal val="360"/>
                                              </p:val>
                                            </p:tav>
                                            <p:tav tm="100000">
                                              <p:val>
                                                <p:fltVal val="0"/>
                                              </p:val>
                                            </p:tav>
                                          </p:tavLst>
                                        </p:anim>
                                        <p:animEffect transition="in" filter="fade">
                                          <p:cBhvr>
                                            <p:cTn id="25" dur="3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12" name="Beep_1.wav"/>
                                            </p:tgtEl>
                                          </p:cMediaNode>
                                        </p:audio>
                                      </p:sub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00)">
                                          <p:cBhvr>
                                            <p:cTn id="29" dur="9552" fill="hold"/>
                                            <p:tgtEl>
                                              <p:spTgt spid="31"/>
                                            </p:tgtEl>
                                          </p:cBhvr>
                                        </p:cmd>
                                      </p:childTnLst>
                                    </p:cTn>
                                  </p:par>
                                  <p:par>
                                    <p:cTn id="30" presetID="49" presetClass="entr" presetSubtype="0" decel="10000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300" fill="hold"/>
                                            <p:tgtEl>
                                              <p:spTgt spid="13"/>
                                            </p:tgtEl>
                                            <p:attrNameLst>
                                              <p:attrName>ppt_w</p:attrName>
                                            </p:attrNameLst>
                                          </p:cBhvr>
                                          <p:tavLst>
                                            <p:tav tm="0">
                                              <p:val>
                                                <p:fltVal val="0"/>
                                              </p:val>
                                            </p:tav>
                                            <p:tav tm="100000">
                                              <p:val>
                                                <p:strVal val="#ppt_w"/>
                                              </p:val>
                                            </p:tav>
                                          </p:tavLst>
                                        </p:anim>
                                        <p:anim calcmode="lin" valueType="num">
                                          <p:cBhvr>
                                            <p:cTn id="33" dur="300" fill="hold"/>
                                            <p:tgtEl>
                                              <p:spTgt spid="13"/>
                                            </p:tgtEl>
                                            <p:attrNameLst>
                                              <p:attrName>ppt_h</p:attrName>
                                            </p:attrNameLst>
                                          </p:cBhvr>
                                          <p:tavLst>
                                            <p:tav tm="0">
                                              <p:val>
                                                <p:fltVal val="0"/>
                                              </p:val>
                                            </p:tav>
                                            <p:tav tm="100000">
                                              <p:val>
                                                <p:strVal val="#ppt_h"/>
                                              </p:val>
                                            </p:tav>
                                          </p:tavLst>
                                        </p:anim>
                                        <p:anim calcmode="lin" valueType="num">
                                          <p:cBhvr>
                                            <p:cTn id="34" dur="300" fill="hold"/>
                                            <p:tgtEl>
                                              <p:spTgt spid="13"/>
                                            </p:tgtEl>
                                            <p:attrNameLst>
                                              <p:attrName>style.rotation</p:attrName>
                                            </p:attrNameLst>
                                          </p:cBhvr>
                                          <p:tavLst>
                                            <p:tav tm="0">
                                              <p:val>
                                                <p:fltVal val="360"/>
                                              </p:val>
                                            </p:tav>
                                            <p:tav tm="100000">
                                              <p:val>
                                                <p:fltVal val="0"/>
                                              </p:val>
                                            </p:tav>
                                          </p:tavLst>
                                        </p:anim>
                                        <p:animEffect transition="in" filter="fade">
                                          <p:cBhvr>
                                            <p:cTn id="35" dur="300"/>
                                            <p:tgtEl>
                                              <p:spTgt spid="13"/>
                                            </p:tgtEl>
                                          </p:cBhvr>
                                        </p:animEffect>
                                      </p:childTnLst>
                                    </p:cTn>
                                  </p:par>
                                </p:childTnLst>
                              </p:cTn>
                            </p:par>
                            <p:par>
                              <p:cTn id="36" fill="hold">
                                <p:stCondLst>
                                  <p:cond delay="9552"/>
                                </p:stCondLst>
                                <p:childTnLst>
                                  <p:par>
                                    <p:cTn id="37" presetID="50" presetClass="entr" presetSubtype="0" decel="100000"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700" fill="hold"/>
                                            <p:tgtEl>
                                              <p:spTgt spid="9"/>
                                            </p:tgtEl>
                                            <p:attrNameLst>
                                              <p:attrName>ppt_w</p:attrName>
                                            </p:attrNameLst>
                                          </p:cBhvr>
                                          <p:tavLst>
                                            <p:tav tm="0">
                                              <p:val>
                                                <p:strVal val="#ppt_w+.3"/>
                                              </p:val>
                                            </p:tav>
                                            <p:tav tm="100000">
                                              <p:val>
                                                <p:strVal val="#ppt_w"/>
                                              </p:val>
                                            </p:tav>
                                          </p:tavLst>
                                        </p:anim>
                                        <p:anim calcmode="lin" valueType="num">
                                          <p:cBhvr>
                                            <p:cTn id="40" dur="700" fill="hold"/>
                                            <p:tgtEl>
                                              <p:spTgt spid="9"/>
                                            </p:tgtEl>
                                            <p:attrNameLst>
                                              <p:attrName>ppt_h</p:attrName>
                                            </p:attrNameLst>
                                          </p:cBhvr>
                                          <p:tavLst>
                                            <p:tav tm="0">
                                              <p:val>
                                                <p:strVal val="#ppt_h"/>
                                              </p:val>
                                            </p:tav>
                                            <p:tav tm="100000">
                                              <p:val>
                                                <p:strVal val="#ppt_h"/>
                                              </p:val>
                                            </p:tav>
                                          </p:tavLst>
                                        </p:anim>
                                        <p:animEffect transition="in" filter="fade">
                                          <p:cBhvr>
                                            <p:cTn id="41" dur="700"/>
                                            <p:tgtEl>
                                              <p:spTgt spid="9"/>
                                            </p:tgtEl>
                                          </p:cBhvr>
                                        </p:animEffect>
                                      </p:childTnLst>
                                    </p:cTn>
                                  </p:par>
                                  <p:par>
                                    <p:cTn id="42" presetID="50" presetClass="entr" presetSubtype="0" decel="100000"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p:cTn id="44" dur="700" fill="hold"/>
                                            <p:tgtEl>
                                              <p:spTgt spid="8"/>
                                            </p:tgtEl>
                                            <p:attrNameLst>
                                              <p:attrName>ppt_w</p:attrName>
                                            </p:attrNameLst>
                                          </p:cBhvr>
                                          <p:tavLst>
                                            <p:tav tm="0">
                                              <p:val>
                                                <p:strVal val="#ppt_w+.3"/>
                                              </p:val>
                                            </p:tav>
                                            <p:tav tm="100000">
                                              <p:val>
                                                <p:strVal val="#ppt_w"/>
                                              </p:val>
                                            </p:tav>
                                          </p:tavLst>
                                        </p:anim>
                                        <p:anim calcmode="lin" valueType="num">
                                          <p:cBhvr>
                                            <p:cTn id="45" dur="700" fill="hold"/>
                                            <p:tgtEl>
                                              <p:spTgt spid="8"/>
                                            </p:tgtEl>
                                            <p:attrNameLst>
                                              <p:attrName>ppt_h</p:attrName>
                                            </p:attrNameLst>
                                          </p:cBhvr>
                                          <p:tavLst>
                                            <p:tav tm="0">
                                              <p:val>
                                                <p:strVal val="#ppt_h"/>
                                              </p:val>
                                            </p:tav>
                                            <p:tav tm="100000">
                                              <p:val>
                                                <p:strVal val="#ppt_h"/>
                                              </p:val>
                                            </p:tav>
                                          </p:tavLst>
                                        </p:anim>
                                        <p:animEffect transition="in" filter="fade">
                                          <p:cBhvr>
                                            <p:cTn id="46" dur="700"/>
                                            <p:tgtEl>
                                              <p:spTgt spid="8"/>
                                            </p:tgtEl>
                                          </p:cBhvr>
                                        </p:animEffect>
                                      </p:childTnLst>
                                      <p:subTnLst>
                                        <p:audio>
                                          <p:cMediaNode>
                                            <p:cTn display="0" masterRel="sameClick">
                                              <p:stCondLst>
                                                <p:cond evt="begin" delay="0">
                                                  <p:tn val="42"/>
                                                </p:cond>
                                              </p:stCondLst>
                                              <p:endCondLst>
                                                <p:cond evt="onStopAudio" delay="0">
                                                  <p:tgtEl>
                                                    <p:sldTgt/>
                                                  </p:tgtEl>
                                                </p:cond>
                                              </p:endCondLst>
                                            </p:cTn>
                                            <p:tgtEl>
                                              <p:sndTgt r:embed="rId13" name="suonho.wav"/>
                                            </p:tgtEl>
                                          </p:cMediaNode>
                                        </p:audio>
                                      </p:subTnLst>
                                    </p:cTn>
                                  </p:par>
                                </p:childTnLst>
                              </p:cTn>
                            </p:par>
                            <p:par>
                              <p:cTn id="47" fill="hold">
                                <p:stCondLst>
                                  <p:cond delay="10252"/>
                                </p:stCondLst>
                                <p:childTnLst>
                                  <p:par>
                                    <p:cTn id="48" presetID="14" presetClass="entr" presetSubtype="10" fill="hold" grpId="0" nodeType="after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randombar(horizontal)">
                                          <p:cBhvr>
                                            <p:cTn id="50" dur="400"/>
                                            <p:tgtEl>
                                              <p:spTgt spid="5"/>
                                            </p:tgtEl>
                                          </p:cBhvr>
                                        </p:animEffect>
                                      </p:childTnLst>
                                      <p:subTnLst>
                                        <p:audio>
                                          <p:cMediaNode>
                                            <p:cTn display="0" masterRel="sameClick">
                                              <p:stCondLst>
                                                <p:cond evt="begin" delay="0">
                                                  <p:tn val="48"/>
                                                </p:cond>
                                              </p:stCondLst>
                                              <p:endCondLst>
                                                <p:cond evt="onStopAudio" delay="0">
                                                  <p:tgtEl>
                                                    <p:sldTgt/>
                                                  </p:tgtEl>
                                                </p:cond>
                                              </p:endCondLst>
                                            </p:cTn>
                                            <p:tgtEl>
                                              <p:sndTgt r:embed="rId14"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37879">
                    <p:cTn id="51" fill="hold" display="0">
                      <p:stCondLst>
                        <p:cond delay="indefinite"/>
                      </p:stCondLst>
                      <p:endCondLst>
                        <p:cond evt="onStopAudio" delay="0">
                          <p:tgtEl>
                            <p:sldTgt/>
                          </p:tgtEl>
                        </p:cond>
                      </p:endCondLst>
                    </p:cTn>
                    <p:tgtEl>
                      <p:spTgt spid="31"/>
                    </p:tgtEl>
                  </p:cMediaNode>
                </p:audio>
              </p:childTnLst>
            </p:cTn>
          </p:par>
        </p:tnLst>
        <p:bldLst>
          <p:bldP spid="2" grpId="0" animBg="1"/>
          <p:bldP spid="5" grpId="0" animBg="1"/>
          <p:bldP spid="8" grpId="0" animBg="1"/>
          <p:bldP spid="9" grpId="0" animBg="1"/>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27731" y="200839"/>
            <a:ext cx="8007164" cy="703381"/>
          </a:xfrm>
          <a:prstGeom prst="rect">
            <a:avLst/>
          </a:prstGeom>
          <a:solidFill>
            <a:srgbClr val="0033CC">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FFFF00"/>
                </a:solidFill>
                <a:effectLst>
                  <a:glow rad="127000">
                    <a:srgbClr val="00FF4E">
                      <a:alpha val="50000"/>
                    </a:srgbClr>
                  </a:glow>
                </a:effectLst>
                <a:uLnTx/>
                <a:uFillTx/>
                <a:latin typeface="Arial" panose="020B0604020202020204" pitchFamily="34" charset="0"/>
                <a:ea typeface="+mn-ea"/>
                <a:cs typeface="Arial" panose="020B0604020202020204" pitchFamily="34" charset="0"/>
              </a:rPr>
              <a:t> MỜI CÁC EM XEM VIDEO</a:t>
            </a:r>
          </a:p>
        </p:txBody>
      </p:sp>
      <p:pic>
        <p:nvPicPr>
          <p:cNvPr id="5" name="Picture 35"/>
          <p:cNvPicPr>
            <a:picLocks noChangeAspect="1"/>
          </p:cNvPicPr>
          <p:nvPr/>
        </p:nvPicPr>
        <p:blipFill>
          <a:blip r:embed="rId6">
            <a:extLst>
              <a:ext uri="{28A0092B-C50C-407E-A947-70E740481C1C}">
                <a14:useLocalDpi xmlns:a14="http://schemas.microsoft.com/office/drawing/2010/main" val="0"/>
              </a:ext>
            </a:extLst>
          </a:blip>
          <a:srcRect b="25397"/>
          <a:stretch>
            <a:fillRect/>
          </a:stretch>
        </p:blipFill>
        <p:spPr bwMode="auto">
          <a:xfrm>
            <a:off x="1862963" y="752834"/>
            <a:ext cx="8689860" cy="652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y2mate.com - Vai trò của phân bón trong trồng trọt_360p">
            <a:hlinkClick r:id="" action="ppaction://media"/>
            <a:extLst>
              <a:ext uri="{FF2B5EF4-FFF2-40B4-BE49-F238E27FC236}">
                <a16:creationId xmlns:a16="http://schemas.microsoft.com/office/drawing/2014/main" id="{C0742250-6249-7F6A-F288-88FE8EAC4CEB}"/>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472109" y="1251284"/>
            <a:ext cx="7425870" cy="4363453"/>
          </a:xfrm>
          <a:prstGeom prst="rect">
            <a:avLst/>
          </a:prstGeom>
        </p:spPr>
      </p:pic>
    </p:spTree>
    <p:extLst>
      <p:ext uri="{BB962C8B-B14F-4D97-AF65-F5344CB8AC3E}">
        <p14:creationId xmlns:p14="http://schemas.microsoft.com/office/powerpoint/2010/main" val="1753742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6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5" name="suonho.wav"/>
                                        </p:tgtEl>
                                      </p:cMediaNode>
                                    </p:audio>
                                  </p:subTnLst>
                                </p:cTn>
                              </p:par>
                            </p:childTnLst>
                          </p:cTn>
                        </p:par>
                        <p:par>
                          <p:cTn id="8" fill="hold">
                            <p:stCondLst>
                              <p:cond delay="6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par>
                                <p:cTn id="12" presetID="16" presetClass="entr" presetSubtype="21"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3"/>
                </p:tgtEl>
              </p:cMediaNode>
            </p:video>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1605065" y="134127"/>
            <a:ext cx="10302724" cy="218377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Calibri"/>
                <a:ea typeface="+mn-ea"/>
                <a:cs typeface="+mn-cs"/>
              </a:rPr>
              <a:t>Nguyên</a:t>
            </a:r>
            <a:r>
              <a:rPr kumimoji="0" lang="vi-VN"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tố dinh dưỡng đa lượng nào sau đây có tác dụng kích thích quá trình sinh trưởng, giúp cây trồng phát triển nhanh?</a:t>
            </a:r>
            <a:endParaRPr kumimoji="0" lang="en-US" sz="36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69" name="Group 68"/>
          <p:cNvGrpSpPr/>
          <p:nvPr/>
        </p:nvGrpSpPr>
        <p:grpSpPr>
          <a:xfrm>
            <a:off x="1253054" y="2509367"/>
            <a:ext cx="7575647" cy="930586"/>
            <a:chOff x="1139780" y="2822887"/>
            <a:chExt cx="7597820" cy="1063311"/>
          </a:xfrm>
        </p:grpSpPr>
        <p:grpSp>
          <p:nvGrpSpPr>
            <p:cNvPr id="23" name="Group 22"/>
            <p:cNvGrpSpPr/>
            <p:nvPr/>
          </p:nvGrpSpPr>
          <p:grpSpPr>
            <a:xfrm>
              <a:off x="1139780" y="2822887"/>
              <a:ext cx="7597820" cy="1063311"/>
              <a:chOff x="1139780" y="2790695"/>
              <a:chExt cx="4733934" cy="863210"/>
            </a:xfrm>
          </p:grpSpPr>
          <p:sp>
            <p:nvSpPr>
              <p:cNvPr id="18" name="Parallelogram 17"/>
              <p:cNvSpPr/>
              <p:nvPr/>
            </p:nvSpPr>
            <p:spPr>
              <a:xfrm>
                <a:off x="1139780" y="3102576"/>
                <a:ext cx="4733934" cy="551329"/>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Potassium</a:t>
                </a:r>
                <a:endParaRPr kumimoji="0" lang="en-US" sz="36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Parallelogram 6"/>
              <p:cNvSpPr/>
              <p:nvPr/>
            </p:nvSpPr>
            <p:spPr>
              <a:xfrm flipH="1">
                <a:off x="1147960" y="2790695"/>
                <a:ext cx="1530911"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a:t>
                </a:r>
              </a:p>
            </p:txBody>
          </p:sp>
          <p:sp>
            <p:nvSpPr>
              <p:cNvPr id="22" name="Rectangle 21"/>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grpSp>
        <p:cxnSp>
          <p:nvCxnSpPr>
            <p:cNvPr id="42" name="Straight Connector 41"/>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1130668" y="54248"/>
            <a:ext cx="577947" cy="2372165"/>
            <a:chOff x="1322576" y="181190"/>
            <a:chExt cx="387790" cy="2372165"/>
          </a:xfrm>
        </p:grpSpPr>
        <p:grpSp>
          <p:nvGrpSpPr>
            <p:cNvPr id="53" name="Group 52"/>
            <p:cNvGrpSpPr/>
            <p:nvPr/>
          </p:nvGrpSpPr>
          <p:grpSpPr>
            <a:xfrm>
              <a:off x="1322576" y="1227176"/>
              <a:ext cx="286946" cy="286946"/>
              <a:chOff x="505017" y="3509933"/>
              <a:chExt cx="286946" cy="286946"/>
            </a:xfrm>
          </p:grpSpPr>
          <p:sp>
            <p:nvSpPr>
              <p:cNvPr id="54" name="Oval 53"/>
              <p:cNvSpPr/>
              <p:nvPr/>
            </p:nvSpPr>
            <p:spPr>
              <a:xfrm>
                <a:off x="505017" y="350993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5" name="Oval 54"/>
              <p:cNvSpPr/>
              <p:nvPr/>
            </p:nvSpPr>
            <p:spPr>
              <a:xfrm>
                <a:off x="587032" y="358926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57" name="Left Bracket 56"/>
            <p:cNvSpPr/>
            <p:nvPr/>
          </p:nvSpPr>
          <p:spPr>
            <a:xfrm>
              <a:off x="1465654" y="181190"/>
              <a:ext cx="244712" cy="2372165"/>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58" name="Left Bracket 57"/>
          <p:cNvSpPr/>
          <p:nvPr/>
        </p:nvSpPr>
        <p:spPr>
          <a:xfrm flipH="1">
            <a:off x="10660319" y="0"/>
            <a:ext cx="1392133" cy="2372165"/>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grpSp>
        <p:nvGrpSpPr>
          <p:cNvPr id="121" name="Group 120"/>
          <p:cNvGrpSpPr/>
          <p:nvPr/>
        </p:nvGrpSpPr>
        <p:grpSpPr>
          <a:xfrm>
            <a:off x="1195485" y="3620507"/>
            <a:ext cx="7575647" cy="1007840"/>
            <a:chOff x="1082043" y="2822888"/>
            <a:chExt cx="7597820" cy="1151583"/>
          </a:xfrm>
        </p:grpSpPr>
        <p:grpSp>
          <p:nvGrpSpPr>
            <p:cNvPr id="122" name="Group 121"/>
            <p:cNvGrpSpPr/>
            <p:nvPr/>
          </p:nvGrpSpPr>
          <p:grpSpPr>
            <a:xfrm>
              <a:off x="1082043" y="2822888"/>
              <a:ext cx="7597820" cy="1151583"/>
              <a:chOff x="1103806" y="2790695"/>
              <a:chExt cx="4733934" cy="934870"/>
            </a:xfrm>
          </p:grpSpPr>
          <p:sp>
            <p:nvSpPr>
              <p:cNvPr id="124" name="Parallelogram 123"/>
              <p:cNvSpPr/>
              <p:nvPr/>
            </p:nvSpPr>
            <p:spPr>
              <a:xfrm>
                <a:off x="1103806" y="3174236"/>
                <a:ext cx="4733934" cy="551329"/>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Nitrogen</a:t>
                </a:r>
                <a:endParaRPr kumimoji="0" lang="en-US" sz="36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25" name="Parallelogram 124"/>
              <p:cNvSpPr/>
              <p:nvPr/>
            </p:nvSpPr>
            <p:spPr>
              <a:xfrm flipH="1">
                <a:off x="1147960" y="2790695"/>
                <a:ext cx="1530911"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B</a:t>
                </a:r>
              </a:p>
            </p:txBody>
          </p:sp>
          <p:sp>
            <p:nvSpPr>
              <p:cNvPr id="126" name="Rectangle 125"/>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grpSp>
        <p:cxnSp>
          <p:nvCxnSpPr>
            <p:cNvPr id="123" name="Straight Connector 122"/>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27" name="Group 126"/>
          <p:cNvGrpSpPr/>
          <p:nvPr/>
        </p:nvGrpSpPr>
        <p:grpSpPr>
          <a:xfrm>
            <a:off x="1253054" y="4706463"/>
            <a:ext cx="7575647" cy="930588"/>
            <a:chOff x="1139780" y="2822885"/>
            <a:chExt cx="7597820" cy="1063314"/>
          </a:xfrm>
        </p:grpSpPr>
        <p:grpSp>
          <p:nvGrpSpPr>
            <p:cNvPr id="128" name="Group 127"/>
            <p:cNvGrpSpPr/>
            <p:nvPr/>
          </p:nvGrpSpPr>
          <p:grpSpPr>
            <a:xfrm>
              <a:off x="1139780" y="2822885"/>
              <a:ext cx="7597820" cy="1063314"/>
              <a:chOff x="1139780" y="2790695"/>
              <a:chExt cx="4733934" cy="863213"/>
            </a:xfrm>
          </p:grpSpPr>
          <p:sp>
            <p:nvSpPr>
              <p:cNvPr id="130" name="Parallelogram 129"/>
              <p:cNvSpPr/>
              <p:nvPr/>
            </p:nvSpPr>
            <p:spPr>
              <a:xfrm>
                <a:off x="1139780" y="3102578"/>
                <a:ext cx="4733934" cy="551330"/>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Phosphorus</a:t>
                </a:r>
                <a:endParaRPr kumimoji="0" lang="en-US" sz="36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31" name="Parallelogram 130"/>
              <p:cNvSpPr/>
              <p:nvPr/>
            </p:nvSpPr>
            <p:spPr>
              <a:xfrm flipH="1">
                <a:off x="1147960" y="2790695"/>
                <a:ext cx="1530911"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a:t>
                </a:r>
              </a:p>
            </p:txBody>
          </p:sp>
          <p:sp>
            <p:nvSpPr>
              <p:cNvPr id="132" name="Rectangle 131"/>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grpSp>
        <p:cxnSp>
          <p:nvCxnSpPr>
            <p:cNvPr id="129" name="Straight Connector 128"/>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53" name="Group 152"/>
          <p:cNvGrpSpPr/>
          <p:nvPr/>
        </p:nvGrpSpPr>
        <p:grpSpPr>
          <a:xfrm>
            <a:off x="1253054" y="5793287"/>
            <a:ext cx="7575647" cy="930586"/>
            <a:chOff x="1139780" y="2822887"/>
            <a:chExt cx="7597820" cy="1063311"/>
          </a:xfrm>
        </p:grpSpPr>
        <p:grpSp>
          <p:nvGrpSpPr>
            <p:cNvPr id="154" name="Group 153"/>
            <p:cNvGrpSpPr/>
            <p:nvPr/>
          </p:nvGrpSpPr>
          <p:grpSpPr>
            <a:xfrm>
              <a:off x="1139780" y="2822887"/>
              <a:ext cx="7597820" cy="1063311"/>
              <a:chOff x="1139780" y="2790695"/>
              <a:chExt cx="4733934" cy="863210"/>
            </a:xfrm>
          </p:grpSpPr>
          <p:sp>
            <p:nvSpPr>
              <p:cNvPr id="156" name="Parallelogram 155"/>
              <p:cNvSpPr/>
              <p:nvPr/>
            </p:nvSpPr>
            <p:spPr>
              <a:xfrm>
                <a:off x="1139780" y="3102576"/>
                <a:ext cx="4733934" cy="551329"/>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vi-VN" sz="3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A và B đều sai</a:t>
                </a:r>
                <a:endParaRPr kumimoji="0" lang="en-US" sz="36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7" name="Parallelogram 156"/>
              <p:cNvSpPr/>
              <p:nvPr/>
            </p:nvSpPr>
            <p:spPr>
              <a:xfrm flipH="1">
                <a:off x="1147960" y="2790695"/>
                <a:ext cx="1530911"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D</a:t>
                </a:r>
              </a:p>
            </p:txBody>
          </p:sp>
          <p:sp>
            <p:nvSpPr>
              <p:cNvPr id="158" name="Rectangle 157"/>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grpSp>
        <p:cxnSp>
          <p:nvCxnSpPr>
            <p:cNvPr id="155" name="Straight Connector 154"/>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59" name="Group 158"/>
          <p:cNvGrpSpPr/>
          <p:nvPr/>
        </p:nvGrpSpPr>
        <p:grpSpPr>
          <a:xfrm>
            <a:off x="929097" y="5177237"/>
            <a:ext cx="286946" cy="1086820"/>
            <a:chOff x="471240" y="3618653"/>
            <a:chExt cx="286946" cy="1086820"/>
          </a:xfrm>
        </p:grpSpPr>
        <p:cxnSp>
          <p:nvCxnSpPr>
            <p:cNvPr id="160" name="Straight Connector 159"/>
            <p:cNvCxnSpPr>
              <a:stCxn id="141" idx="4"/>
              <a:endCxn id="162" idx="0"/>
            </p:cNvCxnSpPr>
            <p:nvPr/>
          </p:nvCxnSpPr>
          <p:spPr>
            <a:xfrm>
              <a:off x="614713" y="3618653"/>
              <a:ext cx="0" cy="799874"/>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61" name="Group 160"/>
            <p:cNvGrpSpPr/>
            <p:nvPr/>
          </p:nvGrpSpPr>
          <p:grpSpPr>
            <a:xfrm>
              <a:off x="471240" y="4418527"/>
              <a:ext cx="286946" cy="286946"/>
              <a:chOff x="452190" y="3163606"/>
              <a:chExt cx="286946" cy="286946"/>
            </a:xfrm>
          </p:grpSpPr>
          <p:sp>
            <p:nvSpPr>
              <p:cNvPr id="162" name="Oval 161"/>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63" name="Oval 162"/>
              <p:cNvSpPr/>
              <p:nvPr/>
            </p:nvSpPr>
            <p:spPr>
              <a:xfrm>
                <a:off x="536586"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grpSp>
        <p:nvGrpSpPr>
          <p:cNvPr id="2" name="Group 1"/>
          <p:cNvGrpSpPr/>
          <p:nvPr/>
        </p:nvGrpSpPr>
        <p:grpSpPr>
          <a:xfrm>
            <a:off x="589675" y="38547"/>
            <a:ext cx="956393" cy="957623"/>
            <a:chOff x="83662" y="159259"/>
            <a:chExt cx="1082288" cy="1083680"/>
          </a:xfrm>
        </p:grpSpPr>
        <p:sp>
          <p:nvSpPr>
            <p:cNvPr id="10" name="Oval 9"/>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endParaRPr>
            </a:p>
          </p:txBody>
        </p:sp>
        <p:pic>
          <p:nvPicPr>
            <p:cNvPr id="82" name="Picture 81"/>
            <p:cNvPicPr>
              <a:picLocks noChangeAspect="1"/>
            </p:cNvPicPr>
            <p:nvPr/>
          </p:nvPicPr>
          <p:blipFill>
            <a:blip r:embed="rId7"/>
            <a:stretch>
              <a:fillRect/>
            </a:stretch>
          </p:blipFill>
          <p:spPr>
            <a:xfrm>
              <a:off x="83662" y="159259"/>
              <a:ext cx="1082288" cy="1082288"/>
            </a:xfrm>
            <a:prstGeom prst="rect">
              <a:avLst/>
            </a:prstGeom>
          </p:spPr>
        </p:pic>
        <p:pic>
          <p:nvPicPr>
            <p:cNvPr id="81" name="Picture 80"/>
            <p:cNvPicPr>
              <a:picLocks noChangeAspect="1"/>
            </p:cNvPicPr>
            <p:nvPr/>
          </p:nvPicPr>
          <p:blipFill>
            <a:blip r:embed="rId8"/>
            <a:stretch>
              <a:fillRect/>
            </a:stretch>
          </p:blipFill>
          <p:spPr>
            <a:xfrm>
              <a:off x="140649" y="240741"/>
              <a:ext cx="757177" cy="937456"/>
            </a:xfrm>
            <a:prstGeom prst="rect">
              <a:avLst/>
            </a:prstGeom>
          </p:spPr>
        </p:pic>
        <p:sp>
          <p:nvSpPr>
            <p:cNvPr id="3" name="TextBox 2"/>
            <p:cNvSpPr txBox="1"/>
            <p:nvPr/>
          </p:nvSpPr>
          <p:spPr>
            <a:xfrm>
              <a:off x="321902" y="267725"/>
              <a:ext cx="611686" cy="97521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rPr>
                <a:t>1</a:t>
              </a:r>
            </a:p>
          </p:txBody>
        </p:sp>
      </p:grpSp>
      <p:sp>
        <p:nvSpPr>
          <p:cNvPr id="62" name="Parallelogram 61"/>
          <p:cNvSpPr/>
          <p:nvPr/>
        </p:nvSpPr>
        <p:spPr>
          <a:xfrm flipH="1">
            <a:off x="9261838" y="6400800"/>
            <a:ext cx="1277824" cy="457200"/>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Đáp án</a:t>
            </a:r>
            <a:endParaRPr kumimoji="0" lang="en-US" sz="18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151" name="Group 150"/>
          <p:cNvGrpSpPr/>
          <p:nvPr/>
        </p:nvGrpSpPr>
        <p:grpSpPr>
          <a:xfrm>
            <a:off x="929097" y="3987387"/>
            <a:ext cx="286946" cy="1189850"/>
            <a:chOff x="471240" y="3515623"/>
            <a:chExt cx="286946" cy="1189850"/>
          </a:xfrm>
        </p:grpSpPr>
        <p:cxnSp>
          <p:nvCxnSpPr>
            <p:cNvPr id="139" name="Straight Connector 138"/>
            <p:cNvCxnSpPr>
              <a:endCxn id="141" idx="0"/>
            </p:cNvCxnSpPr>
            <p:nvPr/>
          </p:nvCxnSpPr>
          <p:spPr>
            <a:xfrm>
              <a:off x="614713" y="3515623"/>
              <a:ext cx="0" cy="902904"/>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40" name="Group 139"/>
            <p:cNvGrpSpPr/>
            <p:nvPr/>
          </p:nvGrpSpPr>
          <p:grpSpPr>
            <a:xfrm>
              <a:off x="471240" y="4418527"/>
              <a:ext cx="286946" cy="286946"/>
              <a:chOff x="452190" y="3163606"/>
              <a:chExt cx="286946" cy="286946"/>
            </a:xfrm>
          </p:grpSpPr>
          <p:sp>
            <p:nvSpPr>
              <p:cNvPr id="141" name="Oval 140"/>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42" name="Oval 141"/>
              <p:cNvSpPr/>
              <p:nvPr/>
            </p:nvSpPr>
            <p:spPr>
              <a:xfrm>
                <a:off x="531824"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grpSp>
        <p:nvGrpSpPr>
          <p:cNvPr id="150" name="Group 149"/>
          <p:cNvGrpSpPr/>
          <p:nvPr/>
        </p:nvGrpSpPr>
        <p:grpSpPr>
          <a:xfrm>
            <a:off x="929097" y="3013380"/>
            <a:ext cx="1172486" cy="1101010"/>
            <a:chOff x="471240" y="2541613"/>
            <a:chExt cx="1172486" cy="1101010"/>
          </a:xfrm>
        </p:grpSpPr>
        <p:cxnSp>
          <p:nvCxnSpPr>
            <p:cNvPr id="116" name="Straight Connector 115"/>
            <p:cNvCxnSpPr>
              <a:stCxn id="20" idx="4"/>
              <a:endCxn id="118" idx="0"/>
            </p:cNvCxnSpPr>
            <p:nvPr/>
          </p:nvCxnSpPr>
          <p:spPr>
            <a:xfrm flipH="1">
              <a:off x="614713" y="2541613"/>
              <a:ext cx="1029013" cy="814064"/>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17" name="Group 116"/>
            <p:cNvGrpSpPr/>
            <p:nvPr/>
          </p:nvGrpSpPr>
          <p:grpSpPr>
            <a:xfrm>
              <a:off x="471240" y="3355677"/>
              <a:ext cx="286946" cy="286946"/>
              <a:chOff x="452190" y="3163606"/>
              <a:chExt cx="286946" cy="286946"/>
            </a:xfrm>
          </p:grpSpPr>
          <p:sp>
            <p:nvSpPr>
              <p:cNvPr id="118" name="Oval 117"/>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19" name="Oval 118"/>
              <p:cNvSpPr/>
              <p:nvPr/>
            </p:nvSpPr>
            <p:spPr>
              <a:xfrm>
                <a:off x="531824"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grpSp>
        <p:nvGrpSpPr>
          <p:cNvPr id="149" name="Group 148"/>
          <p:cNvGrpSpPr/>
          <p:nvPr/>
        </p:nvGrpSpPr>
        <p:grpSpPr>
          <a:xfrm>
            <a:off x="929097" y="994940"/>
            <a:ext cx="1315959" cy="2018440"/>
            <a:chOff x="-557773" y="523440"/>
            <a:chExt cx="1315959" cy="2018440"/>
          </a:xfrm>
        </p:grpSpPr>
        <p:cxnSp>
          <p:nvCxnSpPr>
            <p:cNvPr id="13" name="Straight Connector 12"/>
            <p:cNvCxnSpPr>
              <a:stCxn id="82" idx="2"/>
              <a:endCxn id="20" idx="0"/>
            </p:cNvCxnSpPr>
            <p:nvPr/>
          </p:nvCxnSpPr>
          <p:spPr>
            <a:xfrm>
              <a:off x="-557773" y="523440"/>
              <a:ext cx="1172486" cy="1731494"/>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66" name="Group 65"/>
            <p:cNvGrpSpPr/>
            <p:nvPr/>
          </p:nvGrpSpPr>
          <p:grpSpPr>
            <a:xfrm>
              <a:off x="471240" y="2254934"/>
              <a:ext cx="286946" cy="286946"/>
              <a:chOff x="452190" y="3133126"/>
              <a:chExt cx="286946" cy="286946"/>
            </a:xfrm>
          </p:grpSpPr>
          <p:sp>
            <p:nvSpPr>
              <p:cNvPr id="20" name="Oval 19"/>
              <p:cNvSpPr/>
              <p:nvPr/>
            </p:nvSpPr>
            <p:spPr>
              <a:xfrm>
                <a:off x="452190" y="313312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1" name="Oval 20"/>
              <p:cNvSpPr/>
              <p:nvPr/>
            </p:nvSpPr>
            <p:spPr>
              <a:xfrm>
                <a:off x="531824" y="3217049"/>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sp>
        <p:nvSpPr>
          <p:cNvPr id="80" name="Parallelogram 79"/>
          <p:cNvSpPr/>
          <p:nvPr/>
        </p:nvSpPr>
        <p:spPr>
          <a:xfrm>
            <a:off x="1188650" y="4018335"/>
            <a:ext cx="7582482" cy="594362"/>
          </a:xfrm>
          <a:prstGeom prst="parallelogram">
            <a:avLst/>
          </a:prstGeom>
          <a:solidFill>
            <a:srgbClr val="0ABD41">
              <a:alpha val="4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943714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400" fill="hold"/>
                                        <p:tgtEl>
                                          <p:spTgt spid="2"/>
                                        </p:tgtEl>
                                        <p:attrNameLst>
                                          <p:attrName>ppt_w</p:attrName>
                                        </p:attrNameLst>
                                      </p:cBhvr>
                                      <p:tavLst>
                                        <p:tav tm="0">
                                          <p:val>
                                            <p:fltVal val="0"/>
                                          </p:val>
                                        </p:tav>
                                        <p:tav tm="100000">
                                          <p:val>
                                            <p:strVal val="#ppt_w"/>
                                          </p:val>
                                        </p:tav>
                                      </p:tavLst>
                                    </p:anim>
                                    <p:anim calcmode="lin" valueType="num">
                                      <p:cBhvr>
                                        <p:cTn id="8" dur="400" fill="hold"/>
                                        <p:tgtEl>
                                          <p:spTgt spid="2"/>
                                        </p:tgtEl>
                                        <p:attrNameLst>
                                          <p:attrName>ppt_h</p:attrName>
                                        </p:attrNameLst>
                                      </p:cBhvr>
                                      <p:tavLst>
                                        <p:tav tm="0">
                                          <p:val>
                                            <p:fltVal val="0"/>
                                          </p:val>
                                        </p:tav>
                                        <p:tav tm="100000">
                                          <p:val>
                                            <p:strVal val="#ppt_h"/>
                                          </p:val>
                                        </p:tav>
                                      </p:tavLst>
                                    </p:anim>
                                    <p:anim calcmode="lin" valueType="num">
                                      <p:cBhvr>
                                        <p:cTn id="9" dur="400" fill="hold"/>
                                        <p:tgtEl>
                                          <p:spTgt spid="2"/>
                                        </p:tgtEl>
                                        <p:attrNameLst>
                                          <p:attrName>style.rotation</p:attrName>
                                        </p:attrNameLst>
                                      </p:cBhvr>
                                      <p:tavLst>
                                        <p:tav tm="0">
                                          <p:val>
                                            <p:fltVal val="360"/>
                                          </p:val>
                                        </p:tav>
                                        <p:tav tm="100000">
                                          <p:val>
                                            <p:fltVal val="0"/>
                                          </p:val>
                                        </p:tav>
                                      </p:tavLst>
                                    </p:anim>
                                    <p:animEffect transition="in" filter="fade">
                                      <p:cBhvr>
                                        <p:cTn id="10" dur="4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202901__bluebloomers__electronic-beeps.wav"/>
                                        </p:tgtEl>
                                      </p:cMediaNode>
                                    </p:audio>
                                  </p:subTnLst>
                                </p:cTn>
                              </p:par>
                            </p:childTnLst>
                          </p:cTn>
                        </p:par>
                        <p:par>
                          <p:cTn id="11" fill="hold">
                            <p:stCondLst>
                              <p:cond delay="400"/>
                            </p:stCondLst>
                            <p:childTnLst>
                              <p:par>
                                <p:cTn id="12" presetID="9"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animEffect transition="in" filter="dissolve">
                                      <p:cBhvr>
                                        <p:cTn id="14" dur="300"/>
                                        <p:tgtEl>
                                          <p:spTgt spid="61"/>
                                        </p:tgtEl>
                                      </p:cBhvr>
                                    </p:animEffect>
                                  </p:childTnLst>
                                </p:cTn>
                              </p:par>
                            </p:childTnLst>
                          </p:cTn>
                        </p:par>
                        <p:par>
                          <p:cTn id="15" fill="hold">
                            <p:stCondLst>
                              <p:cond delay="700"/>
                            </p:stCondLst>
                            <p:childTnLst>
                              <p:par>
                                <p:cTn id="16" presetID="2" presetClass="entr" presetSubtype="8" fill="hold" grpId="0" nodeType="after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additive="base">
                                        <p:cTn id="18" dur="500" fill="hold"/>
                                        <p:tgtEl>
                                          <p:spTgt spid="58"/>
                                        </p:tgtEl>
                                        <p:attrNameLst>
                                          <p:attrName>ppt_x</p:attrName>
                                        </p:attrNameLst>
                                      </p:cBhvr>
                                      <p:tavLst>
                                        <p:tav tm="0">
                                          <p:val>
                                            <p:strVal val="0-#ppt_w/2"/>
                                          </p:val>
                                        </p:tav>
                                        <p:tav tm="100000">
                                          <p:val>
                                            <p:strVal val="#ppt_x"/>
                                          </p:val>
                                        </p:tav>
                                      </p:tavLst>
                                    </p:anim>
                                    <p:anim calcmode="lin" valueType="num">
                                      <p:cBhvr additive="base">
                                        <p:cTn id="19" dur="500" fill="hold"/>
                                        <p:tgtEl>
                                          <p:spTgt spid="58"/>
                                        </p:tgtEl>
                                        <p:attrNameLst>
                                          <p:attrName>ppt_y</p:attrName>
                                        </p:attrNameLst>
                                      </p:cBhvr>
                                      <p:tavLst>
                                        <p:tav tm="0">
                                          <p:val>
                                            <p:strVal val="#ppt_y"/>
                                          </p:val>
                                        </p:tav>
                                        <p:tav tm="100000">
                                          <p:val>
                                            <p:strVal val="#ppt_y"/>
                                          </p:val>
                                        </p:tav>
                                      </p:tavLst>
                                    </p:anim>
                                  </p:childTnLst>
                                </p:cTn>
                              </p:par>
                            </p:childTnLst>
                          </p:cTn>
                        </p:par>
                        <p:par>
                          <p:cTn id="20" fill="hold">
                            <p:stCondLst>
                              <p:cond delay="1200"/>
                            </p:stCondLst>
                            <p:childTnLst>
                              <p:par>
                                <p:cTn id="21" presetID="14" presetClass="entr" presetSubtype="10" fill="hold" grpId="0"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randombar(horizontal)">
                                      <p:cBhvr>
                                        <p:cTn id="23" dur="500"/>
                                        <p:tgtEl>
                                          <p:spTgt spid="60"/>
                                        </p:tgtEl>
                                      </p:cBhvr>
                                    </p:animEffect>
                                  </p:childTnLst>
                                </p:cTn>
                              </p:par>
                            </p:childTnLst>
                          </p:cTn>
                        </p:par>
                        <p:par>
                          <p:cTn id="24" fill="hold">
                            <p:stCondLst>
                              <p:cond delay="1700"/>
                            </p:stCondLst>
                            <p:childTnLst>
                              <p:par>
                                <p:cTn id="25" presetID="22" presetClass="entr" presetSubtype="1" fill="hold" nodeType="afterEffect">
                                  <p:stCondLst>
                                    <p:cond delay="0"/>
                                  </p:stCondLst>
                                  <p:childTnLst>
                                    <p:set>
                                      <p:cBhvr>
                                        <p:cTn id="26" dur="1" fill="hold">
                                          <p:stCondLst>
                                            <p:cond delay="0"/>
                                          </p:stCondLst>
                                        </p:cTn>
                                        <p:tgtEl>
                                          <p:spTgt spid="149"/>
                                        </p:tgtEl>
                                        <p:attrNameLst>
                                          <p:attrName>style.visibility</p:attrName>
                                        </p:attrNameLst>
                                      </p:cBhvr>
                                      <p:to>
                                        <p:strVal val="visible"/>
                                      </p:to>
                                    </p:set>
                                    <p:animEffect transition="in" filter="wipe(up)">
                                      <p:cBhvr>
                                        <p:cTn id="27" dur="500"/>
                                        <p:tgtEl>
                                          <p:spTgt spid="149"/>
                                        </p:tgtEl>
                                      </p:cBhvr>
                                    </p:animEffect>
                                  </p:childTnLst>
                                  <p:subTnLst>
                                    <p:audio>
                                      <p:cMediaNode>
                                        <p:cTn display="0" masterRel="sameClick">
                                          <p:stCondLst>
                                            <p:cond evt="begin" delay="0">
                                              <p:tn val="25"/>
                                            </p:cond>
                                          </p:stCondLst>
                                          <p:endCondLst>
                                            <p:cond evt="onStopAudio" delay="0">
                                              <p:tgtEl>
                                                <p:sldTgt/>
                                              </p:tgtEl>
                                            </p:cond>
                                          </p:endCondLst>
                                        </p:cTn>
                                        <p:tgtEl>
                                          <p:sndTgt r:embed="rId4" name="menu_toggle_tone - Copy.wav"/>
                                        </p:tgtEl>
                                      </p:cMediaNode>
                                    </p:audio>
                                  </p:subTnLst>
                                </p:cTn>
                              </p:par>
                            </p:childTnLst>
                          </p:cTn>
                        </p:par>
                        <p:par>
                          <p:cTn id="28" fill="hold">
                            <p:stCondLst>
                              <p:cond delay="2200"/>
                            </p:stCondLst>
                            <p:childTnLst>
                              <p:par>
                                <p:cTn id="29" presetID="17" presetClass="entr" presetSubtype="8" fill="hold" nodeType="afterEffect">
                                  <p:stCondLst>
                                    <p:cond delay="0"/>
                                  </p:stCondLst>
                                  <p:childTnLst>
                                    <p:set>
                                      <p:cBhvr>
                                        <p:cTn id="30" dur="1" fill="hold">
                                          <p:stCondLst>
                                            <p:cond delay="0"/>
                                          </p:stCondLst>
                                        </p:cTn>
                                        <p:tgtEl>
                                          <p:spTgt spid="69"/>
                                        </p:tgtEl>
                                        <p:attrNameLst>
                                          <p:attrName>style.visibility</p:attrName>
                                        </p:attrNameLst>
                                      </p:cBhvr>
                                      <p:to>
                                        <p:strVal val="visible"/>
                                      </p:to>
                                    </p:set>
                                    <p:anim calcmode="lin" valueType="num">
                                      <p:cBhvr>
                                        <p:cTn id="31" dur="500" fill="hold"/>
                                        <p:tgtEl>
                                          <p:spTgt spid="69"/>
                                        </p:tgtEl>
                                        <p:attrNameLst>
                                          <p:attrName>ppt_x</p:attrName>
                                        </p:attrNameLst>
                                      </p:cBhvr>
                                      <p:tavLst>
                                        <p:tav tm="0">
                                          <p:val>
                                            <p:strVal val="#ppt_x-#ppt_w/2"/>
                                          </p:val>
                                        </p:tav>
                                        <p:tav tm="100000">
                                          <p:val>
                                            <p:strVal val="#ppt_x"/>
                                          </p:val>
                                        </p:tav>
                                      </p:tavLst>
                                    </p:anim>
                                    <p:anim calcmode="lin" valueType="num">
                                      <p:cBhvr>
                                        <p:cTn id="32" dur="500" fill="hold"/>
                                        <p:tgtEl>
                                          <p:spTgt spid="69"/>
                                        </p:tgtEl>
                                        <p:attrNameLst>
                                          <p:attrName>ppt_y</p:attrName>
                                        </p:attrNameLst>
                                      </p:cBhvr>
                                      <p:tavLst>
                                        <p:tav tm="0">
                                          <p:val>
                                            <p:strVal val="#ppt_y"/>
                                          </p:val>
                                        </p:tav>
                                        <p:tav tm="100000">
                                          <p:val>
                                            <p:strVal val="#ppt_y"/>
                                          </p:val>
                                        </p:tav>
                                      </p:tavLst>
                                    </p:anim>
                                    <p:anim calcmode="lin" valueType="num">
                                      <p:cBhvr>
                                        <p:cTn id="33" dur="500" fill="hold"/>
                                        <p:tgtEl>
                                          <p:spTgt spid="69"/>
                                        </p:tgtEl>
                                        <p:attrNameLst>
                                          <p:attrName>ppt_w</p:attrName>
                                        </p:attrNameLst>
                                      </p:cBhvr>
                                      <p:tavLst>
                                        <p:tav tm="0">
                                          <p:val>
                                            <p:fltVal val="0"/>
                                          </p:val>
                                        </p:tav>
                                        <p:tav tm="100000">
                                          <p:val>
                                            <p:strVal val="#ppt_w"/>
                                          </p:val>
                                        </p:tav>
                                      </p:tavLst>
                                    </p:anim>
                                    <p:anim calcmode="lin" valueType="num">
                                      <p:cBhvr>
                                        <p:cTn id="34" dur="500" fill="hold"/>
                                        <p:tgtEl>
                                          <p:spTgt spid="69"/>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29"/>
                                            </p:cond>
                                          </p:stCondLst>
                                          <p:endCondLst>
                                            <p:cond evt="onStopAudio" delay="0">
                                              <p:tgtEl>
                                                <p:sldTgt/>
                                              </p:tgtEl>
                                            </p:cond>
                                          </p:endCondLst>
                                        </p:cTn>
                                        <p:tgtEl>
                                          <p:sndTgt r:embed="rId5" name="3beeps.wav"/>
                                        </p:tgtEl>
                                      </p:cMediaNode>
                                    </p:audio>
                                  </p:subTnLst>
                                </p:cTn>
                              </p:par>
                            </p:childTnLst>
                          </p:cTn>
                        </p:par>
                        <p:par>
                          <p:cTn id="35" fill="hold">
                            <p:stCondLst>
                              <p:cond delay="2700"/>
                            </p:stCondLst>
                            <p:childTnLst>
                              <p:par>
                                <p:cTn id="36" presetID="22" presetClass="entr" presetSubtype="1" fill="hold" nodeType="afterEffect">
                                  <p:stCondLst>
                                    <p:cond delay="0"/>
                                  </p:stCondLst>
                                  <p:childTnLst>
                                    <p:set>
                                      <p:cBhvr>
                                        <p:cTn id="37" dur="1" fill="hold">
                                          <p:stCondLst>
                                            <p:cond delay="0"/>
                                          </p:stCondLst>
                                        </p:cTn>
                                        <p:tgtEl>
                                          <p:spTgt spid="150"/>
                                        </p:tgtEl>
                                        <p:attrNameLst>
                                          <p:attrName>style.visibility</p:attrName>
                                        </p:attrNameLst>
                                      </p:cBhvr>
                                      <p:to>
                                        <p:strVal val="visible"/>
                                      </p:to>
                                    </p:set>
                                    <p:animEffect transition="in" filter="wipe(up)">
                                      <p:cBhvr>
                                        <p:cTn id="38" dur="500"/>
                                        <p:tgtEl>
                                          <p:spTgt spid="150"/>
                                        </p:tgtEl>
                                      </p:cBhvr>
                                    </p:animEffect>
                                  </p:childTnLst>
                                  <p:subTnLst>
                                    <p:audio>
                                      <p:cMediaNode>
                                        <p:cTn display="0" masterRel="sameClick">
                                          <p:stCondLst>
                                            <p:cond evt="begin" delay="0">
                                              <p:tn val="36"/>
                                            </p:cond>
                                          </p:stCondLst>
                                          <p:endCondLst>
                                            <p:cond evt="onStopAudio" delay="0">
                                              <p:tgtEl>
                                                <p:sldTgt/>
                                              </p:tgtEl>
                                            </p:cond>
                                          </p:endCondLst>
                                        </p:cTn>
                                        <p:tgtEl>
                                          <p:sndTgt r:embed="rId4" name="menu_toggle_tone - Copy.wav"/>
                                        </p:tgtEl>
                                      </p:cMediaNode>
                                    </p:audio>
                                  </p:subTnLst>
                                </p:cTn>
                              </p:par>
                            </p:childTnLst>
                          </p:cTn>
                        </p:par>
                        <p:par>
                          <p:cTn id="39" fill="hold">
                            <p:stCondLst>
                              <p:cond delay="3200"/>
                            </p:stCondLst>
                            <p:childTnLst>
                              <p:par>
                                <p:cTn id="40" presetID="17" presetClass="entr" presetSubtype="8" fill="hold" nodeType="afterEffect">
                                  <p:stCondLst>
                                    <p:cond delay="0"/>
                                  </p:stCondLst>
                                  <p:childTnLst>
                                    <p:set>
                                      <p:cBhvr>
                                        <p:cTn id="41" dur="1" fill="hold">
                                          <p:stCondLst>
                                            <p:cond delay="0"/>
                                          </p:stCondLst>
                                        </p:cTn>
                                        <p:tgtEl>
                                          <p:spTgt spid="121"/>
                                        </p:tgtEl>
                                        <p:attrNameLst>
                                          <p:attrName>style.visibility</p:attrName>
                                        </p:attrNameLst>
                                      </p:cBhvr>
                                      <p:to>
                                        <p:strVal val="visible"/>
                                      </p:to>
                                    </p:set>
                                    <p:anim calcmode="lin" valueType="num">
                                      <p:cBhvr>
                                        <p:cTn id="42" dur="500" fill="hold"/>
                                        <p:tgtEl>
                                          <p:spTgt spid="121"/>
                                        </p:tgtEl>
                                        <p:attrNameLst>
                                          <p:attrName>ppt_x</p:attrName>
                                        </p:attrNameLst>
                                      </p:cBhvr>
                                      <p:tavLst>
                                        <p:tav tm="0">
                                          <p:val>
                                            <p:strVal val="#ppt_x-#ppt_w/2"/>
                                          </p:val>
                                        </p:tav>
                                        <p:tav tm="100000">
                                          <p:val>
                                            <p:strVal val="#ppt_x"/>
                                          </p:val>
                                        </p:tav>
                                      </p:tavLst>
                                    </p:anim>
                                    <p:anim calcmode="lin" valueType="num">
                                      <p:cBhvr>
                                        <p:cTn id="43" dur="500" fill="hold"/>
                                        <p:tgtEl>
                                          <p:spTgt spid="121"/>
                                        </p:tgtEl>
                                        <p:attrNameLst>
                                          <p:attrName>ppt_y</p:attrName>
                                        </p:attrNameLst>
                                      </p:cBhvr>
                                      <p:tavLst>
                                        <p:tav tm="0">
                                          <p:val>
                                            <p:strVal val="#ppt_y"/>
                                          </p:val>
                                        </p:tav>
                                        <p:tav tm="100000">
                                          <p:val>
                                            <p:strVal val="#ppt_y"/>
                                          </p:val>
                                        </p:tav>
                                      </p:tavLst>
                                    </p:anim>
                                    <p:anim calcmode="lin" valueType="num">
                                      <p:cBhvr>
                                        <p:cTn id="44" dur="500" fill="hold"/>
                                        <p:tgtEl>
                                          <p:spTgt spid="121"/>
                                        </p:tgtEl>
                                        <p:attrNameLst>
                                          <p:attrName>ppt_w</p:attrName>
                                        </p:attrNameLst>
                                      </p:cBhvr>
                                      <p:tavLst>
                                        <p:tav tm="0">
                                          <p:val>
                                            <p:fltVal val="0"/>
                                          </p:val>
                                        </p:tav>
                                        <p:tav tm="100000">
                                          <p:val>
                                            <p:strVal val="#ppt_w"/>
                                          </p:val>
                                        </p:tav>
                                      </p:tavLst>
                                    </p:anim>
                                    <p:anim calcmode="lin" valueType="num">
                                      <p:cBhvr>
                                        <p:cTn id="45" dur="500" fill="hold"/>
                                        <p:tgtEl>
                                          <p:spTgt spid="121"/>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40"/>
                                            </p:cond>
                                          </p:stCondLst>
                                          <p:endCondLst>
                                            <p:cond evt="onStopAudio" delay="0">
                                              <p:tgtEl>
                                                <p:sldTgt/>
                                              </p:tgtEl>
                                            </p:cond>
                                          </p:endCondLst>
                                        </p:cTn>
                                        <p:tgtEl>
                                          <p:sndTgt r:embed="rId5" name="3beeps.wav"/>
                                        </p:tgtEl>
                                      </p:cMediaNode>
                                    </p:audio>
                                  </p:subTnLst>
                                </p:cTn>
                              </p:par>
                            </p:childTnLst>
                          </p:cTn>
                        </p:par>
                        <p:par>
                          <p:cTn id="46" fill="hold">
                            <p:stCondLst>
                              <p:cond delay="3700"/>
                            </p:stCondLst>
                            <p:childTnLst>
                              <p:par>
                                <p:cTn id="47" presetID="22" presetClass="entr" presetSubtype="1" fill="hold" nodeType="afterEffect">
                                  <p:stCondLst>
                                    <p:cond delay="0"/>
                                  </p:stCondLst>
                                  <p:childTnLst>
                                    <p:set>
                                      <p:cBhvr>
                                        <p:cTn id="48" dur="1" fill="hold">
                                          <p:stCondLst>
                                            <p:cond delay="0"/>
                                          </p:stCondLst>
                                        </p:cTn>
                                        <p:tgtEl>
                                          <p:spTgt spid="151"/>
                                        </p:tgtEl>
                                        <p:attrNameLst>
                                          <p:attrName>style.visibility</p:attrName>
                                        </p:attrNameLst>
                                      </p:cBhvr>
                                      <p:to>
                                        <p:strVal val="visible"/>
                                      </p:to>
                                    </p:set>
                                    <p:animEffect transition="in" filter="wipe(up)">
                                      <p:cBhvr>
                                        <p:cTn id="49" dur="500"/>
                                        <p:tgtEl>
                                          <p:spTgt spid="151"/>
                                        </p:tgtEl>
                                      </p:cBhvr>
                                    </p:animEffect>
                                  </p:childTnLst>
                                  <p:subTnLst>
                                    <p:audio>
                                      <p:cMediaNode>
                                        <p:cTn display="0" masterRel="sameClick">
                                          <p:stCondLst>
                                            <p:cond evt="begin" delay="0">
                                              <p:tn val="47"/>
                                            </p:cond>
                                          </p:stCondLst>
                                          <p:endCondLst>
                                            <p:cond evt="onStopAudio" delay="0">
                                              <p:tgtEl>
                                                <p:sldTgt/>
                                              </p:tgtEl>
                                            </p:cond>
                                          </p:endCondLst>
                                        </p:cTn>
                                        <p:tgtEl>
                                          <p:sndTgt r:embed="rId4" name="menu_toggle_tone - Copy.wav"/>
                                        </p:tgtEl>
                                      </p:cMediaNode>
                                    </p:audio>
                                  </p:subTnLst>
                                </p:cTn>
                              </p:par>
                            </p:childTnLst>
                          </p:cTn>
                        </p:par>
                        <p:par>
                          <p:cTn id="50" fill="hold">
                            <p:stCondLst>
                              <p:cond delay="4200"/>
                            </p:stCondLst>
                            <p:childTnLst>
                              <p:par>
                                <p:cTn id="51" presetID="17" presetClass="entr" presetSubtype="8" fill="hold" nodeType="afterEffect">
                                  <p:stCondLst>
                                    <p:cond delay="0"/>
                                  </p:stCondLst>
                                  <p:childTnLst>
                                    <p:set>
                                      <p:cBhvr>
                                        <p:cTn id="52" dur="1" fill="hold">
                                          <p:stCondLst>
                                            <p:cond delay="0"/>
                                          </p:stCondLst>
                                        </p:cTn>
                                        <p:tgtEl>
                                          <p:spTgt spid="127"/>
                                        </p:tgtEl>
                                        <p:attrNameLst>
                                          <p:attrName>style.visibility</p:attrName>
                                        </p:attrNameLst>
                                      </p:cBhvr>
                                      <p:to>
                                        <p:strVal val="visible"/>
                                      </p:to>
                                    </p:set>
                                    <p:anim calcmode="lin" valueType="num">
                                      <p:cBhvr>
                                        <p:cTn id="53" dur="500" fill="hold"/>
                                        <p:tgtEl>
                                          <p:spTgt spid="127"/>
                                        </p:tgtEl>
                                        <p:attrNameLst>
                                          <p:attrName>ppt_x</p:attrName>
                                        </p:attrNameLst>
                                      </p:cBhvr>
                                      <p:tavLst>
                                        <p:tav tm="0">
                                          <p:val>
                                            <p:strVal val="#ppt_x-#ppt_w/2"/>
                                          </p:val>
                                        </p:tav>
                                        <p:tav tm="100000">
                                          <p:val>
                                            <p:strVal val="#ppt_x"/>
                                          </p:val>
                                        </p:tav>
                                      </p:tavLst>
                                    </p:anim>
                                    <p:anim calcmode="lin" valueType="num">
                                      <p:cBhvr>
                                        <p:cTn id="54" dur="500" fill="hold"/>
                                        <p:tgtEl>
                                          <p:spTgt spid="127"/>
                                        </p:tgtEl>
                                        <p:attrNameLst>
                                          <p:attrName>ppt_y</p:attrName>
                                        </p:attrNameLst>
                                      </p:cBhvr>
                                      <p:tavLst>
                                        <p:tav tm="0">
                                          <p:val>
                                            <p:strVal val="#ppt_y"/>
                                          </p:val>
                                        </p:tav>
                                        <p:tav tm="100000">
                                          <p:val>
                                            <p:strVal val="#ppt_y"/>
                                          </p:val>
                                        </p:tav>
                                      </p:tavLst>
                                    </p:anim>
                                    <p:anim calcmode="lin" valueType="num">
                                      <p:cBhvr>
                                        <p:cTn id="55" dur="500" fill="hold"/>
                                        <p:tgtEl>
                                          <p:spTgt spid="127"/>
                                        </p:tgtEl>
                                        <p:attrNameLst>
                                          <p:attrName>ppt_w</p:attrName>
                                        </p:attrNameLst>
                                      </p:cBhvr>
                                      <p:tavLst>
                                        <p:tav tm="0">
                                          <p:val>
                                            <p:fltVal val="0"/>
                                          </p:val>
                                        </p:tav>
                                        <p:tav tm="100000">
                                          <p:val>
                                            <p:strVal val="#ppt_w"/>
                                          </p:val>
                                        </p:tav>
                                      </p:tavLst>
                                    </p:anim>
                                    <p:anim calcmode="lin" valueType="num">
                                      <p:cBhvr>
                                        <p:cTn id="56" dur="500" fill="hold"/>
                                        <p:tgtEl>
                                          <p:spTgt spid="127"/>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51"/>
                                            </p:cond>
                                          </p:stCondLst>
                                          <p:endCondLst>
                                            <p:cond evt="onStopAudio" delay="0">
                                              <p:tgtEl>
                                                <p:sldTgt/>
                                              </p:tgtEl>
                                            </p:cond>
                                          </p:endCondLst>
                                        </p:cTn>
                                        <p:tgtEl>
                                          <p:sndTgt r:embed="rId5" name="3beeps.wav"/>
                                        </p:tgtEl>
                                      </p:cMediaNode>
                                    </p:audio>
                                  </p:subTnLst>
                                </p:cTn>
                              </p:par>
                            </p:childTnLst>
                          </p:cTn>
                        </p:par>
                        <p:par>
                          <p:cTn id="57" fill="hold">
                            <p:stCondLst>
                              <p:cond delay="4700"/>
                            </p:stCondLst>
                            <p:childTnLst>
                              <p:par>
                                <p:cTn id="58" presetID="22" presetClass="entr" presetSubtype="1" fill="hold" nodeType="afterEffect">
                                  <p:stCondLst>
                                    <p:cond delay="0"/>
                                  </p:stCondLst>
                                  <p:childTnLst>
                                    <p:set>
                                      <p:cBhvr>
                                        <p:cTn id="59" dur="1" fill="hold">
                                          <p:stCondLst>
                                            <p:cond delay="0"/>
                                          </p:stCondLst>
                                        </p:cTn>
                                        <p:tgtEl>
                                          <p:spTgt spid="159"/>
                                        </p:tgtEl>
                                        <p:attrNameLst>
                                          <p:attrName>style.visibility</p:attrName>
                                        </p:attrNameLst>
                                      </p:cBhvr>
                                      <p:to>
                                        <p:strVal val="visible"/>
                                      </p:to>
                                    </p:set>
                                    <p:animEffect transition="in" filter="wipe(up)">
                                      <p:cBhvr>
                                        <p:cTn id="60" dur="500"/>
                                        <p:tgtEl>
                                          <p:spTgt spid="159"/>
                                        </p:tgtEl>
                                      </p:cBhvr>
                                    </p:animEffect>
                                  </p:childTnLst>
                                  <p:subTnLst>
                                    <p:audio>
                                      <p:cMediaNode>
                                        <p:cTn display="0" masterRel="sameClick">
                                          <p:stCondLst>
                                            <p:cond evt="begin" delay="0">
                                              <p:tn val="58"/>
                                            </p:cond>
                                          </p:stCondLst>
                                          <p:endCondLst>
                                            <p:cond evt="onStopAudio" delay="0">
                                              <p:tgtEl>
                                                <p:sldTgt/>
                                              </p:tgtEl>
                                            </p:cond>
                                          </p:endCondLst>
                                        </p:cTn>
                                        <p:tgtEl>
                                          <p:sndTgt r:embed="rId4" name="menu_toggle_tone - Copy.wav"/>
                                        </p:tgtEl>
                                      </p:cMediaNode>
                                    </p:audio>
                                  </p:subTnLst>
                                </p:cTn>
                              </p:par>
                            </p:childTnLst>
                          </p:cTn>
                        </p:par>
                        <p:par>
                          <p:cTn id="61" fill="hold">
                            <p:stCondLst>
                              <p:cond delay="5200"/>
                            </p:stCondLst>
                            <p:childTnLst>
                              <p:par>
                                <p:cTn id="62" presetID="17" presetClass="entr" presetSubtype="8" fill="hold" nodeType="afterEffect">
                                  <p:stCondLst>
                                    <p:cond delay="0"/>
                                  </p:stCondLst>
                                  <p:childTnLst>
                                    <p:set>
                                      <p:cBhvr>
                                        <p:cTn id="63" dur="1" fill="hold">
                                          <p:stCondLst>
                                            <p:cond delay="0"/>
                                          </p:stCondLst>
                                        </p:cTn>
                                        <p:tgtEl>
                                          <p:spTgt spid="153"/>
                                        </p:tgtEl>
                                        <p:attrNameLst>
                                          <p:attrName>style.visibility</p:attrName>
                                        </p:attrNameLst>
                                      </p:cBhvr>
                                      <p:to>
                                        <p:strVal val="visible"/>
                                      </p:to>
                                    </p:set>
                                    <p:anim calcmode="lin" valueType="num">
                                      <p:cBhvr>
                                        <p:cTn id="64" dur="500" fill="hold"/>
                                        <p:tgtEl>
                                          <p:spTgt spid="153"/>
                                        </p:tgtEl>
                                        <p:attrNameLst>
                                          <p:attrName>ppt_x</p:attrName>
                                        </p:attrNameLst>
                                      </p:cBhvr>
                                      <p:tavLst>
                                        <p:tav tm="0">
                                          <p:val>
                                            <p:strVal val="#ppt_x-#ppt_w/2"/>
                                          </p:val>
                                        </p:tav>
                                        <p:tav tm="100000">
                                          <p:val>
                                            <p:strVal val="#ppt_x"/>
                                          </p:val>
                                        </p:tav>
                                      </p:tavLst>
                                    </p:anim>
                                    <p:anim calcmode="lin" valueType="num">
                                      <p:cBhvr>
                                        <p:cTn id="65" dur="500" fill="hold"/>
                                        <p:tgtEl>
                                          <p:spTgt spid="153"/>
                                        </p:tgtEl>
                                        <p:attrNameLst>
                                          <p:attrName>ppt_y</p:attrName>
                                        </p:attrNameLst>
                                      </p:cBhvr>
                                      <p:tavLst>
                                        <p:tav tm="0">
                                          <p:val>
                                            <p:strVal val="#ppt_y"/>
                                          </p:val>
                                        </p:tav>
                                        <p:tav tm="100000">
                                          <p:val>
                                            <p:strVal val="#ppt_y"/>
                                          </p:val>
                                        </p:tav>
                                      </p:tavLst>
                                    </p:anim>
                                    <p:anim calcmode="lin" valueType="num">
                                      <p:cBhvr>
                                        <p:cTn id="66" dur="500" fill="hold"/>
                                        <p:tgtEl>
                                          <p:spTgt spid="153"/>
                                        </p:tgtEl>
                                        <p:attrNameLst>
                                          <p:attrName>ppt_w</p:attrName>
                                        </p:attrNameLst>
                                      </p:cBhvr>
                                      <p:tavLst>
                                        <p:tav tm="0">
                                          <p:val>
                                            <p:fltVal val="0"/>
                                          </p:val>
                                        </p:tav>
                                        <p:tav tm="100000">
                                          <p:val>
                                            <p:strVal val="#ppt_w"/>
                                          </p:val>
                                        </p:tav>
                                      </p:tavLst>
                                    </p:anim>
                                    <p:anim calcmode="lin" valueType="num">
                                      <p:cBhvr>
                                        <p:cTn id="67" dur="500" fill="hold"/>
                                        <p:tgtEl>
                                          <p:spTgt spid="153"/>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62"/>
                                            </p:cond>
                                          </p:stCondLst>
                                          <p:endCondLst>
                                            <p:cond evt="onStopAudio" delay="0">
                                              <p:tgtEl>
                                                <p:sldTgt/>
                                              </p:tgtEl>
                                            </p:cond>
                                          </p:endCondLst>
                                        </p:cTn>
                                        <p:tgtEl>
                                          <p:sndTgt r:embed="rId5" name="3beeps.wav"/>
                                        </p:tgtEl>
                                      </p:cMediaNode>
                                    </p:audio>
                                  </p:subTnLst>
                                </p:cTn>
                              </p:par>
                            </p:childTnLst>
                          </p:cTn>
                        </p:par>
                        <p:par>
                          <p:cTn id="68" fill="hold">
                            <p:stCondLst>
                              <p:cond delay="5700"/>
                            </p:stCondLst>
                            <p:childTnLst>
                              <p:par>
                                <p:cTn id="69" presetID="16" presetClass="entr" presetSubtype="21" fill="hold" grpId="0" nodeType="afterEffect">
                                  <p:stCondLst>
                                    <p:cond delay="0"/>
                                  </p:stCondLst>
                                  <p:childTnLst>
                                    <p:set>
                                      <p:cBhvr>
                                        <p:cTn id="70" dur="1" fill="hold">
                                          <p:stCondLst>
                                            <p:cond delay="0"/>
                                          </p:stCondLst>
                                        </p:cTn>
                                        <p:tgtEl>
                                          <p:spTgt spid="62"/>
                                        </p:tgtEl>
                                        <p:attrNameLst>
                                          <p:attrName>style.visibility</p:attrName>
                                        </p:attrNameLst>
                                      </p:cBhvr>
                                      <p:to>
                                        <p:strVal val="visible"/>
                                      </p:to>
                                    </p:set>
                                    <p:animEffect transition="in" filter="barn(inVertical)">
                                      <p:cBhvr>
                                        <p:cTn id="71"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2" restart="whenNotActive" fill="hold" evtFilter="cancelBubble" nodeType="interactiveSeq">
                <p:stCondLst>
                  <p:cond evt="onClick" delay="0">
                    <p:tgtEl>
                      <p:spTgt spid="62"/>
                    </p:tgtEl>
                  </p:cond>
                </p:stCondLst>
                <p:endSync evt="end" delay="0">
                  <p:rtn val="all"/>
                </p:endSync>
                <p:childTnLst>
                  <p:par>
                    <p:cTn id="73" fill="hold">
                      <p:stCondLst>
                        <p:cond delay="0"/>
                      </p:stCondLst>
                      <p:childTnLst>
                        <p:par>
                          <p:cTn id="74" fill="hold">
                            <p:stCondLst>
                              <p:cond delay="0"/>
                            </p:stCondLst>
                            <p:childTnLst>
                              <p:par>
                                <p:cTn id="75" presetID="9" presetClass="entr" presetSubtype="0" fill="hold" grpId="0" nodeType="clickEffect">
                                  <p:stCondLst>
                                    <p:cond delay="0"/>
                                  </p:stCondLst>
                                  <p:childTnLst>
                                    <p:set>
                                      <p:cBhvr>
                                        <p:cTn id="76" dur="1" fill="hold">
                                          <p:stCondLst>
                                            <p:cond delay="0"/>
                                          </p:stCondLst>
                                        </p:cTn>
                                        <p:tgtEl>
                                          <p:spTgt spid="80"/>
                                        </p:tgtEl>
                                        <p:attrNameLst>
                                          <p:attrName>style.visibility</p:attrName>
                                        </p:attrNameLst>
                                      </p:cBhvr>
                                      <p:to>
                                        <p:strVal val="visible"/>
                                      </p:to>
                                    </p:set>
                                    <p:animEffect transition="in" filter="dissolve">
                                      <p:cBhvr>
                                        <p:cTn id="77" dur="500"/>
                                        <p:tgtEl>
                                          <p:spTgt spid="80"/>
                                        </p:tgtEl>
                                      </p:cBhvr>
                                    </p:animEffect>
                                  </p:childTnLst>
                                  <p:subTnLst>
                                    <p:audio>
                                      <p:cMediaNode>
                                        <p:cTn display="0" masterRel="sameClick">
                                          <p:stCondLst>
                                            <p:cond evt="begin" delay="0">
                                              <p:tn val="75"/>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62"/>
                  </p:tgtEl>
                </p:cond>
              </p:nextCondLst>
            </p:seq>
          </p:childTnLst>
        </p:cTn>
      </p:par>
    </p:tnLst>
    <p:bldLst>
      <p:bldP spid="60" grpId="0" animBg="1"/>
      <p:bldP spid="58" grpId="0" animBg="1"/>
      <p:bldP spid="62" grpId="0" animBg="1"/>
      <p:bldP spid="8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1801002" y="285934"/>
            <a:ext cx="10196002" cy="2042026"/>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Loại phân bón nào sau đây có hàm lượng % Nitrogen cao nhất?</a:t>
            </a: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69" name="Group 68"/>
          <p:cNvGrpSpPr/>
          <p:nvPr/>
        </p:nvGrpSpPr>
        <p:grpSpPr>
          <a:xfrm>
            <a:off x="1109834" y="2560109"/>
            <a:ext cx="7575647" cy="930586"/>
            <a:chOff x="1139780" y="2822887"/>
            <a:chExt cx="7597820" cy="1063311"/>
          </a:xfrm>
        </p:grpSpPr>
        <p:grpSp>
          <p:nvGrpSpPr>
            <p:cNvPr id="23" name="Group 22"/>
            <p:cNvGrpSpPr/>
            <p:nvPr/>
          </p:nvGrpSpPr>
          <p:grpSpPr>
            <a:xfrm>
              <a:off x="1139780" y="2822887"/>
              <a:ext cx="7597820" cy="1063311"/>
              <a:chOff x="1139780" y="2790695"/>
              <a:chExt cx="4733934" cy="863210"/>
            </a:xfrm>
          </p:grpSpPr>
          <p:sp>
            <p:nvSpPr>
              <p:cNvPr id="18" name="Parallelogram 17"/>
              <p:cNvSpPr/>
              <p:nvPr/>
            </p:nvSpPr>
            <p:spPr>
              <a:xfrm>
                <a:off x="1139780" y="3102576"/>
                <a:ext cx="4733934" cy="551329"/>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Amoni sulfate (NH</a:t>
                </a:r>
                <a:r>
                  <a:rPr kumimoji="0" lang="vi-VN" sz="3600" b="0" i="0" u="none" strike="noStrike" kern="1200" cap="none" spc="0" normalizeH="0" baseline="-25000" noProof="0" dirty="0">
                    <a:ln>
                      <a:noFill/>
                    </a:ln>
                    <a:solidFill>
                      <a:prstClr val="white"/>
                    </a:solidFill>
                    <a:effectLst/>
                    <a:uLnTx/>
                    <a:uFillTx/>
                    <a:latin typeface="Times New Roman" panose="02020603050405020304" pitchFamily="18" charset="0"/>
                    <a:ea typeface="Calibri" panose="020F0502020204030204" pitchFamily="34" charset="0"/>
                    <a:cs typeface="+mn-cs"/>
                  </a:rPr>
                  <a:t>4</a:t>
                </a:r>
                <a:r>
                  <a:rPr kumimoji="0" lang="vi-VN" sz="3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a:t>
                </a:r>
                <a:r>
                  <a:rPr kumimoji="0" lang="vi-VN" sz="3600" b="0" i="0" u="none" strike="noStrike" kern="1200" cap="none" spc="0" normalizeH="0" baseline="-25000" noProof="0" dirty="0">
                    <a:ln>
                      <a:noFill/>
                    </a:ln>
                    <a:solidFill>
                      <a:prstClr val="white"/>
                    </a:solidFill>
                    <a:effectLst/>
                    <a:uLnTx/>
                    <a:uFillTx/>
                    <a:latin typeface="Times New Roman" panose="02020603050405020304" pitchFamily="18" charset="0"/>
                    <a:ea typeface="Calibri" panose="020F0502020204030204" pitchFamily="34" charset="0"/>
                    <a:cs typeface="+mn-cs"/>
                  </a:rPr>
                  <a:t>2</a:t>
                </a:r>
                <a:r>
                  <a:rPr kumimoji="0" lang="vi-VN" sz="3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SO</a:t>
                </a:r>
                <a:r>
                  <a:rPr kumimoji="0" lang="vi-VN" sz="3600" b="0" i="0" u="none" strike="noStrike" kern="1200" cap="none" spc="0" normalizeH="0" baseline="-25000" noProof="0" dirty="0">
                    <a:ln>
                      <a:noFill/>
                    </a:ln>
                    <a:solidFill>
                      <a:prstClr val="white"/>
                    </a:solidFill>
                    <a:effectLst/>
                    <a:uLnTx/>
                    <a:uFillTx/>
                    <a:latin typeface="Times New Roman" panose="02020603050405020304" pitchFamily="18" charset="0"/>
                    <a:ea typeface="Calibri" panose="020F0502020204030204" pitchFamily="34" charset="0"/>
                    <a:cs typeface="+mn-cs"/>
                  </a:rPr>
                  <a:t>4</a:t>
                </a:r>
                <a:endParaRPr kumimoji="0" lang="en-US" sz="36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Parallelogram 6"/>
              <p:cNvSpPr/>
              <p:nvPr/>
            </p:nvSpPr>
            <p:spPr>
              <a:xfrm flipH="1">
                <a:off x="1147960" y="2790695"/>
                <a:ext cx="1530911"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a:t>
                </a:r>
              </a:p>
            </p:txBody>
          </p:sp>
          <p:sp>
            <p:nvSpPr>
              <p:cNvPr id="22" name="Rectangle 21"/>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grpSp>
        <p:cxnSp>
          <p:nvCxnSpPr>
            <p:cNvPr id="42" name="Straight Connector 41"/>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1535568" y="104990"/>
            <a:ext cx="387790" cy="2372165"/>
            <a:chOff x="1322576" y="181190"/>
            <a:chExt cx="387790" cy="2372165"/>
          </a:xfrm>
        </p:grpSpPr>
        <p:grpSp>
          <p:nvGrpSpPr>
            <p:cNvPr id="53" name="Group 52"/>
            <p:cNvGrpSpPr/>
            <p:nvPr/>
          </p:nvGrpSpPr>
          <p:grpSpPr>
            <a:xfrm>
              <a:off x="1322576" y="1227176"/>
              <a:ext cx="286946" cy="286946"/>
              <a:chOff x="505017" y="3509933"/>
              <a:chExt cx="286946" cy="286946"/>
            </a:xfrm>
          </p:grpSpPr>
          <p:sp>
            <p:nvSpPr>
              <p:cNvPr id="54" name="Oval 53"/>
              <p:cNvSpPr/>
              <p:nvPr/>
            </p:nvSpPr>
            <p:spPr>
              <a:xfrm>
                <a:off x="505017" y="350993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5" name="Oval 54"/>
              <p:cNvSpPr/>
              <p:nvPr/>
            </p:nvSpPr>
            <p:spPr>
              <a:xfrm>
                <a:off x="587032" y="358926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57" name="Left Bracket 56"/>
            <p:cNvSpPr/>
            <p:nvPr/>
          </p:nvSpPr>
          <p:spPr>
            <a:xfrm>
              <a:off x="1465654" y="181190"/>
              <a:ext cx="244712" cy="2372165"/>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58" name="Left Bracket 57"/>
          <p:cNvSpPr/>
          <p:nvPr/>
        </p:nvSpPr>
        <p:spPr>
          <a:xfrm flipH="1">
            <a:off x="11784758" y="37455"/>
            <a:ext cx="220651" cy="2372165"/>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grpSp>
        <p:nvGrpSpPr>
          <p:cNvPr id="121" name="Group 120"/>
          <p:cNvGrpSpPr/>
          <p:nvPr/>
        </p:nvGrpSpPr>
        <p:grpSpPr>
          <a:xfrm>
            <a:off x="1109834" y="3671247"/>
            <a:ext cx="7575647" cy="930586"/>
            <a:chOff x="1139780" y="2822887"/>
            <a:chExt cx="7597820" cy="1063311"/>
          </a:xfrm>
        </p:grpSpPr>
        <p:grpSp>
          <p:nvGrpSpPr>
            <p:cNvPr id="122" name="Group 121"/>
            <p:cNvGrpSpPr/>
            <p:nvPr/>
          </p:nvGrpSpPr>
          <p:grpSpPr>
            <a:xfrm>
              <a:off x="1139780" y="2822887"/>
              <a:ext cx="7597820" cy="1063311"/>
              <a:chOff x="1139780" y="2790695"/>
              <a:chExt cx="4733934" cy="863210"/>
            </a:xfrm>
          </p:grpSpPr>
          <p:sp>
            <p:nvSpPr>
              <p:cNvPr id="124" name="Parallelogram 123"/>
              <p:cNvSpPr/>
              <p:nvPr/>
            </p:nvSpPr>
            <p:spPr>
              <a:xfrm>
                <a:off x="1139780" y="3102576"/>
                <a:ext cx="4733934" cy="551329"/>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Amoni nitrate NH</a:t>
                </a:r>
                <a:r>
                  <a:rPr kumimoji="0" lang="vi-VN" sz="3600" b="0" i="0" u="none" strike="noStrike" kern="1200" cap="none" spc="0" normalizeH="0" baseline="-25000" noProof="0" dirty="0">
                    <a:ln>
                      <a:noFill/>
                    </a:ln>
                    <a:solidFill>
                      <a:prstClr val="white"/>
                    </a:solidFill>
                    <a:effectLst/>
                    <a:uLnTx/>
                    <a:uFillTx/>
                    <a:latin typeface="Times New Roman" panose="02020603050405020304" pitchFamily="18" charset="0"/>
                    <a:ea typeface="Calibri" panose="020F0502020204030204" pitchFamily="34" charset="0"/>
                    <a:cs typeface="+mn-cs"/>
                  </a:rPr>
                  <a:t>4</a:t>
                </a:r>
                <a:r>
                  <a:rPr kumimoji="0" lang="vi-VN" sz="3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NO</a:t>
                </a:r>
                <a:r>
                  <a:rPr kumimoji="0" lang="vi-VN" sz="3600" b="0" i="0" u="none" strike="noStrike" kern="1200" cap="none" spc="0" normalizeH="0" baseline="-25000" noProof="0" dirty="0">
                    <a:ln>
                      <a:noFill/>
                    </a:ln>
                    <a:solidFill>
                      <a:prstClr val="white"/>
                    </a:solidFill>
                    <a:effectLst/>
                    <a:uLnTx/>
                    <a:uFillTx/>
                    <a:latin typeface="Times New Roman" panose="02020603050405020304" pitchFamily="18" charset="0"/>
                    <a:ea typeface="Calibri" panose="020F0502020204030204" pitchFamily="34" charset="0"/>
                    <a:cs typeface="+mn-cs"/>
                  </a:rPr>
                  <a:t>3</a:t>
                </a:r>
                <a:r>
                  <a:rPr kumimoji="0" lang="vi-VN" sz="3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endParaRPr kumimoji="0" lang="en-US" sz="36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25" name="Parallelogram 124"/>
              <p:cNvSpPr/>
              <p:nvPr/>
            </p:nvSpPr>
            <p:spPr>
              <a:xfrm flipH="1">
                <a:off x="1147960" y="2790695"/>
                <a:ext cx="1530911"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B</a:t>
                </a:r>
              </a:p>
            </p:txBody>
          </p:sp>
          <p:sp>
            <p:nvSpPr>
              <p:cNvPr id="126" name="Rectangle 125"/>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grpSp>
        <p:cxnSp>
          <p:nvCxnSpPr>
            <p:cNvPr id="123" name="Straight Connector 122"/>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27" name="Group 126"/>
          <p:cNvGrpSpPr/>
          <p:nvPr/>
        </p:nvGrpSpPr>
        <p:grpSpPr>
          <a:xfrm>
            <a:off x="1109834" y="4757205"/>
            <a:ext cx="7575647" cy="930588"/>
            <a:chOff x="1139780" y="2822885"/>
            <a:chExt cx="7597820" cy="1063314"/>
          </a:xfrm>
        </p:grpSpPr>
        <p:grpSp>
          <p:nvGrpSpPr>
            <p:cNvPr id="128" name="Group 127"/>
            <p:cNvGrpSpPr/>
            <p:nvPr/>
          </p:nvGrpSpPr>
          <p:grpSpPr>
            <a:xfrm>
              <a:off x="1139780" y="2822885"/>
              <a:ext cx="7597820" cy="1063314"/>
              <a:chOff x="1139780" y="2790695"/>
              <a:chExt cx="4733934" cy="863213"/>
            </a:xfrm>
          </p:grpSpPr>
          <p:sp>
            <p:nvSpPr>
              <p:cNvPr id="130" name="Parallelogram 129"/>
              <p:cNvSpPr/>
              <p:nvPr/>
            </p:nvSpPr>
            <p:spPr>
              <a:xfrm>
                <a:off x="1139780" y="3102578"/>
                <a:ext cx="4733934" cy="551330"/>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white"/>
                    </a:solidFill>
                    <a:effectLst/>
                    <a:uLnTx/>
                    <a:uFillTx/>
                    <a:latin typeface="Times New Roman" panose="02020603050405020304" pitchFamily="18" charset="0"/>
                    <a:ea typeface="Calibri" panose="020F0502020204030204" pitchFamily="34" charset="0"/>
                    <a:cs typeface="+mn-cs"/>
                  </a:rPr>
                  <a:t>Urea </a:t>
                </a:r>
                <a:r>
                  <a:rPr kumimoji="0" lang="vi-VN" sz="3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(NH</a:t>
                </a:r>
                <a:r>
                  <a:rPr kumimoji="0" lang="vi-VN" sz="3600" b="0" i="0" u="none" strike="noStrike" kern="1200" cap="none" spc="0" normalizeH="0" baseline="-25000" noProof="0" dirty="0">
                    <a:ln>
                      <a:noFill/>
                    </a:ln>
                    <a:solidFill>
                      <a:prstClr val="white"/>
                    </a:solidFill>
                    <a:effectLst/>
                    <a:uLnTx/>
                    <a:uFillTx/>
                    <a:latin typeface="Times New Roman" panose="02020603050405020304" pitchFamily="18" charset="0"/>
                    <a:ea typeface="Calibri" panose="020F0502020204030204" pitchFamily="34" charset="0"/>
                    <a:cs typeface="+mn-cs"/>
                  </a:rPr>
                  <a:t>2</a:t>
                </a:r>
                <a:r>
                  <a:rPr kumimoji="0" lang="vi-VN" sz="3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a:t>
                </a:r>
                <a:r>
                  <a:rPr kumimoji="0" lang="vi-VN" sz="3600" b="0" i="0" u="none" strike="noStrike" kern="1200" cap="none" spc="0" normalizeH="0" baseline="-25000" noProof="0" dirty="0">
                    <a:ln>
                      <a:noFill/>
                    </a:ln>
                    <a:solidFill>
                      <a:prstClr val="white"/>
                    </a:solidFill>
                    <a:effectLst/>
                    <a:uLnTx/>
                    <a:uFillTx/>
                    <a:latin typeface="Times New Roman" panose="02020603050405020304" pitchFamily="18" charset="0"/>
                    <a:ea typeface="Calibri" panose="020F0502020204030204" pitchFamily="34" charset="0"/>
                    <a:cs typeface="+mn-cs"/>
                  </a:rPr>
                  <a:t>2</a:t>
                </a:r>
                <a:r>
                  <a:rPr kumimoji="0" lang="vi-VN" sz="3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CO</a:t>
                </a:r>
                <a:endParaRPr kumimoji="0" lang="en-US" sz="36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31" name="Parallelogram 130"/>
              <p:cNvSpPr/>
              <p:nvPr/>
            </p:nvSpPr>
            <p:spPr>
              <a:xfrm flipH="1">
                <a:off x="1147960" y="2790695"/>
                <a:ext cx="1530911"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a:t>
                </a:r>
              </a:p>
            </p:txBody>
          </p:sp>
          <p:sp>
            <p:nvSpPr>
              <p:cNvPr id="132" name="Rectangle 131"/>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grpSp>
        <p:cxnSp>
          <p:nvCxnSpPr>
            <p:cNvPr id="129" name="Straight Connector 128"/>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53" name="Group 152"/>
          <p:cNvGrpSpPr/>
          <p:nvPr/>
        </p:nvGrpSpPr>
        <p:grpSpPr>
          <a:xfrm>
            <a:off x="1109834" y="5844029"/>
            <a:ext cx="7575647" cy="930586"/>
            <a:chOff x="1139780" y="2822887"/>
            <a:chExt cx="7597820" cy="1063311"/>
          </a:xfrm>
        </p:grpSpPr>
        <p:grpSp>
          <p:nvGrpSpPr>
            <p:cNvPr id="154" name="Group 153"/>
            <p:cNvGrpSpPr/>
            <p:nvPr/>
          </p:nvGrpSpPr>
          <p:grpSpPr>
            <a:xfrm>
              <a:off x="1139780" y="2822887"/>
              <a:ext cx="7597820" cy="1063311"/>
              <a:chOff x="1139780" y="2790695"/>
              <a:chExt cx="4733934" cy="863210"/>
            </a:xfrm>
          </p:grpSpPr>
          <p:sp>
            <p:nvSpPr>
              <p:cNvPr id="156" name="Parallelogram 155"/>
              <p:cNvSpPr/>
              <p:nvPr/>
            </p:nvSpPr>
            <p:spPr>
              <a:xfrm>
                <a:off x="1139780" y="3102576"/>
                <a:ext cx="4733934" cy="551329"/>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vi-VN" sz="3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Calcium nitrate Ca(NO</a:t>
                </a:r>
                <a:r>
                  <a:rPr kumimoji="0" lang="vi-VN" sz="3600" b="0" i="0" u="none" strike="noStrike" kern="1200" cap="none" spc="0" normalizeH="0" baseline="-25000" noProof="0" dirty="0">
                    <a:ln>
                      <a:noFill/>
                    </a:ln>
                    <a:solidFill>
                      <a:prstClr val="white"/>
                    </a:solidFill>
                    <a:effectLst/>
                    <a:uLnTx/>
                    <a:uFillTx/>
                    <a:latin typeface="Times New Roman" panose="02020603050405020304" pitchFamily="18" charset="0"/>
                    <a:ea typeface="Calibri" panose="020F0502020204030204" pitchFamily="34" charset="0"/>
                    <a:cs typeface="+mn-cs"/>
                  </a:rPr>
                  <a:t>3</a:t>
                </a:r>
                <a:r>
                  <a:rPr kumimoji="0" lang="vi-VN" sz="3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a:t>
                </a:r>
                <a:r>
                  <a:rPr kumimoji="0" lang="vi-VN" sz="3600" b="0" i="0" u="none" strike="noStrike" kern="1200" cap="none" spc="0" normalizeH="0" baseline="-25000" noProof="0" dirty="0">
                    <a:ln>
                      <a:noFill/>
                    </a:ln>
                    <a:solidFill>
                      <a:prstClr val="white"/>
                    </a:solidFill>
                    <a:effectLst/>
                    <a:uLnTx/>
                    <a:uFillTx/>
                    <a:latin typeface="Times New Roman" panose="02020603050405020304" pitchFamily="18" charset="0"/>
                    <a:ea typeface="Calibri" panose="020F0502020204030204" pitchFamily="34" charset="0"/>
                    <a:cs typeface="+mn-cs"/>
                  </a:rPr>
                  <a:t>2</a:t>
                </a:r>
                <a:endParaRPr kumimoji="0" lang="en-US" sz="36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7" name="Parallelogram 156"/>
              <p:cNvSpPr/>
              <p:nvPr/>
            </p:nvSpPr>
            <p:spPr>
              <a:xfrm flipH="1">
                <a:off x="1147960" y="2790695"/>
                <a:ext cx="1530911"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D</a:t>
                </a:r>
              </a:p>
            </p:txBody>
          </p:sp>
          <p:sp>
            <p:nvSpPr>
              <p:cNvPr id="158" name="Rectangle 157"/>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grpSp>
        <p:cxnSp>
          <p:nvCxnSpPr>
            <p:cNvPr id="155" name="Straight Connector 154"/>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59" name="Group 158"/>
          <p:cNvGrpSpPr/>
          <p:nvPr/>
        </p:nvGrpSpPr>
        <p:grpSpPr>
          <a:xfrm>
            <a:off x="785877" y="5227979"/>
            <a:ext cx="286946" cy="1086820"/>
            <a:chOff x="471240" y="3618653"/>
            <a:chExt cx="286946" cy="1086820"/>
          </a:xfrm>
        </p:grpSpPr>
        <p:cxnSp>
          <p:nvCxnSpPr>
            <p:cNvPr id="160" name="Straight Connector 159"/>
            <p:cNvCxnSpPr>
              <a:stCxn id="141" idx="4"/>
              <a:endCxn id="162" idx="0"/>
            </p:cNvCxnSpPr>
            <p:nvPr/>
          </p:nvCxnSpPr>
          <p:spPr>
            <a:xfrm>
              <a:off x="614713" y="3618653"/>
              <a:ext cx="0" cy="799874"/>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61" name="Group 160"/>
            <p:cNvGrpSpPr/>
            <p:nvPr/>
          </p:nvGrpSpPr>
          <p:grpSpPr>
            <a:xfrm>
              <a:off x="471240" y="4418527"/>
              <a:ext cx="286946" cy="286946"/>
              <a:chOff x="452190" y="3163606"/>
              <a:chExt cx="286946" cy="286946"/>
            </a:xfrm>
          </p:grpSpPr>
          <p:sp>
            <p:nvSpPr>
              <p:cNvPr id="162" name="Oval 161"/>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63" name="Oval 162"/>
              <p:cNvSpPr/>
              <p:nvPr/>
            </p:nvSpPr>
            <p:spPr>
              <a:xfrm>
                <a:off x="536586"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grpSp>
        <p:nvGrpSpPr>
          <p:cNvPr id="2" name="Group 1"/>
          <p:cNvGrpSpPr/>
          <p:nvPr/>
        </p:nvGrpSpPr>
        <p:grpSpPr>
          <a:xfrm>
            <a:off x="446455" y="89289"/>
            <a:ext cx="956393" cy="957623"/>
            <a:chOff x="83662" y="159259"/>
            <a:chExt cx="1082288" cy="1083680"/>
          </a:xfrm>
        </p:grpSpPr>
        <p:sp>
          <p:nvSpPr>
            <p:cNvPr id="10" name="Oval 9"/>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endParaRPr>
            </a:p>
          </p:txBody>
        </p:sp>
        <p:pic>
          <p:nvPicPr>
            <p:cNvPr id="82" name="Picture 81"/>
            <p:cNvPicPr>
              <a:picLocks noChangeAspect="1"/>
            </p:cNvPicPr>
            <p:nvPr/>
          </p:nvPicPr>
          <p:blipFill>
            <a:blip r:embed="rId7"/>
            <a:stretch>
              <a:fillRect/>
            </a:stretch>
          </p:blipFill>
          <p:spPr>
            <a:xfrm>
              <a:off x="83662" y="159259"/>
              <a:ext cx="1082288" cy="1082288"/>
            </a:xfrm>
            <a:prstGeom prst="rect">
              <a:avLst/>
            </a:prstGeom>
          </p:spPr>
        </p:pic>
        <p:pic>
          <p:nvPicPr>
            <p:cNvPr id="81" name="Picture 80"/>
            <p:cNvPicPr>
              <a:picLocks noChangeAspect="1"/>
            </p:cNvPicPr>
            <p:nvPr/>
          </p:nvPicPr>
          <p:blipFill>
            <a:blip r:embed="rId8"/>
            <a:stretch>
              <a:fillRect/>
            </a:stretch>
          </p:blipFill>
          <p:spPr>
            <a:xfrm>
              <a:off x="140649" y="240741"/>
              <a:ext cx="757177" cy="937456"/>
            </a:xfrm>
            <a:prstGeom prst="rect">
              <a:avLst/>
            </a:prstGeom>
          </p:spPr>
        </p:pic>
        <p:sp>
          <p:nvSpPr>
            <p:cNvPr id="3" name="TextBox 2"/>
            <p:cNvSpPr txBox="1"/>
            <p:nvPr/>
          </p:nvSpPr>
          <p:spPr>
            <a:xfrm>
              <a:off x="321902" y="267725"/>
              <a:ext cx="611686" cy="97521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rPr>
                <a:t>2</a:t>
              </a:r>
            </a:p>
          </p:txBody>
        </p:sp>
      </p:grpSp>
      <p:sp>
        <p:nvSpPr>
          <p:cNvPr id="62" name="Parallelogram 61"/>
          <p:cNvSpPr/>
          <p:nvPr/>
        </p:nvSpPr>
        <p:spPr>
          <a:xfrm flipH="1">
            <a:off x="8685481" y="6432885"/>
            <a:ext cx="1388960" cy="425116"/>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Đáp án</a:t>
            </a:r>
            <a:endParaRPr kumimoji="0" lang="en-US" sz="18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151" name="Group 150"/>
          <p:cNvGrpSpPr/>
          <p:nvPr/>
        </p:nvGrpSpPr>
        <p:grpSpPr>
          <a:xfrm>
            <a:off x="785877" y="4038129"/>
            <a:ext cx="286946" cy="1189850"/>
            <a:chOff x="471240" y="3515623"/>
            <a:chExt cx="286946" cy="1189850"/>
          </a:xfrm>
        </p:grpSpPr>
        <p:cxnSp>
          <p:nvCxnSpPr>
            <p:cNvPr id="139" name="Straight Connector 138"/>
            <p:cNvCxnSpPr>
              <a:endCxn id="141" idx="0"/>
            </p:cNvCxnSpPr>
            <p:nvPr/>
          </p:nvCxnSpPr>
          <p:spPr>
            <a:xfrm>
              <a:off x="614713" y="3515623"/>
              <a:ext cx="0" cy="902904"/>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40" name="Group 139"/>
            <p:cNvGrpSpPr/>
            <p:nvPr/>
          </p:nvGrpSpPr>
          <p:grpSpPr>
            <a:xfrm>
              <a:off x="471240" y="4418527"/>
              <a:ext cx="286946" cy="286946"/>
              <a:chOff x="452190" y="3163606"/>
              <a:chExt cx="286946" cy="286946"/>
            </a:xfrm>
          </p:grpSpPr>
          <p:sp>
            <p:nvSpPr>
              <p:cNvPr id="141" name="Oval 140"/>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42" name="Oval 141"/>
              <p:cNvSpPr/>
              <p:nvPr/>
            </p:nvSpPr>
            <p:spPr>
              <a:xfrm>
                <a:off x="531824"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grpSp>
        <p:nvGrpSpPr>
          <p:cNvPr id="150" name="Group 149"/>
          <p:cNvGrpSpPr/>
          <p:nvPr/>
        </p:nvGrpSpPr>
        <p:grpSpPr>
          <a:xfrm>
            <a:off x="785877" y="3013380"/>
            <a:ext cx="1315706" cy="1151752"/>
            <a:chOff x="471240" y="2490871"/>
            <a:chExt cx="1315706" cy="1151752"/>
          </a:xfrm>
        </p:grpSpPr>
        <p:cxnSp>
          <p:nvCxnSpPr>
            <p:cNvPr id="116" name="Straight Connector 115"/>
            <p:cNvCxnSpPr>
              <a:stCxn id="20" idx="4"/>
              <a:endCxn id="118" idx="0"/>
            </p:cNvCxnSpPr>
            <p:nvPr/>
          </p:nvCxnSpPr>
          <p:spPr>
            <a:xfrm flipH="1">
              <a:off x="614713" y="2490871"/>
              <a:ext cx="1172233" cy="864806"/>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17" name="Group 116"/>
            <p:cNvGrpSpPr/>
            <p:nvPr/>
          </p:nvGrpSpPr>
          <p:grpSpPr>
            <a:xfrm>
              <a:off x="471240" y="3355677"/>
              <a:ext cx="286946" cy="286946"/>
              <a:chOff x="452190" y="3163606"/>
              <a:chExt cx="286946" cy="286946"/>
            </a:xfrm>
          </p:grpSpPr>
          <p:sp>
            <p:nvSpPr>
              <p:cNvPr id="118" name="Oval 117"/>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19" name="Oval 118"/>
              <p:cNvSpPr/>
              <p:nvPr/>
            </p:nvSpPr>
            <p:spPr>
              <a:xfrm>
                <a:off x="531824"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grpSp>
        <p:nvGrpSpPr>
          <p:cNvPr id="149" name="Group 148"/>
          <p:cNvGrpSpPr/>
          <p:nvPr/>
        </p:nvGrpSpPr>
        <p:grpSpPr>
          <a:xfrm>
            <a:off x="785877" y="1045682"/>
            <a:ext cx="1459179" cy="1967698"/>
            <a:chOff x="-700993" y="574182"/>
            <a:chExt cx="1459179" cy="1967698"/>
          </a:xfrm>
        </p:grpSpPr>
        <p:cxnSp>
          <p:nvCxnSpPr>
            <p:cNvPr id="13" name="Straight Connector 12"/>
            <p:cNvCxnSpPr>
              <a:stCxn id="82" idx="2"/>
              <a:endCxn id="20" idx="0"/>
            </p:cNvCxnSpPr>
            <p:nvPr/>
          </p:nvCxnSpPr>
          <p:spPr>
            <a:xfrm>
              <a:off x="-700993" y="574182"/>
              <a:ext cx="1315706" cy="1680752"/>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66" name="Group 65"/>
            <p:cNvGrpSpPr/>
            <p:nvPr/>
          </p:nvGrpSpPr>
          <p:grpSpPr>
            <a:xfrm>
              <a:off x="471240" y="2254934"/>
              <a:ext cx="286946" cy="286946"/>
              <a:chOff x="452190" y="3133126"/>
              <a:chExt cx="286946" cy="286946"/>
            </a:xfrm>
          </p:grpSpPr>
          <p:sp>
            <p:nvSpPr>
              <p:cNvPr id="20" name="Oval 19"/>
              <p:cNvSpPr/>
              <p:nvPr/>
            </p:nvSpPr>
            <p:spPr>
              <a:xfrm>
                <a:off x="452190" y="313312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1" name="Oval 20"/>
              <p:cNvSpPr/>
              <p:nvPr/>
            </p:nvSpPr>
            <p:spPr>
              <a:xfrm>
                <a:off x="531824" y="3217049"/>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sp>
        <p:nvSpPr>
          <p:cNvPr id="80" name="Parallelogram 79"/>
          <p:cNvSpPr/>
          <p:nvPr/>
        </p:nvSpPr>
        <p:spPr>
          <a:xfrm>
            <a:off x="1102999" y="5084149"/>
            <a:ext cx="7582482" cy="594362"/>
          </a:xfrm>
          <a:prstGeom prst="parallelogram">
            <a:avLst/>
          </a:prstGeom>
          <a:solidFill>
            <a:srgbClr val="0ABD41">
              <a:alpha val="4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2828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400" fill="hold"/>
                                        <p:tgtEl>
                                          <p:spTgt spid="2"/>
                                        </p:tgtEl>
                                        <p:attrNameLst>
                                          <p:attrName>ppt_w</p:attrName>
                                        </p:attrNameLst>
                                      </p:cBhvr>
                                      <p:tavLst>
                                        <p:tav tm="0">
                                          <p:val>
                                            <p:fltVal val="0"/>
                                          </p:val>
                                        </p:tav>
                                        <p:tav tm="100000">
                                          <p:val>
                                            <p:strVal val="#ppt_w"/>
                                          </p:val>
                                        </p:tav>
                                      </p:tavLst>
                                    </p:anim>
                                    <p:anim calcmode="lin" valueType="num">
                                      <p:cBhvr>
                                        <p:cTn id="8" dur="400" fill="hold"/>
                                        <p:tgtEl>
                                          <p:spTgt spid="2"/>
                                        </p:tgtEl>
                                        <p:attrNameLst>
                                          <p:attrName>ppt_h</p:attrName>
                                        </p:attrNameLst>
                                      </p:cBhvr>
                                      <p:tavLst>
                                        <p:tav tm="0">
                                          <p:val>
                                            <p:fltVal val="0"/>
                                          </p:val>
                                        </p:tav>
                                        <p:tav tm="100000">
                                          <p:val>
                                            <p:strVal val="#ppt_h"/>
                                          </p:val>
                                        </p:tav>
                                      </p:tavLst>
                                    </p:anim>
                                    <p:anim calcmode="lin" valueType="num">
                                      <p:cBhvr>
                                        <p:cTn id="9" dur="400" fill="hold"/>
                                        <p:tgtEl>
                                          <p:spTgt spid="2"/>
                                        </p:tgtEl>
                                        <p:attrNameLst>
                                          <p:attrName>style.rotation</p:attrName>
                                        </p:attrNameLst>
                                      </p:cBhvr>
                                      <p:tavLst>
                                        <p:tav tm="0">
                                          <p:val>
                                            <p:fltVal val="360"/>
                                          </p:val>
                                        </p:tav>
                                        <p:tav tm="100000">
                                          <p:val>
                                            <p:fltVal val="0"/>
                                          </p:val>
                                        </p:tav>
                                      </p:tavLst>
                                    </p:anim>
                                    <p:animEffect transition="in" filter="fade">
                                      <p:cBhvr>
                                        <p:cTn id="10" dur="4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202901__bluebloomers__electronic-beeps.wav"/>
                                        </p:tgtEl>
                                      </p:cMediaNode>
                                    </p:audio>
                                  </p:subTnLst>
                                </p:cTn>
                              </p:par>
                            </p:childTnLst>
                          </p:cTn>
                        </p:par>
                        <p:par>
                          <p:cTn id="11" fill="hold">
                            <p:stCondLst>
                              <p:cond delay="400"/>
                            </p:stCondLst>
                            <p:childTnLst>
                              <p:par>
                                <p:cTn id="12" presetID="9"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animEffect transition="in" filter="dissolve">
                                      <p:cBhvr>
                                        <p:cTn id="14" dur="300"/>
                                        <p:tgtEl>
                                          <p:spTgt spid="61"/>
                                        </p:tgtEl>
                                      </p:cBhvr>
                                    </p:animEffect>
                                  </p:childTnLst>
                                </p:cTn>
                              </p:par>
                            </p:childTnLst>
                          </p:cTn>
                        </p:par>
                        <p:par>
                          <p:cTn id="15" fill="hold">
                            <p:stCondLst>
                              <p:cond delay="700"/>
                            </p:stCondLst>
                            <p:childTnLst>
                              <p:par>
                                <p:cTn id="16" presetID="2" presetClass="entr" presetSubtype="8" fill="hold" grpId="0" nodeType="after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additive="base">
                                        <p:cTn id="18" dur="500" fill="hold"/>
                                        <p:tgtEl>
                                          <p:spTgt spid="58"/>
                                        </p:tgtEl>
                                        <p:attrNameLst>
                                          <p:attrName>ppt_x</p:attrName>
                                        </p:attrNameLst>
                                      </p:cBhvr>
                                      <p:tavLst>
                                        <p:tav tm="0">
                                          <p:val>
                                            <p:strVal val="0-#ppt_w/2"/>
                                          </p:val>
                                        </p:tav>
                                        <p:tav tm="100000">
                                          <p:val>
                                            <p:strVal val="#ppt_x"/>
                                          </p:val>
                                        </p:tav>
                                      </p:tavLst>
                                    </p:anim>
                                    <p:anim calcmode="lin" valueType="num">
                                      <p:cBhvr additive="base">
                                        <p:cTn id="19" dur="500" fill="hold"/>
                                        <p:tgtEl>
                                          <p:spTgt spid="58"/>
                                        </p:tgtEl>
                                        <p:attrNameLst>
                                          <p:attrName>ppt_y</p:attrName>
                                        </p:attrNameLst>
                                      </p:cBhvr>
                                      <p:tavLst>
                                        <p:tav tm="0">
                                          <p:val>
                                            <p:strVal val="#ppt_y"/>
                                          </p:val>
                                        </p:tav>
                                        <p:tav tm="100000">
                                          <p:val>
                                            <p:strVal val="#ppt_y"/>
                                          </p:val>
                                        </p:tav>
                                      </p:tavLst>
                                    </p:anim>
                                  </p:childTnLst>
                                </p:cTn>
                              </p:par>
                            </p:childTnLst>
                          </p:cTn>
                        </p:par>
                        <p:par>
                          <p:cTn id="20" fill="hold">
                            <p:stCondLst>
                              <p:cond delay="1200"/>
                            </p:stCondLst>
                            <p:childTnLst>
                              <p:par>
                                <p:cTn id="21" presetID="14" presetClass="entr" presetSubtype="10" fill="hold" grpId="0"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randombar(horizontal)">
                                      <p:cBhvr>
                                        <p:cTn id="23" dur="500"/>
                                        <p:tgtEl>
                                          <p:spTgt spid="60"/>
                                        </p:tgtEl>
                                      </p:cBhvr>
                                    </p:animEffect>
                                  </p:childTnLst>
                                </p:cTn>
                              </p:par>
                            </p:childTnLst>
                          </p:cTn>
                        </p:par>
                        <p:par>
                          <p:cTn id="24" fill="hold">
                            <p:stCondLst>
                              <p:cond delay="1700"/>
                            </p:stCondLst>
                            <p:childTnLst>
                              <p:par>
                                <p:cTn id="25" presetID="22" presetClass="entr" presetSubtype="1" fill="hold" nodeType="afterEffect">
                                  <p:stCondLst>
                                    <p:cond delay="0"/>
                                  </p:stCondLst>
                                  <p:childTnLst>
                                    <p:set>
                                      <p:cBhvr>
                                        <p:cTn id="26" dur="1" fill="hold">
                                          <p:stCondLst>
                                            <p:cond delay="0"/>
                                          </p:stCondLst>
                                        </p:cTn>
                                        <p:tgtEl>
                                          <p:spTgt spid="149"/>
                                        </p:tgtEl>
                                        <p:attrNameLst>
                                          <p:attrName>style.visibility</p:attrName>
                                        </p:attrNameLst>
                                      </p:cBhvr>
                                      <p:to>
                                        <p:strVal val="visible"/>
                                      </p:to>
                                    </p:set>
                                    <p:animEffect transition="in" filter="wipe(up)">
                                      <p:cBhvr>
                                        <p:cTn id="27" dur="500"/>
                                        <p:tgtEl>
                                          <p:spTgt spid="149"/>
                                        </p:tgtEl>
                                      </p:cBhvr>
                                    </p:animEffect>
                                  </p:childTnLst>
                                  <p:subTnLst>
                                    <p:audio>
                                      <p:cMediaNode>
                                        <p:cTn display="0" masterRel="sameClick">
                                          <p:stCondLst>
                                            <p:cond evt="begin" delay="0">
                                              <p:tn val="25"/>
                                            </p:cond>
                                          </p:stCondLst>
                                          <p:endCondLst>
                                            <p:cond evt="onStopAudio" delay="0">
                                              <p:tgtEl>
                                                <p:sldTgt/>
                                              </p:tgtEl>
                                            </p:cond>
                                          </p:endCondLst>
                                        </p:cTn>
                                        <p:tgtEl>
                                          <p:sndTgt r:embed="rId4" name="menu_toggle_tone - Copy.wav"/>
                                        </p:tgtEl>
                                      </p:cMediaNode>
                                    </p:audio>
                                  </p:subTnLst>
                                </p:cTn>
                              </p:par>
                            </p:childTnLst>
                          </p:cTn>
                        </p:par>
                        <p:par>
                          <p:cTn id="28" fill="hold">
                            <p:stCondLst>
                              <p:cond delay="2200"/>
                            </p:stCondLst>
                            <p:childTnLst>
                              <p:par>
                                <p:cTn id="29" presetID="17" presetClass="entr" presetSubtype="8" fill="hold" nodeType="afterEffect">
                                  <p:stCondLst>
                                    <p:cond delay="0"/>
                                  </p:stCondLst>
                                  <p:childTnLst>
                                    <p:set>
                                      <p:cBhvr>
                                        <p:cTn id="30" dur="1" fill="hold">
                                          <p:stCondLst>
                                            <p:cond delay="0"/>
                                          </p:stCondLst>
                                        </p:cTn>
                                        <p:tgtEl>
                                          <p:spTgt spid="69"/>
                                        </p:tgtEl>
                                        <p:attrNameLst>
                                          <p:attrName>style.visibility</p:attrName>
                                        </p:attrNameLst>
                                      </p:cBhvr>
                                      <p:to>
                                        <p:strVal val="visible"/>
                                      </p:to>
                                    </p:set>
                                    <p:anim calcmode="lin" valueType="num">
                                      <p:cBhvr>
                                        <p:cTn id="31" dur="500" fill="hold"/>
                                        <p:tgtEl>
                                          <p:spTgt spid="69"/>
                                        </p:tgtEl>
                                        <p:attrNameLst>
                                          <p:attrName>ppt_x</p:attrName>
                                        </p:attrNameLst>
                                      </p:cBhvr>
                                      <p:tavLst>
                                        <p:tav tm="0">
                                          <p:val>
                                            <p:strVal val="#ppt_x-#ppt_w/2"/>
                                          </p:val>
                                        </p:tav>
                                        <p:tav tm="100000">
                                          <p:val>
                                            <p:strVal val="#ppt_x"/>
                                          </p:val>
                                        </p:tav>
                                      </p:tavLst>
                                    </p:anim>
                                    <p:anim calcmode="lin" valueType="num">
                                      <p:cBhvr>
                                        <p:cTn id="32" dur="500" fill="hold"/>
                                        <p:tgtEl>
                                          <p:spTgt spid="69"/>
                                        </p:tgtEl>
                                        <p:attrNameLst>
                                          <p:attrName>ppt_y</p:attrName>
                                        </p:attrNameLst>
                                      </p:cBhvr>
                                      <p:tavLst>
                                        <p:tav tm="0">
                                          <p:val>
                                            <p:strVal val="#ppt_y"/>
                                          </p:val>
                                        </p:tav>
                                        <p:tav tm="100000">
                                          <p:val>
                                            <p:strVal val="#ppt_y"/>
                                          </p:val>
                                        </p:tav>
                                      </p:tavLst>
                                    </p:anim>
                                    <p:anim calcmode="lin" valueType="num">
                                      <p:cBhvr>
                                        <p:cTn id="33" dur="500" fill="hold"/>
                                        <p:tgtEl>
                                          <p:spTgt spid="69"/>
                                        </p:tgtEl>
                                        <p:attrNameLst>
                                          <p:attrName>ppt_w</p:attrName>
                                        </p:attrNameLst>
                                      </p:cBhvr>
                                      <p:tavLst>
                                        <p:tav tm="0">
                                          <p:val>
                                            <p:fltVal val="0"/>
                                          </p:val>
                                        </p:tav>
                                        <p:tav tm="100000">
                                          <p:val>
                                            <p:strVal val="#ppt_w"/>
                                          </p:val>
                                        </p:tav>
                                      </p:tavLst>
                                    </p:anim>
                                    <p:anim calcmode="lin" valueType="num">
                                      <p:cBhvr>
                                        <p:cTn id="34" dur="500" fill="hold"/>
                                        <p:tgtEl>
                                          <p:spTgt spid="69"/>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29"/>
                                            </p:cond>
                                          </p:stCondLst>
                                          <p:endCondLst>
                                            <p:cond evt="onStopAudio" delay="0">
                                              <p:tgtEl>
                                                <p:sldTgt/>
                                              </p:tgtEl>
                                            </p:cond>
                                          </p:endCondLst>
                                        </p:cTn>
                                        <p:tgtEl>
                                          <p:sndTgt r:embed="rId5" name="3beeps.wav"/>
                                        </p:tgtEl>
                                      </p:cMediaNode>
                                    </p:audio>
                                  </p:subTnLst>
                                </p:cTn>
                              </p:par>
                            </p:childTnLst>
                          </p:cTn>
                        </p:par>
                        <p:par>
                          <p:cTn id="35" fill="hold">
                            <p:stCondLst>
                              <p:cond delay="2700"/>
                            </p:stCondLst>
                            <p:childTnLst>
                              <p:par>
                                <p:cTn id="36" presetID="22" presetClass="entr" presetSubtype="1" fill="hold" nodeType="afterEffect">
                                  <p:stCondLst>
                                    <p:cond delay="0"/>
                                  </p:stCondLst>
                                  <p:childTnLst>
                                    <p:set>
                                      <p:cBhvr>
                                        <p:cTn id="37" dur="1" fill="hold">
                                          <p:stCondLst>
                                            <p:cond delay="0"/>
                                          </p:stCondLst>
                                        </p:cTn>
                                        <p:tgtEl>
                                          <p:spTgt spid="150"/>
                                        </p:tgtEl>
                                        <p:attrNameLst>
                                          <p:attrName>style.visibility</p:attrName>
                                        </p:attrNameLst>
                                      </p:cBhvr>
                                      <p:to>
                                        <p:strVal val="visible"/>
                                      </p:to>
                                    </p:set>
                                    <p:animEffect transition="in" filter="wipe(up)">
                                      <p:cBhvr>
                                        <p:cTn id="38" dur="500"/>
                                        <p:tgtEl>
                                          <p:spTgt spid="150"/>
                                        </p:tgtEl>
                                      </p:cBhvr>
                                    </p:animEffect>
                                  </p:childTnLst>
                                  <p:subTnLst>
                                    <p:audio>
                                      <p:cMediaNode>
                                        <p:cTn display="0" masterRel="sameClick">
                                          <p:stCondLst>
                                            <p:cond evt="begin" delay="0">
                                              <p:tn val="36"/>
                                            </p:cond>
                                          </p:stCondLst>
                                          <p:endCondLst>
                                            <p:cond evt="onStopAudio" delay="0">
                                              <p:tgtEl>
                                                <p:sldTgt/>
                                              </p:tgtEl>
                                            </p:cond>
                                          </p:endCondLst>
                                        </p:cTn>
                                        <p:tgtEl>
                                          <p:sndTgt r:embed="rId4" name="menu_toggle_tone - Copy.wav"/>
                                        </p:tgtEl>
                                      </p:cMediaNode>
                                    </p:audio>
                                  </p:subTnLst>
                                </p:cTn>
                              </p:par>
                            </p:childTnLst>
                          </p:cTn>
                        </p:par>
                        <p:par>
                          <p:cTn id="39" fill="hold">
                            <p:stCondLst>
                              <p:cond delay="3200"/>
                            </p:stCondLst>
                            <p:childTnLst>
                              <p:par>
                                <p:cTn id="40" presetID="17" presetClass="entr" presetSubtype="8" fill="hold" nodeType="afterEffect">
                                  <p:stCondLst>
                                    <p:cond delay="0"/>
                                  </p:stCondLst>
                                  <p:childTnLst>
                                    <p:set>
                                      <p:cBhvr>
                                        <p:cTn id="41" dur="1" fill="hold">
                                          <p:stCondLst>
                                            <p:cond delay="0"/>
                                          </p:stCondLst>
                                        </p:cTn>
                                        <p:tgtEl>
                                          <p:spTgt spid="121"/>
                                        </p:tgtEl>
                                        <p:attrNameLst>
                                          <p:attrName>style.visibility</p:attrName>
                                        </p:attrNameLst>
                                      </p:cBhvr>
                                      <p:to>
                                        <p:strVal val="visible"/>
                                      </p:to>
                                    </p:set>
                                    <p:anim calcmode="lin" valueType="num">
                                      <p:cBhvr>
                                        <p:cTn id="42" dur="500" fill="hold"/>
                                        <p:tgtEl>
                                          <p:spTgt spid="121"/>
                                        </p:tgtEl>
                                        <p:attrNameLst>
                                          <p:attrName>ppt_x</p:attrName>
                                        </p:attrNameLst>
                                      </p:cBhvr>
                                      <p:tavLst>
                                        <p:tav tm="0">
                                          <p:val>
                                            <p:strVal val="#ppt_x-#ppt_w/2"/>
                                          </p:val>
                                        </p:tav>
                                        <p:tav tm="100000">
                                          <p:val>
                                            <p:strVal val="#ppt_x"/>
                                          </p:val>
                                        </p:tav>
                                      </p:tavLst>
                                    </p:anim>
                                    <p:anim calcmode="lin" valueType="num">
                                      <p:cBhvr>
                                        <p:cTn id="43" dur="500" fill="hold"/>
                                        <p:tgtEl>
                                          <p:spTgt spid="121"/>
                                        </p:tgtEl>
                                        <p:attrNameLst>
                                          <p:attrName>ppt_y</p:attrName>
                                        </p:attrNameLst>
                                      </p:cBhvr>
                                      <p:tavLst>
                                        <p:tav tm="0">
                                          <p:val>
                                            <p:strVal val="#ppt_y"/>
                                          </p:val>
                                        </p:tav>
                                        <p:tav tm="100000">
                                          <p:val>
                                            <p:strVal val="#ppt_y"/>
                                          </p:val>
                                        </p:tav>
                                      </p:tavLst>
                                    </p:anim>
                                    <p:anim calcmode="lin" valueType="num">
                                      <p:cBhvr>
                                        <p:cTn id="44" dur="500" fill="hold"/>
                                        <p:tgtEl>
                                          <p:spTgt spid="121"/>
                                        </p:tgtEl>
                                        <p:attrNameLst>
                                          <p:attrName>ppt_w</p:attrName>
                                        </p:attrNameLst>
                                      </p:cBhvr>
                                      <p:tavLst>
                                        <p:tav tm="0">
                                          <p:val>
                                            <p:fltVal val="0"/>
                                          </p:val>
                                        </p:tav>
                                        <p:tav tm="100000">
                                          <p:val>
                                            <p:strVal val="#ppt_w"/>
                                          </p:val>
                                        </p:tav>
                                      </p:tavLst>
                                    </p:anim>
                                    <p:anim calcmode="lin" valueType="num">
                                      <p:cBhvr>
                                        <p:cTn id="45" dur="500" fill="hold"/>
                                        <p:tgtEl>
                                          <p:spTgt spid="121"/>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40"/>
                                            </p:cond>
                                          </p:stCondLst>
                                          <p:endCondLst>
                                            <p:cond evt="onStopAudio" delay="0">
                                              <p:tgtEl>
                                                <p:sldTgt/>
                                              </p:tgtEl>
                                            </p:cond>
                                          </p:endCondLst>
                                        </p:cTn>
                                        <p:tgtEl>
                                          <p:sndTgt r:embed="rId5" name="3beeps.wav"/>
                                        </p:tgtEl>
                                      </p:cMediaNode>
                                    </p:audio>
                                  </p:subTnLst>
                                </p:cTn>
                              </p:par>
                            </p:childTnLst>
                          </p:cTn>
                        </p:par>
                        <p:par>
                          <p:cTn id="46" fill="hold">
                            <p:stCondLst>
                              <p:cond delay="3700"/>
                            </p:stCondLst>
                            <p:childTnLst>
                              <p:par>
                                <p:cTn id="47" presetID="22" presetClass="entr" presetSubtype="1" fill="hold" nodeType="afterEffect">
                                  <p:stCondLst>
                                    <p:cond delay="0"/>
                                  </p:stCondLst>
                                  <p:childTnLst>
                                    <p:set>
                                      <p:cBhvr>
                                        <p:cTn id="48" dur="1" fill="hold">
                                          <p:stCondLst>
                                            <p:cond delay="0"/>
                                          </p:stCondLst>
                                        </p:cTn>
                                        <p:tgtEl>
                                          <p:spTgt spid="151"/>
                                        </p:tgtEl>
                                        <p:attrNameLst>
                                          <p:attrName>style.visibility</p:attrName>
                                        </p:attrNameLst>
                                      </p:cBhvr>
                                      <p:to>
                                        <p:strVal val="visible"/>
                                      </p:to>
                                    </p:set>
                                    <p:animEffect transition="in" filter="wipe(up)">
                                      <p:cBhvr>
                                        <p:cTn id="49" dur="500"/>
                                        <p:tgtEl>
                                          <p:spTgt spid="151"/>
                                        </p:tgtEl>
                                      </p:cBhvr>
                                    </p:animEffect>
                                  </p:childTnLst>
                                  <p:subTnLst>
                                    <p:audio>
                                      <p:cMediaNode>
                                        <p:cTn display="0" masterRel="sameClick">
                                          <p:stCondLst>
                                            <p:cond evt="begin" delay="0">
                                              <p:tn val="47"/>
                                            </p:cond>
                                          </p:stCondLst>
                                          <p:endCondLst>
                                            <p:cond evt="onStopAudio" delay="0">
                                              <p:tgtEl>
                                                <p:sldTgt/>
                                              </p:tgtEl>
                                            </p:cond>
                                          </p:endCondLst>
                                        </p:cTn>
                                        <p:tgtEl>
                                          <p:sndTgt r:embed="rId4" name="menu_toggle_tone - Copy.wav"/>
                                        </p:tgtEl>
                                      </p:cMediaNode>
                                    </p:audio>
                                  </p:subTnLst>
                                </p:cTn>
                              </p:par>
                            </p:childTnLst>
                          </p:cTn>
                        </p:par>
                        <p:par>
                          <p:cTn id="50" fill="hold">
                            <p:stCondLst>
                              <p:cond delay="4200"/>
                            </p:stCondLst>
                            <p:childTnLst>
                              <p:par>
                                <p:cTn id="51" presetID="17" presetClass="entr" presetSubtype="8" fill="hold" nodeType="afterEffect">
                                  <p:stCondLst>
                                    <p:cond delay="0"/>
                                  </p:stCondLst>
                                  <p:childTnLst>
                                    <p:set>
                                      <p:cBhvr>
                                        <p:cTn id="52" dur="1" fill="hold">
                                          <p:stCondLst>
                                            <p:cond delay="0"/>
                                          </p:stCondLst>
                                        </p:cTn>
                                        <p:tgtEl>
                                          <p:spTgt spid="127"/>
                                        </p:tgtEl>
                                        <p:attrNameLst>
                                          <p:attrName>style.visibility</p:attrName>
                                        </p:attrNameLst>
                                      </p:cBhvr>
                                      <p:to>
                                        <p:strVal val="visible"/>
                                      </p:to>
                                    </p:set>
                                    <p:anim calcmode="lin" valueType="num">
                                      <p:cBhvr>
                                        <p:cTn id="53" dur="500" fill="hold"/>
                                        <p:tgtEl>
                                          <p:spTgt spid="127"/>
                                        </p:tgtEl>
                                        <p:attrNameLst>
                                          <p:attrName>ppt_x</p:attrName>
                                        </p:attrNameLst>
                                      </p:cBhvr>
                                      <p:tavLst>
                                        <p:tav tm="0">
                                          <p:val>
                                            <p:strVal val="#ppt_x-#ppt_w/2"/>
                                          </p:val>
                                        </p:tav>
                                        <p:tav tm="100000">
                                          <p:val>
                                            <p:strVal val="#ppt_x"/>
                                          </p:val>
                                        </p:tav>
                                      </p:tavLst>
                                    </p:anim>
                                    <p:anim calcmode="lin" valueType="num">
                                      <p:cBhvr>
                                        <p:cTn id="54" dur="500" fill="hold"/>
                                        <p:tgtEl>
                                          <p:spTgt spid="127"/>
                                        </p:tgtEl>
                                        <p:attrNameLst>
                                          <p:attrName>ppt_y</p:attrName>
                                        </p:attrNameLst>
                                      </p:cBhvr>
                                      <p:tavLst>
                                        <p:tav tm="0">
                                          <p:val>
                                            <p:strVal val="#ppt_y"/>
                                          </p:val>
                                        </p:tav>
                                        <p:tav tm="100000">
                                          <p:val>
                                            <p:strVal val="#ppt_y"/>
                                          </p:val>
                                        </p:tav>
                                      </p:tavLst>
                                    </p:anim>
                                    <p:anim calcmode="lin" valueType="num">
                                      <p:cBhvr>
                                        <p:cTn id="55" dur="500" fill="hold"/>
                                        <p:tgtEl>
                                          <p:spTgt spid="127"/>
                                        </p:tgtEl>
                                        <p:attrNameLst>
                                          <p:attrName>ppt_w</p:attrName>
                                        </p:attrNameLst>
                                      </p:cBhvr>
                                      <p:tavLst>
                                        <p:tav tm="0">
                                          <p:val>
                                            <p:fltVal val="0"/>
                                          </p:val>
                                        </p:tav>
                                        <p:tav tm="100000">
                                          <p:val>
                                            <p:strVal val="#ppt_w"/>
                                          </p:val>
                                        </p:tav>
                                      </p:tavLst>
                                    </p:anim>
                                    <p:anim calcmode="lin" valueType="num">
                                      <p:cBhvr>
                                        <p:cTn id="56" dur="500" fill="hold"/>
                                        <p:tgtEl>
                                          <p:spTgt spid="127"/>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51"/>
                                            </p:cond>
                                          </p:stCondLst>
                                          <p:endCondLst>
                                            <p:cond evt="onStopAudio" delay="0">
                                              <p:tgtEl>
                                                <p:sldTgt/>
                                              </p:tgtEl>
                                            </p:cond>
                                          </p:endCondLst>
                                        </p:cTn>
                                        <p:tgtEl>
                                          <p:sndTgt r:embed="rId5" name="3beeps.wav"/>
                                        </p:tgtEl>
                                      </p:cMediaNode>
                                    </p:audio>
                                  </p:subTnLst>
                                </p:cTn>
                              </p:par>
                            </p:childTnLst>
                          </p:cTn>
                        </p:par>
                        <p:par>
                          <p:cTn id="57" fill="hold">
                            <p:stCondLst>
                              <p:cond delay="4700"/>
                            </p:stCondLst>
                            <p:childTnLst>
                              <p:par>
                                <p:cTn id="58" presetID="22" presetClass="entr" presetSubtype="1" fill="hold" nodeType="afterEffect">
                                  <p:stCondLst>
                                    <p:cond delay="0"/>
                                  </p:stCondLst>
                                  <p:childTnLst>
                                    <p:set>
                                      <p:cBhvr>
                                        <p:cTn id="59" dur="1" fill="hold">
                                          <p:stCondLst>
                                            <p:cond delay="0"/>
                                          </p:stCondLst>
                                        </p:cTn>
                                        <p:tgtEl>
                                          <p:spTgt spid="159"/>
                                        </p:tgtEl>
                                        <p:attrNameLst>
                                          <p:attrName>style.visibility</p:attrName>
                                        </p:attrNameLst>
                                      </p:cBhvr>
                                      <p:to>
                                        <p:strVal val="visible"/>
                                      </p:to>
                                    </p:set>
                                    <p:animEffect transition="in" filter="wipe(up)">
                                      <p:cBhvr>
                                        <p:cTn id="60" dur="500"/>
                                        <p:tgtEl>
                                          <p:spTgt spid="159"/>
                                        </p:tgtEl>
                                      </p:cBhvr>
                                    </p:animEffect>
                                  </p:childTnLst>
                                  <p:subTnLst>
                                    <p:audio>
                                      <p:cMediaNode>
                                        <p:cTn display="0" masterRel="sameClick">
                                          <p:stCondLst>
                                            <p:cond evt="begin" delay="0">
                                              <p:tn val="58"/>
                                            </p:cond>
                                          </p:stCondLst>
                                          <p:endCondLst>
                                            <p:cond evt="onStopAudio" delay="0">
                                              <p:tgtEl>
                                                <p:sldTgt/>
                                              </p:tgtEl>
                                            </p:cond>
                                          </p:endCondLst>
                                        </p:cTn>
                                        <p:tgtEl>
                                          <p:sndTgt r:embed="rId4" name="menu_toggle_tone - Copy.wav"/>
                                        </p:tgtEl>
                                      </p:cMediaNode>
                                    </p:audio>
                                  </p:subTnLst>
                                </p:cTn>
                              </p:par>
                            </p:childTnLst>
                          </p:cTn>
                        </p:par>
                        <p:par>
                          <p:cTn id="61" fill="hold">
                            <p:stCondLst>
                              <p:cond delay="5200"/>
                            </p:stCondLst>
                            <p:childTnLst>
                              <p:par>
                                <p:cTn id="62" presetID="17" presetClass="entr" presetSubtype="8" fill="hold" nodeType="afterEffect">
                                  <p:stCondLst>
                                    <p:cond delay="0"/>
                                  </p:stCondLst>
                                  <p:childTnLst>
                                    <p:set>
                                      <p:cBhvr>
                                        <p:cTn id="63" dur="1" fill="hold">
                                          <p:stCondLst>
                                            <p:cond delay="0"/>
                                          </p:stCondLst>
                                        </p:cTn>
                                        <p:tgtEl>
                                          <p:spTgt spid="153"/>
                                        </p:tgtEl>
                                        <p:attrNameLst>
                                          <p:attrName>style.visibility</p:attrName>
                                        </p:attrNameLst>
                                      </p:cBhvr>
                                      <p:to>
                                        <p:strVal val="visible"/>
                                      </p:to>
                                    </p:set>
                                    <p:anim calcmode="lin" valueType="num">
                                      <p:cBhvr>
                                        <p:cTn id="64" dur="500" fill="hold"/>
                                        <p:tgtEl>
                                          <p:spTgt spid="153"/>
                                        </p:tgtEl>
                                        <p:attrNameLst>
                                          <p:attrName>ppt_x</p:attrName>
                                        </p:attrNameLst>
                                      </p:cBhvr>
                                      <p:tavLst>
                                        <p:tav tm="0">
                                          <p:val>
                                            <p:strVal val="#ppt_x-#ppt_w/2"/>
                                          </p:val>
                                        </p:tav>
                                        <p:tav tm="100000">
                                          <p:val>
                                            <p:strVal val="#ppt_x"/>
                                          </p:val>
                                        </p:tav>
                                      </p:tavLst>
                                    </p:anim>
                                    <p:anim calcmode="lin" valueType="num">
                                      <p:cBhvr>
                                        <p:cTn id="65" dur="500" fill="hold"/>
                                        <p:tgtEl>
                                          <p:spTgt spid="153"/>
                                        </p:tgtEl>
                                        <p:attrNameLst>
                                          <p:attrName>ppt_y</p:attrName>
                                        </p:attrNameLst>
                                      </p:cBhvr>
                                      <p:tavLst>
                                        <p:tav tm="0">
                                          <p:val>
                                            <p:strVal val="#ppt_y"/>
                                          </p:val>
                                        </p:tav>
                                        <p:tav tm="100000">
                                          <p:val>
                                            <p:strVal val="#ppt_y"/>
                                          </p:val>
                                        </p:tav>
                                      </p:tavLst>
                                    </p:anim>
                                    <p:anim calcmode="lin" valueType="num">
                                      <p:cBhvr>
                                        <p:cTn id="66" dur="500" fill="hold"/>
                                        <p:tgtEl>
                                          <p:spTgt spid="153"/>
                                        </p:tgtEl>
                                        <p:attrNameLst>
                                          <p:attrName>ppt_w</p:attrName>
                                        </p:attrNameLst>
                                      </p:cBhvr>
                                      <p:tavLst>
                                        <p:tav tm="0">
                                          <p:val>
                                            <p:fltVal val="0"/>
                                          </p:val>
                                        </p:tav>
                                        <p:tav tm="100000">
                                          <p:val>
                                            <p:strVal val="#ppt_w"/>
                                          </p:val>
                                        </p:tav>
                                      </p:tavLst>
                                    </p:anim>
                                    <p:anim calcmode="lin" valueType="num">
                                      <p:cBhvr>
                                        <p:cTn id="67" dur="500" fill="hold"/>
                                        <p:tgtEl>
                                          <p:spTgt spid="153"/>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62"/>
                                            </p:cond>
                                          </p:stCondLst>
                                          <p:endCondLst>
                                            <p:cond evt="onStopAudio" delay="0">
                                              <p:tgtEl>
                                                <p:sldTgt/>
                                              </p:tgtEl>
                                            </p:cond>
                                          </p:endCondLst>
                                        </p:cTn>
                                        <p:tgtEl>
                                          <p:sndTgt r:embed="rId5" name="3beeps.wav"/>
                                        </p:tgtEl>
                                      </p:cMediaNode>
                                    </p:audio>
                                  </p:subTnLst>
                                </p:cTn>
                              </p:par>
                            </p:childTnLst>
                          </p:cTn>
                        </p:par>
                        <p:par>
                          <p:cTn id="68" fill="hold">
                            <p:stCondLst>
                              <p:cond delay="5700"/>
                            </p:stCondLst>
                            <p:childTnLst>
                              <p:par>
                                <p:cTn id="69" presetID="16" presetClass="entr" presetSubtype="21" fill="hold" grpId="0" nodeType="afterEffect">
                                  <p:stCondLst>
                                    <p:cond delay="0"/>
                                  </p:stCondLst>
                                  <p:childTnLst>
                                    <p:set>
                                      <p:cBhvr>
                                        <p:cTn id="70" dur="1" fill="hold">
                                          <p:stCondLst>
                                            <p:cond delay="0"/>
                                          </p:stCondLst>
                                        </p:cTn>
                                        <p:tgtEl>
                                          <p:spTgt spid="62"/>
                                        </p:tgtEl>
                                        <p:attrNameLst>
                                          <p:attrName>style.visibility</p:attrName>
                                        </p:attrNameLst>
                                      </p:cBhvr>
                                      <p:to>
                                        <p:strVal val="visible"/>
                                      </p:to>
                                    </p:set>
                                    <p:animEffect transition="in" filter="barn(inVertical)">
                                      <p:cBhvr>
                                        <p:cTn id="71"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2" restart="whenNotActive" fill="hold" evtFilter="cancelBubble" nodeType="interactiveSeq">
                <p:stCondLst>
                  <p:cond evt="onClick" delay="0">
                    <p:tgtEl>
                      <p:spTgt spid="62"/>
                    </p:tgtEl>
                  </p:cond>
                </p:stCondLst>
                <p:endSync evt="end" delay="0">
                  <p:rtn val="all"/>
                </p:endSync>
                <p:childTnLst>
                  <p:par>
                    <p:cTn id="73" fill="hold">
                      <p:stCondLst>
                        <p:cond delay="0"/>
                      </p:stCondLst>
                      <p:childTnLst>
                        <p:par>
                          <p:cTn id="74" fill="hold">
                            <p:stCondLst>
                              <p:cond delay="0"/>
                            </p:stCondLst>
                            <p:childTnLst>
                              <p:par>
                                <p:cTn id="75" presetID="9" presetClass="entr" presetSubtype="0" fill="hold" grpId="0" nodeType="clickEffect">
                                  <p:stCondLst>
                                    <p:cond delay="0"/>
                                  </p:stCondLst>
                                  <p:childTnLst>
                                    <p:set>
                                      <p:cBhvr>
                                        <p:cTn id="76" dur="1" fill="hold">
                                          <p:stCondLst>
                                            <p:cond delay="0"/>
                                          </p:stCondLst>
                                        </p:cTn>
                                        <p:tgtEl>
                                          <p:spTgt spid="80"/>
                                        </p:tgtEl>
                                        <p:attrNameLst>
                                          <p:attrName>style.visibility</p:attrName>
                                        </p:attrNameLst>
                                      </p:cBhvr>
                                      <p:to>
                                        <p:strVal val="visible"/>
                                      </p:to>
                                    </p:set>
                                    <p:animEffect transition="in" filter="dissolve">
                                      <p:cBhvr>
                                        <p:cTn id="77" dur="500"/>
                                        <p:tgtEl>
                                          <p:spTgt spid="80"/>
                                        </p:tgtEl>
                                      </p:cBhvr>
                                    </p:animEffect>
                                  </p:childTnLst>
                                  <p:subTnLst>
                                    <p:audio>
                                      <p:cMediaNode>
                                        <p:cTn display="0" masterRel="sameClick">
                                          <p:stCondLst>
                                            <p:cond evt="begin" delay="0">
                                              <p:tn val="75"/>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62"/>
                  </p:tgtEl>
                </p:cond>
              </p:nextCondLst>
            </p:seq>
          </p:childTnLst>
        </p:cTn>
      </p:par>
    </p:tnLst>
    <p:bldLst>
      <p:bldP spid="60" grpId="0" animBg="1"/>
      <p:bldP spid="58" grpId="0" animBg="1"/>
      <p:bldP spid="62" grpId="0" animBg="1"/>
      <p:bldP spid="8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1549309" y="220285"/>
            <a:ext cx="10482440" cy="1984092"/>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Phân lân cung cấp nguyên tố dinh dưỡng nào dưới đây cho cây trồng?</a:t>
            </a: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69" name="Group 68"/>
          <p:cNvGrpSpPr/>
          <p:nvPr/>
        </p:nvGrpSpPr>
        <p:grpSpPr>
          <a:xfrm>
            <a:off x="966615" y="2560109"/>
            <a:ext cx="7575647" cy="930586"/>
            <a:chOff x="1139780" y="2822887"/>
            <a:chExt cx="7597820" cy="1063311"/>
          </a:xfrm>
        </p:grpSpPr>
        <p:grpSp>
          <p:nvGrpSpPr>
            <p:cNvPr id="23" name="Group 22"/>
            <p:cNvGrpSpPr/>
            <p:nvPr/>
          </p:nvGrpSpPr>
          <p:grpSpPr>
            <a:xfrm>
              <a:off x="1139780" y="2822887"/>
              <a:ext cx="7597820" cy="1063311"/>
              <a:chOff x="1139780" y="2790695"/>
              <a:chExt cx="4733934" cy="863210"/>
            </a:xfrm>
          </p:grpSpPr>
          <p:sp>
            <p:nvSpPr>
              <p:cNvPr id="18" name="Parallelogram 17"/>
              <p:cNvSpPr/>
              <p:nvPr/>
            </p:nvSpPr>
            <p:spPr>
              <a:xfrm>
                <a:off x="1139780" y="3102576"/>
                <a:ext cx="4733934" cy="551329"/>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Nitrogen (N)</a:t>
                </a:r>
                <a:endParaRPr kumimoji="0" lang="en-US" sz="36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Parallelogram 6"/>
              <p:cNvSpPr/>
              <p:nvPr/>
            </p:nvSpPr>
            <p:spPr>
              <a:xfrm flipH="1">
                <a:off x="1147959" y="2790695"/>
                <a:ext cx="1530911" cy="311123"/>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a:t>
                </a:r>
              </a:p>
            </p:txBody>
          </p:sp>
          <p:sp>
            <p:nvSpPr>
              <p:cNvPr id="22" name="Rectangle 21"/>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ysClr val="windowText" lastClr="000000"/>
                  </a:solidFill>
                  <a:effectLst/>
                  <a:uLnTx/>
                  <a:uFillTx/>
                  <a:latin typeface="Calibri"/>
                  <a:ea typeface="+mn-ea"/>
                  <a:cs typeface="+mn-cs"/>
                </a:endParaRPr>
              </a:p>
            </p:txBody>
          </p:sp>
        </p:grpSp>
        <p:cxnSp>
          <p:nvCxnSpPr>
            <p:cNvPr id="42" name="Straight Connector 41"/>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1392349" y="104990"/>
            <a:ext cx="387790" cy="2372165"/>
            <a:chOff x="1322576" y="181190"/>
            <a:chExt cx="387790" cy="2372165"/>
          </a:xfrm>
        </p:grpSpPr>
        <p:grpSp>
          <p:nvGrpSpPr>
            <p:cNvPr id="53" name="Group 52"/>
            <p:cNvGrpSpPr/>
            <p:nvPr/>
          </p:nvGrpSpPr>
          <p:grpSpPr>
            <a:xfrm>
              <a:off x="1322576" y="1227176"/>
              <a:ext cx="286946" cy="286946"/>
              <a:chOff x="505017" y="3509933"/>
              <a:chExt cx="286946" cy="286946"/>
            </a:xfrm>
          </p:grpSpPr>
          <p:sp>
            <p:nvSpPr>
              <p:cNvPr id="54" name="Oval 53"/>
              <p:cNvSpPr/>
              <p:nvPr/>
            </p:nvSpPr>
            <p:spPr>
              <a:xfrm>
                <a:off x="505017" y="350993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5" name="Oval 54"/>
              <p:cNvSpPr/>
              <p:nvPr/>
            </p:nvSpPr>
            <p:spPr>
              <a:xfrm>
                <a:off x="587032" y="358926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57" name="Left Bracket 56"/>
            <p:cNvSpPr/>
            <p:nvPr/>
          </p:nvSpPr>
          <p:spPr>
            <a:xfrm>
              <a:off x="1465654" y="181190"/>
              <a:ext cx="244712" cy="2372165"/>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58" name="Left Bracket 57"/>
          <p:cNvSpPr/>
          <p:nvPr/>
        </p:nvSpPr>
        <p:spPr>
          <a:xfrm flipH="1">
            <a:off x="8831518" y="104990"/>
            <a:ext cx="3220491" cy="2372165"/>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grpSp>
        <p:nvGrpSpPr>
          <p:cNvPr id="121" name="Group 120"/>
          <p:cNvGrpSpPr/>
          <p:nvPr/>
        </p:nvGrpSpPr>
        <p:grpSpPr>
          <a:xfrm>
            <a:off x="966615" y="3671247"/>
            <a:ext cx="7575647" cy="930586"/>
            <a:chOff x="1139780" y="2822887"/>
            <a:chExt cx="7597820" cy="1063311"/>
          </a:xfrm>
        </p:grpSpPr>
        <p:grpSp>
          <p:nvGrpSpPr>
            <p:cNvPr id="122" name="Group 121"/>
            <p:cNvGrpSpPr/>
            <p:nvPr/>
          </p:nvGrpSpPr>
          <p:grpSpPr>
            <a:xfrm>
              <a:off x="1139780" y="2822887"/>
              <a:ext cx="7597820" cy="1063311"/>
              <a:chOff x="1139780" y="2790695"/>
              <a:chExt cx="4733934" cy="863210"/>
            </a:xfrm>
          </p:grpSpPr>
          <p:sp>
            <p:nvSpPr>
              <p:cNvPr id="124" name="Parallelogram 123"/>
              <p:cNvSpPr/>
              <p:nvPr/>
            </p:nvSpPr>
            <p:spPr>
              <a:xfrm>
                <a:off x="1139780" y="3102576"/>
                <a:ext cx="4733934" cy="551329"/>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30000"/>
                  </a:lnSpc>
                  <a:spcBef>
                    <a:spcPts val="0"/>
                  </a:spcBef>
                  <a:spcAft>
                    <a:spcPts val="80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Potassium (K)</a:t>
                </a:r>
                <a:endPar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25" name="Parallelogram 124"/>
              <p:cNvSpPr/>
              <p:nvPr/>
            </p:nvSpPr>
            <p:spPr>
              <a:xfrm flipH="1">
                <a:off x="1147960" y="2790695"/>
                <a:ext cx="1530911"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B</a:t>
                </a:r>
              </a:p>
            </p:txBody>
          </p:sp>
          <p:sp>
            <p:nvSpPr>
              <p:cNvPr id="126" name="Rectangle 125"/>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ysClr val="windowText" lastClr="000000"/>
                  </a:solidFill>
                  <a:effectLst/>
                  <a:uLnTx/>
                  <a:uFillTx/>
                  <a:latin typeface="Calibri"/>
                  <a:ea typeface="+mn-ea"/>
                  <a:cs typeface="+mn-cs"/>
                </a:endParaRPr>
              </a:p>
            </p:txBody>
          </p:sp>
        </p:grpSp>
        <p:cxnSp>
          <p:nvCxnSpPr>
            <p:cNvPr id="123" name="Straight Connector 122"/>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27" name="Group 126"/>
          <p:cNvGrpSpPr/>
          <p:nvPr/>
        </p:nvGrpSpPr>
        <p:grpSpPr>
          <a:xfrm>
            <a:off x="966615" y="4757205"/>
            <a:ext cx="7575647" cy="930588"/>
            <a:chOff x="1139780" y="2822885"/>
            <a:chExt cx="7597820" cy="1063314"/>
          </a:xfrm>
        </p:grpSpPr>
        <p:grpSp>
          <p:nvGrpSpPr>
            <p:cNvPr id="128" name="Group 127"/>
            <p:cNvGrpSpPr/>
            <p:nvPr/>
          </p:nvGrpSpPr>
          <p:grpSpPr>
            <a:xfrm>
              <a:off x="1139780" y="2822885"/>
              <a:ext cx="7597820" cy="1063314"/>
              <a:chOff x="1139780" y="2790695"/>
              <a:chExt cx="4733934" cy="863213"/>
            </a:xfrm>
          </p:grpSpPr>
          <p:sp>
            <p:nvSpPr>
              <p:cNvPr id="130" name="Parallelogram 129"/>
              <p:cNvSpPr/>
              <p:nvPr/>
            </p:nvSpPr>
            <p:spPr>
              <a:xfrm>
                <a:off x="1139780" y="3102578"/>
                <a:ext cx="4733934" cy="551330"/>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Maggenium (Mg)</a:t>
                </a:r>
                <a:endParaRPr kumimoji="0" lang="en-US" sz="36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31" name="Parallelogram 130"/>
              <p:cNvSpPr/>
              <p:nvPr/>
            </p:nvSpPr>
            <p:spPr>
              <a:xfrm flipH="1">
                <a:off x="1147960" y="2790695"/>
                <a:ext cx="1530911"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a:t>
                </a:r>
              </a:p>
            </p:txBody>
          </p:sp>
          <p:sp>
            <p:nvSpPr>
              <p:cNvPr id="132" name="Rectangle 131"/>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ysClr val="windowText" lastClr="000000"/>
                  </a:solidFill>
                  <a:effectLst/>
                  <a:uLnTx/>
                  <a:uFillTx/>
                  <a:latin typeface="Calibri"/>
                  <a:ea typeface="+mn-ea"/>
                  <a:cs typeface="+mn-cs"/>
                </a:endParaRPr>
              </a:p>
            </p:txBody>
          </p:sp>
        </p:grpSp>
        <p:cxnSp>
          <p:nvCxnSpPr>
            <p:cNvPr id="129" name="Straight Connector 128"/>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53" name="Group 152"/>
          <p:cNvGrpSpPr/>
          <p:nvPr/>
        </p:nvGrpSpPr>
        <p:grpSpPr>
          <a:xfrm>
            <a:off x="966615" y="5844029"/>
            <a:ext cx="7575647" cy="930586"/>
            <a:chOff x="1139780" y="2822887"/>
            <a:chExt cx="7597820" cy="1063311"/>
          </a:xfrm>
        </p:grpSpPr>
        <p:grpSp>
          <p:nvGrpSpPr>
            <p:cNvPr id="154" name="Group 153"/>
            <p:cNvGrpSpPr/>
            <p:nvPr/>
          </p:nvGrpSpPr>
          <p:grpSpPr>
            <a:xfrm>
              <a:off x="1139780" y="2822887"/>
              <a:ext cx="7597820" cy="1063311"/>
              <a:chOff x="1139780" y="2790695"/>
              <a:chExt cx="4733934" cy="863210"/>
            </a:xfrm>
          </p:grpSpPr>
          <p:sp>
            <p:nvSpPr>
              <p:cNvPr id="156" name="Parallelogram 155"/>
              <p:cNvSpPr/>
              <p:nvPr/>
            </p:nvSpPr>
            <p:spPr>
              <a:xfrm>
                <a:off x="1139780" y="3102576"/>
                <a:ext cx="4733934" cy="551329"/>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vi-VN" sz="3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Phosphorus (P)</a:t>
                </a:r>
                <a:endPar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57" name="Parallelogram 156"/>
              <p:cNvSpPr/>
              <p:nvPr/>
            </p:nvSpPr>
            <p:spPr>
              <a:xfrm flipH="1">
                <a:off x="1147960" y="2790695"/>
                <a:ext cx="1530911"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D</a:t>
                </a:r>
              </a:p>
            </p:txBody>
          </p:sp>
          <p:sp>
            <p:nvSpPr>
              <p:cNvPr id="158" name="Rectangle 157"/>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grpSp>
        <p:cxnSp>
          <p:nvCxnSpPr>
            <p:cNvPr id="155" name="Straight Connector 154"/>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59" name="Group 158"/>
          <p:cNvGrpSpPr/>
          <p:nvPr/>
        </p:nvGrpSpPr>
        <p:grpSpPr>
          <a:xfrm>
            <a:off x="642658" y="5227979"/>
            <a:ext cx="286946" cy="1086820"/>
            <a:chOff x="471240" y="3618653"/>
            <a:chExt cx="286946" cy="1086820"/>
          </a:xfrm>
        </p:grpSpPr>
        <p:cxnSp>
          <p:nvCxnSpPr>
            <p:cNvPr id="160" name="Straight Connector 159"/>
            <p:cNvCxnSpPr>
              <a:stCxn id="141" idx="4"/>
              <a:endCxn id="162" idx="0"/>
            </p:cNvCxnSpPr>
            <p:nvPr/>
          </p:nvCxnSpPr>
          <p:spPr>
            <a:xfrm>
              <a:off x="614713" y="3618653"/>
              <a:ext cx="0" cy="799874"/>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61" name="Group 160"/>
            <p:cNvGrpSpPr/>
            <p:nvPr/>
          </p:nvGrpSpPr>
          <p:grpSpPr>
            <a:xfrm>
              <a:off x="471240" y="4418527"/>
              <a:ext cx="286946" cy="286946"/>
              <a:chOff x="452190" y="3163606"/>
              <a:chExt cx="286946" cy="286946"/>
            </a:xfrm>
          </p:grpSpPr>
          <p:sp>
            <p:nvSpPr>
              <p:cNvPr id="162" name="Oval 161"/>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63" name="Oval 162"/>
              <p:cNvSpPr/>
              <p:nvPr/>
            </p:nvSpPr>
            <p:spPr>
              <a:xfrm>
                <a:off x="536586"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grpSp>
        <p:nvGrpSpPr>
          <p:cNvPr id="2" name="Group 1"/>
          <p:cNvGrpSpPr/>
          <p:nvPr/>
        </p:nvGrpSpPr>
        <p:grpSpPr>
          <a:xfrm>
            <a:off x="303236" y="89289"/>
            <a:ext cx="956393" cy="957623"/>
            <a:chOff x="83662" y="159259"/>
            <a:chExt cx="1082288" cy="1083680"/>
          </a:xfrm>
        </p:grpSpPr>
        <p:sp>
          <p:nvSpPr>
            <p:cNvPr id="10" name="Oval 9"/>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endParaRPr>
            </a:p>
          </p:txBody>
        </p:sp>
        <p:pic>
          <p:nvPicPr>
            <p:cNvPr id="82" name="Picture 81"/>
            <p:cNvPicPr>
              <a:picLocks noChangeAspect="1"/>
            </p:cNvPicPr>
            <p:nvPr/>
          </p:nvPicPr>
          <p:blipFill>
            <a:blip r:embed="rId7"/>
            <a:stretch>
              <a:fillRect/>
            </a:stretch>
          </p:blipFill>
          <p:spPr>
            <a:xfrm>
              <a:off x="83662" y="159259"/>
              <a:ext cx="1082288" cy="1082288"/>
            </a:xfrm>
            <a:prstGeom prst="rect">
              <a:avLst/>
            </a:prstGeom>
          </p:spPr>
        </p:pic>
        <p:pic>
          <p:nvPicPr>
            <p:cNvPr id="81" name="Picture 80"/>
            <p:cNvPicPr>
              <a:picLocks noChangeAspect="1"/>
            </p:cNvPicPr>
            <p:nvPr/>
          </p:nvPicPr>
          <p:blipFill>
            <a:blip r:embed="rId8"/>
            <a:stretch>
              <a:fillRect/>
            </a:stretch>
          </p:blipFill>
          <p:spPr>
            <a:xfrm>
              <a:off x="140649" y="240741"/>
              <a:ext cx="757177" cy="937456"/>
            </a:xfrm>
            <a:prstGeom prst="rect">
              <a:avLst/>
            </a:prstGeom>
          </p:spPr>
        </p:pic>
        <p:sp>
          <p:nvSpPr>
            <p:cNvPr id="3" name="TextBox 2"/>
            <p:cNvSpPr txBox="1"/>
            <p:nvPr/>
          </p:nvSpPr>
          <p:spPr>
            <a:xfrm>
              <a:off x="321902" y="267725"/>
              <a:ext cx="611686" cy="97521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rPr>
                <a:t>3</a:t>
              </a:r>
            </a:p>
          </p:txBody>
        </p:sp>
      </p:grpSp>
      <p:sp>
        <p:nvSpPr>
          <p:cNvPr id="62" name="Parallelogram 61"/>
          <p:cNvSpPr/>
          <p:nvPr/>
        </p:nvSpPr>
        <p:spPr>
          <a:xfrm flipH="1">
            <a:off x="8694820" y="6314799"/>
            <a:ext cx="1283367" cy="543201"/>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Đáp án</a:t>
            </a:r>
            <a:endParaRPr kumimoji="0" lang="en-US" sz="18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151" name="Group 150"/>
          <p:cNvGrpSpPr/>
          <p:nvPr/>
        </p:nvGrpSpPr>
        <p:grpSpPr>
          <a:xfrm>
            <a:off x="642658" y="4038129"/>
            <a:ext cx="286946" cy="1189850"/>
            <a:chOff x="471240" y="3515623"/>
            <a:chExt cx="286946" cy="1189850"/>
          </a:xfrm>
        </p:grpSpPr>
        <p:cxnSp>
          <p:nvCxnSpPr>
            <p:cNvPr id="139" name="Straight Connector 138"/>
            <p:cNvCxnSpPr>
              <a:endCxn id="141" idx="0"/>
            </p:cNvCxnSpPr>
            <p:nvPr/>
          </p:nvCxnSpPr>
          <p:spPr>
            <a:xfrm>
              <a:off x="614713" y="3515623"/>
              <a:ext cx="0" cy="902904"/>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40" name="Group 139"/>
            <p:cNvGrpSpPr/>
            <p:nvPr/>
          </p:nvGrpSpPr>
          <p:grpSpPr>
            <a:xfrm>
              <a:off x="471240" y="4418527"/>
              <a:ext cx="286946" cy="286946"/>
              <a:chOff x="452190" y="3163606"/>
              <a:chExt cx="286946" cy="286946"/>
            </a:xfrm>
          </p:grpSpPr>
          <p:sp>
            <p:nvSpPr>
              <p:cNvPr id="141" name="Oval 140"/>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42" name="Oval 141"/>
              <p:cNvSpPr/>
              <p:nvPr/>
            </p:nvSpPr>
            <p:spPr>
              <a:xfrm>
                <a:off x="531824"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grpSp>
        <p:nvGrpSpPr>
          <p:cNvPr id="150" name="Group 149"/>
          <p:cNvGrpSpPr/>
          <p:nvPr/>
        </p:nvGrpSpPr>
        <p:grpSpPr>
          <a:xfrm>
            <a:off x="642658" y="2981244"/>
            <a:ext cx="653048" cy="1183888"/>
            <a:chOff x="471240" y="2458735"/>
            <a:chExt cx="653048" cy="1183888"/>
          </a:xfrm>
        </p:grpSpPr>
        <p:cxnSp>
          <p:nvCxnSpPr>
            <p:cNvPr id="116" name="Straight Connector 115"/>
            <p:cNvCxnSpPr>
              <a:stCxn id="20" idx="4"/>
              <a:endCxn id="118" idx="0"/>
            </p:cNvCxnSpPr>
            <p:nvPr/>
          </p:nvCxnSpPr>
          <p:spPr>
            <a:xfrm flipH="1">
              <a:off x="614713" y="2458735"/>
              <a:ext cx="509575" cy="896942"/>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17" name="Group 116"/>
            <p:cNvGrpSpPr/>
            <p:nvPr/>
          </p:nvGrpSpPr>
          <p:grpSpPr>
            <a:xfrm>
              <a:off x="471240" y="3355677"/>
              <a:ext cx="286946" cy="286946"/>
              <a:chOff x="452190" y="3163606"/>
              <a:chExt cx="286946" cy="286946"/>
            </a:xfrm>
          </p:grpSpPr>
          <p:sp>
            <p:nvSpPr>
              <p:cNvPr id="118" name="Oval 117"/>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19" name="Oval 118"/>
              <p:cNvSpPr/>
              <p:nvPr/>
            </p:nvSpPr>
            <p:spPr>
              <a:xfrm>
                <a:off x="531824"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grpSp>
        <p:nvGrpSpPr>
          <p:cNvPr id="149" name="Group 148"/>
          <p:cNvGrpSpPr/>
          <p:nvPr/>
        </p:nvGrpSpPr>
        <p:grpSpPr>
          <a:xfrm>
            <a:off x="687812" y="1013546"/>
            <a:ext cx="667675" cy="1967698"/>
            <a:chOff x="-844212" y="574182"/>
            <a:chExt cx="1602398" cy="1967698"/>
          </a:xfrm>
        </p:grpSpPr>
        <p:cxnSp>
          <p:nvCxnSpPr>
            <p:cNvPr id="13" name="Straight Connector 12"/>
            <p:cNvCxnSpPr>
              <a:stCxn id="82" idx="2"/>
              <a:endCxn id="20" idx="0"/>
            </p:cNvCxnSpPr>
            <p:nvPr/>
          </p:nvCxnSpPr>
          <p:spPr>
            <a:xfrm>
              <a:off x="-844212" y="574182"/>
              <a:ext cx="1458925" cy="1680752"/>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66" name="Group 65"/>
            <p:cNvGrpSpPr/>
            <p:nvPr/>
          </p:nvGrpSpPr>
          <p:grpSpPr>
            <a:xfrm>
              <a:off x="471240" y="2254934"/>
              <a:ext cx="286946" cy="286946"/>
              <a:chOff x="452190" y="3133126"/>
              <a:chExt cx="286946" cy="286946"/>
            </a:xfrm>
          </p:grpSpPr>
          <p:sp>
            <p:nvSpPr>
              <p:cNvPr id="20" name="Oval 19"/>
              <p:cNvSpPr/>
              <p:nvPr/>
            </p:nvSpPr>
            <p:spPr>
              <a:xfrm>
                <a:off x="452190" y="313312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1" name="Oval 20"/>
              <p:cNvSpPr/>
              <p:nvPr/>
            </p:nvSpPr>
            <p:spPr>
              <a:xfrm>
                <a:off x="531824" y="3217049"/>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sp>
        <p:nvSpPr>
          <p:cNvPr id="80" name="Parallelogram 79"/>
          <p:cNvSpPr/>
          <p:nvPr/>
        </p:nvSpPr>
        <p:spPr>
          <a:xfrm>
            <a:off x="964707" y="6199973"/>
            <a:ext cx="7582482" cy="594362"/>
          </a:xfrm>
          <a:prstGeom prst="parallelogram">
            <a:avLst/>
          </a:prstGeom>
          <a:solidFill>
            <a:srgbClr val="0ABD41">
              <a:alpha val="4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845291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400" fill="hold"/>
                                        <p:tgtEl>
                                          <p:spTgt spid="2"/>
                                        </p:tgtEl>
                                        <p:attrNameLst>
                                          <p:attrName>ppt_w</p:attrName>
                                        </p:attrNameLst>
                                      </p:cBhvr>
                                      <p:tavLst>
                                        <p:tav tm="0">
                                          <p:val>
                                            <p:fltVal val="0"/>
                                          </p:val>
                                        </p:tav>
                                        <p:tav tm="100000">
                                          <p:val>
                                            <p:strVal val="#ppt_w"/>
                                          </p:val>
                                        </p:tav>
                                      </p:tavLst>
                                    </p:anim>
                                    <p:anim calcmode="lin" valueType="num">
                                      <p:cBhvr>
                                        <p:cTn id="8" dur="400" fill="hold"/>
                                        <p:tgtEl>
                                          <p:spTgt spid="2"/>
                                        </p:tgtEl>
                                        <p:attrNameLst>
                                          <p:attrName>ppt_h</p:attrName>
                                        </p:attrNameLst>
                                      </p:cBhvr>
                                      <p:tavLst>
                                        <p:tav tm="0">
                                          <p:val>
                                            <p:fltVal val="0"/>
                                          </p:val>
                                        </p:tav>
                                        <p:tav tm="100000">
                                          <p:val>
                                            <p:strVal val="#ppt_h"/>
                                          </p:val>
                                        </p:tav>
                                      </p:tavLst>
                                    </p:anim>
                                    <p:anim calcmode="lin" valueType="num">
                                      <p:cBhvr>
                                        <p:cTn id="9" dur="400" fill="hold"/>
                                        <p:tgtEl>
                                          <p:spTgt spid="2"/>
                                        </p:tgtEl>
                                        <p:attrNameLst>
                                          <p:attrName>style.rotation</p:attrName>
                                        </p:attrNameLst>
                                      </p:cBhvr>
                                      <p:tavLst>
                                        <p:tav tm="0">
                                          <p:val>
                                            <p:fltVal val="360"/>
                                          </p:val>
                                        </p:tav>
                                        <p:tav tm="100000">
                                          <p:val>
                                            <p:fltVal val="0"/>
                                          </p:val>
                                        </p:tav>
                                      </p:tavLst>
                                    </p:anim>
                                    <p:animEffect transition="in" filter="fade">
                                      <p:cBhvr>
                                        <p:cTn id="10" dur="4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202901__bluebloomers__electronic-beeps.wav"/>
                                        </p:tgtEl>
                                      </p:cMediaNode>
                                    </p:audio>
                                  </p:subTnLst>
                                </p:cTn>
                              </p:par>
                            </p:childTnLst>
                          </p:cTn>
                        </p:par>
                        <p:par>
                          <p:cTn id="11" fill="hold">
                            <p:stCondLst>
                              <p:cond delay="400"/>
                            </p:stCondLst>
                            <p:childTnLst>
                              <p:par>
                                <p:cTn id="12" presetID="9"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animEffect transition="in" filter="dissolve">
                                      <p:cBhvr>
                                        <p:cTn id="14" dur="300"/>
                                        <p:tgtEl>
                                          <p:spTgt spid="61"/>
                                        </p:tgtEl>
                                      </p:cBhvr>
                                    </p:animEffect>
                                  </p:childTnLst>
                                </p:cTn>
                              </p:par>
                            </p:childTnLst>
                          </p:cTn>
                        </p:par>
                        <p:par>
                          <p:cTn id="15" fill="hold">
                            <p:stCondLst>
                              <p:cond delay="700"/>
                            </p:stCondLst>
                            <p:childTnLst>
                              <p:par>
                                <p:cTn id="16" presetID="2" presetClass="entr" presetSubtype="8" fill="hold" grpId="0" nodeType="after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additive="base">
                                        <p:cTn id="18" dur="500" fill="hold"/>
                                        <p:tgtEl>
                                          <p:spTgt spid="58"/>
                                        </p:tgtEl>
                                        <p:attrNameLst>
                                          <p:attrName>ppt_x</p:attrName>
                                        </p:attrNameLst>
                                      </p:cBhvr>
                                      <p:tavLst>
                                        <p:tav tm="0">
                                          <p:val>
                                            <p:strVal val="0-#ppt_w/2"/>
                                          </p:val>
                                        </p:tav>
                                        <p:tav tm="100000">
                                          <p:val>
                                            <p:strVal val="#ppt_x"/>
                                          </p:val>
                                        </p:tav>
                                      </p:tavLst>
                                    </p:anim>
                                    <p:anim calcmode="lin" valueType="num">
                                      <p:cBhvr additive="base">
                                        <p:cTn id="19" dur="500" fill="hold"/>
                                        <p:tgtEl>
                                          <p:spTgt spid="58"/>
                                        </p:tgtEl>
                                        <p:attrNameLst>
                                          <p:attrName>ppt_y</p:attrName>
                                        </p:attrNameLst>
                                      </p:cBhvr>
                                      <p:tavLst>
                                        <p:tav tm="0">
                                          <p:val>
                                            <p:strVal val="#ppt_y"/>
                                          </p:val>
                                        </p:tav>
                                        <p:tav tm="100000">
                                          <p:val>
                                            <p:strVal val="#ppt_y"/>
                                          </p:val>
                                        </p:tav>
                                      </p:tavLst>
                                    </p:anim>
                                  </p:childTnLst>
                                </p:cTn>
                              </p:par>
                            </p:childTnLst>
                          </p:cTn>
                        </p:par>
                        <p:par>
                          <p:cTn id="20" fill="hold">
                            <p:stCondLst>
                              <p:cond delay="1200"/>
                            </p:stCondLst>
                            <p:childTnLst>
                              <p:par>
                                <p:cTn id="21" presetID="14" presetClass="entr" presetSubtype="10" fill="hold" grpId="0"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randombar(horizontal)">
                                      <p:cBhvr>
                                        <p:cTn id="23" dur="500"/>
                                        <p:tgtEl>
                                          <p:spTgt spid="60"/>
                                        </p:tgtEl>
                                      </p:cBhvr>
                                    </p:animEffect>
                                  </p:childTnLst>
                                </p:cTn>
                              </p:par>
                            </p:childTnLst>
                          </p:cTn>
                        </p:par>
                        <p:par>
                          <p:cTn id="24" fill="hold">
                            <p:stCondLst>
                              <p:cond delay="1700"/>
                            </p:stCondLst>
                            <p:childTnLst>
                              <p:par>
                                <p:cTn id="25" presetID="22" presetClass="entr" presetSubtype="1" fill="hold" nodeType="afterEffect">
                                  <p:stCondLst>
                                    <p:cond delay="0"/>
                                  </p:stCondLst>
                                  <p:childTnLst>
                                    <p:set>
                                      <p:cBhvr>
                                        <p:cTn id="26" dur="1" fill="hold">
                                          <p:stCondLst>
                                            <p:cond delay="0"/>
                                          </p:stCondLst>
                                        </p:cTn>
                                        <p:tgtEl>
                                          <p:spTgt spid="149"/>
                                        </p:tgtEl>
                                        <p:attrNameLst>
                                          <p:attrName>style.visibility</p:attrName>
                                        </p:attrNameLst>
                                      </p:cBhvr>
                                      <p:to>
                                        <p:strVal val="visible"/>
                                      </p:to>
                                    </p:set>
                                    <p:animEffect transition="in" filter="wipe(up)">
                                      <p:cBhvr>
                                        <p:cTn id="27" dur="500"/>
                                        <p:tgtEl>
                                          <p:spTgt spid="149"/>
                                        </p:tgtEl>
                                      </p:cBhvr>
                                    </p:animEffect>
                                  </p:childTnLst>
                                  <p:subTnLst>
                                    <p:audio>
                                      <p:cMediaNode>
                                        <p:cTn display="0" masterRel="sameClick">
                                          <p:stCondLst>
                                            <p:cond evt="begin" delay="0">
                                              <p:tn val="25"/>
                                            </p:cond>
                                          </p:stCondLst>
                                          <p:endCondLst>
                                            <p:cond evt="onStopAudio" delay="0">
                                              <p:tgtEl>
                                                <p:sldTgt/>
                                              </p:tgtEl>
                                            </p:cond>
                                          </p:endCondLst>
                                        </p:cTn>
                                        <p:tgtEl>
                                          <p:sndTgt r:embed="rId4" name="menu_toggle_tone - Copy.wav"/>
                                        </p:tgtEl>
                                      </p:cMediaNode>
                                    </p:audio>
                                  </p:subTnLst>
                                </p:cTn>
                              </p:par>
                            </p:childTnLst>
                          </p:cTn>
                        </p:par>
                        <p:par>
                          <p:cTn id="28" fill="hold">
                            <p:stCondLst>
                              <p:cond delay="2200"/>
                            </p:stCondLst>
                            <p:childTnLst>
                              <p:par>
                                <p:cTn id="29" presetID="17" presetClass="entr" presetSubtype="8" fill="hold" nodeType="afterEffect">
                                  <p:stCondLst>
                                    <p:cond delay="0"/>
                                  </p:stCondLst>
                                  <p:childTnLst>
                                    <p:set>
                                      <p:cBhvr>
                                        <p:cTn id="30" dur="1" fill="hold">
                                          <p:stCondLst>
                                            <p:cond delay="0"/>
                                          </p:stCondLst>
                                        </p:cTn>
                                        <p:tgtEl>
                                          <p:spTgt spid="69"/>
                                        </p:tgtEl>
                                        <p:attrNameLst>
                                          <p:attrName>style.visibility</p:attrName>
                                        </p:attrNameLst>
                                      </p:cBhvr>
                                      <p:to>
                                        <p:strVal val="visible"/>
                                      </p:to>
                                    </p:set>
                                    <p:anim calcmode="lin" valueType="num">
                                      <p:cBhvr>
                                        <p:cTn id="31" dur="500" fill="hold"/>
                                        <p:tgtEl>
                                          <p:spTgt spid="69"/>
                                        </p:tgtEl>
                                        <p:attrNameLst>
                                          <p:attrName>ppt_x</p:attrName>
                                        </p:attrNameLst>
                                      </p:cBhvr>
                                      <p:tavLst>
                                        <p:tav tm="0">
                                          <p:val>
                                            <p:strVal val="#ppt_x-#ppt_w/2"/>
                                          </p:val>
                                        </p:tav>
                                        <p:tav tm="100000">
                                          <p:val>
                                            <p:strVal val="#ppt_x"/>
                                          </p:val>
                                        </p:tav>
                                      </p:tavLst>
                                    </p:anim>
                                    <p:anim calcmode="lin" valueType="num">
                                      <p:cBhvr>
                                        <p:cTn id="32" dur="500" fill="hold"/>
                                        <p:tgtEl>
                                          <p:spTgt spid="69"/>
                                        </p:tgtEl>
                                        <p:attrNameLst>
                                          <p:attrName>ppt_y</p:attrName>
                                        </p:attrNameLst>
                                      </p:cBhvr>
                                      <p:tavLst>
                                        <p:tav tm="0">
                                          <p:val>
                                            <p:strVal val="#ppt_y"/>
                                          </p:val>
                                        </p:tav>
                                        <p:tav tm="100000">
                                          <p:val>
                                            <p:strVal val="#ppt_y"/>
                                          </p:val>
                                        </p:tav>
                                      </p:tavLst>
                                    </p:anim>
                                    <p:anim calcmode="lin" valueType="num">
                                      <p:cBhvr>
                                        <p:cTn id="33" dur="500" fill="hold"/>
                                        <p:tgtEl>
                                          <p:spTgt spid="69"/>
                                        </p:tgtEl>
                                        <p:attrNameLst>
                                          <p:attrName>ppt_w</p:attrName>
                                        </p:attrNameLst>
                                      </p:cBhvr>
                                      <p:tavLst>
                                        <p:tav tm="0">
                                          <p:val>
                                            <p:fltVal val="0"/>
                                          </p:val>
                                        </p:tav>
                                        <p:tav tm="100000">
                                          <p:val>
                                            <p:strVal val="#ppt_w"/>
                                          </p:val>
                                        </p:tav>
                                      </p:tavLst>
                                    </p:anim>
                                    <p:anim calcmode="lin" valueType="num">
                                      <p:cBhvr>
                                        <p:cTn id="34" dur="500" fill="hold"/>
                                        <p:tgtEl>
                                          <p:spTgt spid="69"/>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29"/>
                                            </p:cond>
                                          </p:stCondLst>
                                          <p:endCondLst>
                                            <p:cond evt="onStopAudio" delay="0">
                                              <p:tgtEl>
                                                <p:sldTgt/>
                                              </p:tgtEl>
                                            </p:cond>
                                          </p:endCondLst>
                                        </p:cTn>
                                        <p:tgtEl>
                                          <p:sndTgt r:embed="rId5" name="3beeps.wav"/>
                                        </p:tgtEl>
                                      </p:cMediaNode>
                                    </p:audio>
                                  </p:subTnLst>
                                </p:cTn>
                              </p:par>
                            </p:childTnLst>
                          </p:cTn>
                        </p:par>
                        <p:par>
                          <p:cTn id="35" fill="hold">
                            <p:stCondLst>
                              <p:cond delay="2700"/>
                            </p:stCondLst>
                            <p:childTnLst>
                              <p:par>
                                <p:cTn id="36" presetID="22" presetClass="entr" presetSubtype="1" fill="hold" nodeType="afterEffect">
                                  <p:stCondLst>
                                    <p:cond delay="0"/>
                                  </p:stCondLst>
                                  <p:childTnLst>
                                    <p:set>
                                      <p:cBhvr>
                                        <p:cTn id="37" dur="1" fill="hold">
                                          <p:stCondLst>
                                            <p:cond delay="0"/>
                                          </p:stCondLst>
                                        </p:cTn>
                                        <p:tgtEl>
                                          <p:spTgt spid="150"/>
                                        </p:tgtEl>
                                        <p:attrNameLst>
                                          <p:attrName>style.visibility</p:attrName>
                                        </p:attrNameLst>
                                      </p:cBhvr>
                                      <p:to>
                                        <p:strVal val="visible"/>
                                      </p:to>
                                    </p:set>
                                    <p:animEffect transition="in" filter="wipe(up)">
                                      <p:cBhvr>
                                        <p:cTn id="38" dur="500"/>
                                        <p:tgtEl>
                                          <p:spTgt spid="150"/>
                                        </p:tgtEl>
                                      </p:cBhvr>
                                    </p:animEffect>
                                  </p:childTnLst>
                                  <p:subTnLst>
                                    <p:audio>
                                      <p:cMediaNode>
                                        <p:cTn display="0" masterRel="sameClick">
                                          <p:stCondLst>
                                            <p:cond evt="begin" delay="0">
                                              <p:tn val="36"/>
                                            </p:cond>
                                          </p:stCondLst>
                                          <p:endCondLst>
                                            <p:cond evt="onStopAudio" delay="0">
                                              <p:tgtEl>
                                                <p:sldTgt/>
                                              </p:tgtEl>
                                            </p:cond>
                                          </p:endCondLst>
                                        </p:cTn>
                                        <p:tgtEl>
                                          <p:sndTgt r:embed="rId4" name="menu_toggle_tone - Copy.wav"/>
                                        </p:tgtEl>
                                      </p:cMediaNode>
                                    </p:audio>
                                  </p:subTnLst>
                                </p:cTn>
                              </p:par>
                            </p:childTnLst>
                          </p:cTn>
                        </p:par>
                        <p:par>
                          <p:cTn id="39" fill="hold">
                            <p:stCondLst>
                              <p:cond delay="3200"/>
                            </p:stCondLst>
                            <p:childTnLst>
                              <p:par>
                                <p:cTn id="40" presetID="17" presetClass="entr" presetSubtype="8" fill="hold" nodeType="afterEffect">
                                  <p:stCondLst>
                                    <p:cond delay="0"/>
                                  </p:stCondLst>
                                  <p:childTnLst>
                                    <p:set>
                                      <p:cBhvr>
                                        <p:cTn id="41" dur="1" fill="hold">
                                          <p:stCondLst>
                                            <p:cond delay="0"/>
                                          </p:stCondLst>
                                        </p:cTn>
                                        <p:tgtEl>
                                          <p:spTgt spid="121"/>
                                        </p:tgtEl>
                                        <p:attrNameLst>
                                          <p:attrName>style.visibility</p:attrName>
                                        </p:attrNameLst>
                                      </p:cBhvr>
                                      <p:to>
                                        <p:strVal val="visible"/>
                                      </p:to>
                                    </p:set>
                                    <p:anim calcmode="lin" valueType="num">
                                      <p:cBhvr>
                                        <p:cTn id="42" dur="500" fill="hold"/>
                                        <p:tgtEl>
                                          <p:spTgt spid="121"/>
                                        </p:tgtEl>
                                        <p:attrNameLst>
                                          <p:attrName>ppt_x</p:attrName>
                                        </p:attrNameLst>
                                      </p:cBhvr>
                                      <p:tavLst>
                                        <p:tav tm="0">
                                          <p:val>
                                            <p:strVal val="#ppt_x-#ppt_w/2"/>
                                          </p:val>
                                        </p:tav>
                                        <p:tav tm="100000">
                                          <p:val>
                                            <p:strVal val="#ppt_x"/>
                                          </p:val>
                                        </p:tav>
                                      </p:tavLst>
                                    </p:anim>
                                    <p:anim calcmode="lin" valueType="num">
                                      <p:cBhvr>
                                        <p:cTn id="43" dur="500" fill="hold"/>
                                        <p:tgtEl>
                                          <p:spTgt spid="121"/>
                                        </p:tgtEl>
                                        <p:attrNameLst>
                                          <p:attrName>ppt_y</p:attrName>
                                        </p:attrNameLst>
                                      </p:cBhvr>
                                      <p:tavLst>
                                        <p:tav tm="0">
                                          <p:val>
                                            <p:strVal val="#ppt_y"/>
                                          </p:val>
                                        </p:tav>
                                        <p:tav tm="100000">
                                          <p:val>
                                            <p:strVal val="#ppt_y"/>
                                          </p:val>
                                        </p:tav>
                                      </p:tavLst>
                                    </p:anim>
                                    <p:anim calcmode="lin" valueType="num">
                                      <p:cBhvr>
                                        <p:cTn id="44" dur="500" fill="hold"/>
                                        <p:tgtEl>
                                          <p:spTgt spid="121"/>
                                        </p:tgtEl>
                                        <p:attrNameLst>
                                          <p:attrName>ppt_w</p:attrName>
                                        </p:attrNameLst>
                                      </p:cBhvr>
                                      <p:tavLst>
                                        <p:tav tm="0">
                                          <p:val>
                                            <p:fltVal val="0"/>
                                          </p:val>
                                        </p:tav>
                                        <p:tav tm="100000">
                                          <p:val>
                                            <p:strVal val="#ppt_w"/>
                                          </p:val>
                                        </p:tav>
                                      </p:tavLst>
                                    </p:anim>
                                    <p:anim calcmode="lin" valueType="num">
                                      <p:cBhvr>
                                        <p:cTn id="45" dur="500" fill="hold"/>
                                        <p:tgtEl>
                                          <p:spTgt spid="121"/>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40"/>
                                            </p:cond>
                                          </p:stCondLst>
                                          <p:endCondLst>
                                            <p:cond evt="onStopAudio" delay="0">
                                              <p:tgtEl>
                                                <p:sldTgt/>
                                              </p:tgtEl>
                                            </p:cond>
                                          </p:endCondLst>
                                        </p:cTn>
                                        <p:tgtEl>
                                          <p:sndTgt r:embed="rId5" name="3beeps.wav"/>
                                        </p:tgtEl>
                                      </p:cMediaNode>
                                    </p:audio>
                                  </p:subTnLst>
                                </p:cTn>
                              </p:par>
                            </p:childTnLst>
                          </p:cTn>
                        </p:par>
                        <p:par>
                          <p:cTn id="46" fill="hold">
                            <p:stCondLst>
                              <p:cond delay="3700"/>
                            </p:stCondLst>
                            <p:childTnLst>
                              <p:par>
                                <p:cTn id="47" presetID="22" presetClass="entr" presetSubtype="1" fill="hold" nodeType="afterEffect">
                                  <p:stCondLst>
                                    <p:cond delay="0"/>
                                  </p:stCondLst>
                                  <p:childTnLst>
                                    <p:set>
                                      <p:cBhvr>
                                        <p:cTn id="48" dur="1" fill="hold">
                                          <p:stCondLst>
                                            <p:cond delay="0"/>
                                          </p:stCondLst>
                                        </p:cTn>
                                        <p:tgtEl>
                                          <p:spTgt spid="151"/>
                                        </p:tgtEl>
                                        <p:attrNameLst>
                                          <p:attrName>style.visibility</p:attrName>
                                        </p:attrNameLst>
                                      </p:cBhvr>
                                      <p:to>
                                        <p:strVal val="visible"/>
                                      </p:to>
                                    </p:set>
                                    <p:animEffect transition="in" filter="wipe(up)">
                                      <p:cBhvr>
                                        <p:cTn id="49" dur="500"/>
                                        <p:tgtEl>
                                          <p:spTgt spid="151"/>
                                        </p:tgtEl>
                                      </p:cBhvr>
                                    </p:animEffect>
                                  </p:childTnLst>
                                  <p:subTnLst>
                                    <p:audio>
                                      <p:cMediaNode>
                                        <p:cTn display="0" masterRel="sameClick">
                                          <p:stCondLst>
                                            <p:cond evt="begin" delay="0">
                                              <p:tn val="47"/>
                                            </p:cond>
                                          </p:stCondLst>
                                          <p:endCondLst>
                                            <p:cond evt="onStopAudio" delay="0">
                                              <p:tgtEl>
                                                <p:sldTgt/>
                                              </p:tgtEl>
                                            </p:cond>
                                          </p:endCondLst>
                                        </p:cTn>
                                        <p:tgtEl>
                                          <p:sndTgt r:embed="rId4" name="menu_toggle_tone - Copy.wav"/>
                                        </p:tgtEl>
                                      </p:cMediaNode>
                                    </p:audio>
                                  </p:subTnLst>
                                </p:cTn>
                              </p:par>
                            </p:childTnLst>
                          </p:cTn>
                        </p:par>
                        <p:par>
                          <p:cTn id="50" fill="hold">
                            <p:stCondLst>
                              <p:cond delay="4200"/>
                            </p:stCondLst>
                            <p:childTnLst>
                              <p:par>
                                <p:cTn id="51" presetID="17" presetClass="entr" presetSubtype="8" fill="hold" nodeType="afterEffect">
                                  <p:stCondLst>
                                    <p:cond delay="0"/>
                                  </p:stCondLst>
                                  <p:childTnLst>
                                    <p:set>
                                      <p:cBhvr>
                                        <p:cTn id="52" dur="1" fill="hold">
                                          <p:stCondLst>
                                            <p:cond delay="0"/>
                                          </p:stCondLst>
                                        </p:cTn>
                                        <p:tgtEl>
                                          <p:spTgt spid="127"/>
                                        </p:tgtEl>
                                        <p:attrNameLst>
                                          <p:attrName>style.visibility</p:attrName>
                                        </p:attrNameLst>
                                      </p:cBhvr>
                                      <p:to>
                                        <p:strVal val="visible"/>
                                      </p:to>
                                    </p:set>
                                    <p:anim calcmode="lin" valueType="num">
                                      <p:cBhvr>
                                        <p:cTn id="53" dur="500" fill="hold"/>
                                        <p:tgtEl>
                                          <p:spTgt spid="127"/>
                                        </p:tgtEl>
                                        <p:attrNameLst>
                                          <p:attrName>ppt_x</p:attrName>
                                        </p:attrNameLst>
                                      </p:cBhvr>
                                      <p:tavLst>
                                        <p:tav tm="0">
                                          <p:val>
                                            <p:strVal val="#ppt_x-#ppt_w/2"/>
                                          </p:val>
                                        </p:tav>
                                        <p:tav tm="100000">
                                          <p:val>
                                            <p:strVal val="#ppt_x"/>
                                          </p:val>
                                        </p:tav>
                                      </p:tavLst>
                                    </p:anim>
                                    <p:anim calcmode="lin" valueType="num">
                                      <p:cBhvr>
                                        <p:cTn id="54" dur="500" fill="hold"/>
                                        <p:tgtEl>
                                          <p:spTgt spid="127"/>
                                        </p:tgtEl>
                                        <p:attrNameLst>
                                          <p:attrName>ppt_y</p:attrName>
                                        </p:attrNameLst>
                                      </p:cBhvr>
                                      <p:tavLst>
                                        <p:tav tm="0">
                                          <p:val>
                                            <p:strVal val="#ppt_y"/>
                                          </p:val>
                                        </p:tav>
                                        <p:tav tm="100000">
                                          <p:val>
                                            <p:strVal val="#ppt_y"/>
                                          </p:val>
                                        </p:tav>
                                      </p:tavLst>
                                    </p:anim>
                                    <p:anim calcmode="lin" valueType="num">
                                      <p:cBhvr>
                                        <p:cTn id="55" dur="500" fill="hold"/>
                                        <p:tgtEl>
                                          <p:spTgt spid="127"/>
                                        </p:tgtEl>
                                        <p:attrNameLst>
                                          <p:attrName>ppt_w</p:attrName>
                                        </p:attrNameLst>
                                      </p:cBhvr>
                                      <p:tavLst>
                                        <p:tav tm="0">
                                          <p:val>
                                            <p:fltVal val="0"/>
                                          </p:val>
                                        </p:tav>
                                        <p:tav tm="100000">
                                          <p:val>
                                            <p:strVal val="#ppt_w"/>
                                          </p:val>
                                        </p:tav>
                                      </p:tavLst>
                                    </p:anim>
                                    <p:anim calcmode="lin" valueType="num">
                                      <p:cBhvr>
                                        <p:cTn id="56" dur="500" fill="hold"/>
                                        <p:tgtEl>
                                          <p:spTgt spid="127"/>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51"/>
                                            </p:cond>
                                          </p:stCondLst>
                                          <p:endCondLst>
                                            <p:cond evt="onStopAudio" delay="0">
                                              <p:tgtEl>
                                                <p:sldTgt/>
                                              </p:tgtEl>
                                            </p:cond>
                                          </p:endCondLst>
                                        </p:cTn>
                                        <p:tgtEl>
                                          <p:sndTgt r:embed="rId5" name="3beeps.wav"/>
                                        </p:tgtEl>
                                      </p:cMediaNode>
                                    </p:audio>
                                  </p:subTnLst>
                                </p:cTn>
                              </p:par>
                            </p:childTnLst>
                          </p:cTn>
                        </p:par>
                        <p:par>
                          <p:cTn id="57" fill="hold">
                            <p:stCondLst>
                              <p:cond delay="4700"/>
                            </p:stCondLst>
                            <p:childTnLst>
                              <p:par>
                                <p:cTn id="58" presetID="22" presetClass="entr" presetSubtype="1" fill="hold" nodeType="afterEffect">
                                  <p:stCondLst>
                                    <p:cond delay="0"/>
                                  </p:stCondLst>
                                  <p:childTnLst>
                                    <p:set>
                                      <p:cBhvr>
                                        <p:cTn id="59" dur="1" fill="hold">
                                          <p:stCondLst>
                                            <p:cond delay="0"/>
                                          </p:stCondLst>
                                        </p:cTn>
                                        <p:tgtEl>
                                          <p:spTgt spid="159"/>
                                        </p:tgtEl>
                                        <p:attrNameLst>
                                          <p:attrName>style.visibility</p:attrName>
                                        </p:attrNameLst>
                                      </p:cBhvr>
                                      <p:to>
                                        <p:strVal val="visible"/>
                                      </p:to>
                                    </p:set>
                                    <p:animEffect transition="in" filter="wipe(up)">
                                      <p:cBhvr>
                                        <p:cTn id="60" dur="500"/>
                                        <p:tgtEl>
                                          <p:spTgt spid="159"/>
                                        </p:tgtEl>
                                      </p:cBhvr>
                                    </p:animEffect>
                                  </p:childTnLst>
                                  <p:subTnLst>
                                    <p:audio>
                                      <p:cMediaNode>
                                        <p:cTn display="0" masterRel="sameClick">
                                          <p:stCondLst>
                                            <p:cond evt="begin" delay="0">
                                              <p:tn val="58"/>
                                            </p:cond>
                                          </p:stCondLst>
                                          <p:endCondLst>
                                            <p:cond evt="onStopAudio" delay="0">
                                              <p:tgtEl>
                                                <p:sldTgt/>
                                              </p:tgtEl>
                                            </p:cond>
                                          </p:endCondLst>
                                        </p:cTn>
                                        <p:tgtEl>
                                          <p:sndTgt r:embed="rId4" name="menu_toggle_tone - Copy.wav"/>
                                        </p:tgtEl>
                                      </p:cMediaNode>
                                    </p:audio>
                                  </p:subTnLst>
                                </p:cTn>
                              </p:par>
                            </p:childTnLst>
                          </p:cTn>
                        </p:par>
                        <p:par>
                          <p:cTn id="61" fill="hold">
                            <p:stCondLst>
                              <p:cond delay="5200"/>
                            </p:stCondLst>
                            <p:childTnLst>
                              <p:par>
                                <p:cTn id="62" presetID="17" presetClass="entr" presetSubtype="8" fill="hold" nodeType="afterEffect">
                                  <p:stCondLst>
                                    <p:cond delay="0"/>
                                  </p:stCondLst>
                                  <p:childTnLst>
                                    <p:set>
                                      <p:cBhvr>
                                        <p:cTn id="63" dur="1" fill="hold">
                                          <p:stCondLst>
                                            <p:cond delay="0"/>
                                          </p:stCondLst>
                                        </p:cTn>
                                        <p:tgtEl>
                                          <p:spTgt spid="153"/>
                                        </p:tgtEl>
                                        <p:attrNameLst>
                                          <p:attrName>style.visibility</p:attrName>
                                        </p:attrNameLst>
                                      </p:cBhvr>
                                      <p:to>
                                        <p:strVal val="visible"/>
                                      </p:to>
                                    </p:set>
                                    <p:anim calcmode="lin" valueType="num">
                                      <p:cBhvr>
                                        <p:cTn id="64" dur="500" fill="hold"/>
                                        <p:tgtEl>
                                          <p:spTgt spid="153"/>
                                        </p:tgtEl>
                                        <p:attrNameLst>
                                          <p:attrName>ppt_x</p:attrName>
                                        </p:attrNameLst>
                                      </p:cBhvr>
                                      <p:tavLst>
                                        <p:tav tm="0">
                                          <p:val>
                                            <p:strVal val="#ppt_x-#ppt_w/2"/>
                                          </p:val>
                                        </p:tav>
                                        <p:tav tm="100000">
                                          <p:val>
                                            <p:strVal val="#ppt_x"/>
                                          </p:val>
                                        </p:tav>
                                      </p:tavLst>
                                    </p:anim>
                                    <p:anim calcmode="lin" valueType="num">
                                      <p:cBhvr>
                                        <p:cTn id="65" dur="500" fill="hold"/>
                                        <p:tgtEl>
                                          <p:spTgt spid="153"/>
                                        </p:tgtEl>
                                        <p:attrNameLst>
                                          <p:attrName>ppt_y</p:attrName>
                                        </p:attrNameLst>
                                      </p:cBhvr>
                                      <p:tavLst>
                                        <p:tav tm="0">
                                          <p:val>
                                            <p:strVal val="#ppt_y"/>
                                          </p:val>
                                        </p:tav>
                                        <p:tav tm="100000">
                                          <p:val>
                                            <p:strVal val="#ppt_y"/>
                                          </p:val>
                                        </p:tav>
                                      </p:tavLst>
                                    </p:anim>
                                    <p:anim calcmode="lin" valueType="num">
                                      <p:cBhvr>
                                        <p:cTn id="66" dur="500" fill="hold"/>
                                        <p:tgtEl>
                                          <p:spTgt spid="153"/>
                                        </p:tgtEl>
                                        <p:attrNameLst>
                                          <p:attrName>ppt_w</p:attrName>
                                        </p:attrNameLst>
                                      </p:cBhvr>
                                      <p:tavLst>
                                        <p:tav tm="0">
                                          <p:val>
                                            <p:fltVal val="0"/>
                                          </p:val>
                                        </p:tav>
                                        <p:tav tm="100000">
                                          <p:val>
                                            <p:strVal val="#ppt_w"/>
                                          </p:val>
                                        </p:tav>
                                      </p:tavLst>
                                    </p:anim>
                                    <p:anim calcmode="lin" valueType="num">
                                      <p:cBhvr>
                                        <p:cTn id="67" dur="500" fill="hold"/>
                                        <p:tgtEl>
                                          <p:spTgt spid="153"/>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62"/>
                                            </p:cond>
                                          </p:stCondLst>
                                          <p:endCondLst>
                                            <p:cond evt="onStopAudio" delay="0">
                                              <p:tgtEl>
                                                <p:sldTgt/>
                                              </p:tgtEl>
                                            </p:cond>
                                          </p:endCondLst>
                                        </p:cTn>
                                        <p:tgtEl>
                                          <p:sndTgt r:embed="rId5" name="3beeps.wav"/>
                                        </p:tgtEl>
                                      </p:cMediaNode>
                                    </p:audio>
                                  </p:subTnLst>
                                </p:cTn>
                              </p:par>
                            </p:childTnLst>
                          </p:cTn>
                        </p:par>
                        <p:par>
                          <p:cTn id="68" fill="hold">
                            <p:stCondLst>
                              <p:cond delay="5700"/>
                            </p:stCondLst>
                            <p:childTnLst>
                              <p:par>
                                <p:cTn id="69" presetID="16" presetClass="entr" presetSubtype="21" fill="hold" grpId="0" nodeType="afterEffect">
                                  <p:stCondLst>
                                    <p:cond delay="0"/>
                                  </p:stCondLst>
                                  <p:childTnLst>
                                    <p:set>
                                      <p:cBhvr>
                                        <p:cTn id="70" dur="1" fill="hold">
                                          <p:stCondLst>
                                            <p:cond delay="0"/>
                                          </p:stCondLst>
                                        </p:cTn>
                                        <p:tgtEl>
                                          <p:spTgt spid="62"/>
                                        </p:tgtEl>
                                        <p:attrNameLst>
                                          <p:attrName>style.visibility</p:attrName>
                                        </p:attrNameLst>
                                      </p:cBhvr>
                                      <p:to>
                                        <p:strVal val="visible"/>
                                      </p:to>
                                    </p:set>
                                    <p:animEffect transition="in" filter="barn(inVertical)">
                                      <p:cBhvr>
                                        <p:cTn id="71"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2" restart="whenNotActive" fill="hold" evtFilter="cancelBubble" nodeType="interactiveSeq">
                <p:stCondLst>
                  <p:cond evt="onClick" delay="0">
                    <p:tgtEl>
                      <p:spTgt spid="62"/>
                    </p:tgtEl>
                  </p:cond>
                </p:stCondLst>
                <p:endSync evt="end" delay="0">
                  <p:rtn val="all"/>
                </p:endSync>
                <p:childTnLst>
                  <p:par>
                    <p:cTn id="73" fill="hold">
                      <p:stCondLst>
                        <p:cond delay="0"/>
                      </p:stCondLst>
                      <p:childTnLst>
                        <p:par>
                          <p:cTn id="74" fill="hold">
                            <p:stCondLst>
                              <p:cond delay="0"/>
                            </p:stCondLst>
                            <p:childTnLst>
                              <p:par>
                                <p:cTn id="75" presetID="9" presetClass="entr" presetSubtype="0" fill="hold" grpId="0" nodeType="clickEffect">
                                  <p:stCondLst>
                                    <p:cond delay="0"/>
                                  </p:stCondLst>
                                  <p:childTnLst>
                                    <p:set>
                                      <p:cBhvr>
                                        <p:cTn id="76" dur="1" fill="hold">
                                          <p:stCondLst>
                                            <p:cond delay="0"/>
                                          </p:stCondLst>
                                        </p:cTn>
                                        <p:tgtEl>
                                          <p:spTgt spid="80"/>
                                        </p:tgtEl>
                                        <p:attrNameLst>
                                          <p:attrName>style.visibility</p:attrName>
                                        </p:attrNameLst>
                                      </p:cBhvr>
                                      <p:to>
                                        <p:strVal val="visible"/>
                                      </p:to>
                                    </p:set>
                                    <p:animEffect transition="in" filter="dissolve">
                                      <p:cBhvr>
                                        <p:cTn id="77" dur="500"/>
                                        <p:tgtEl>
                                          <p:spTgt spid="80"/>
                                        </p:tgtEl>
                                      </p:cBhvr>
                                    </p:animEffect>
                                  </p:childTnLst>
                                  <p:subTnLst>
                                    <p:audio>
                                      <p:cMediaNode>
                                        <p:cTn display="0" masterRel="sameClick">
                                          <p:stCondLst>
                                            <p:cond evt="begin" delay="0">
                                              <p:tn val="75"/>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62"/>
                  </p:tgtEl>
                </p:cond>
              </p:nextCondLst>
            </p:seq>
          </p:childTnLst>
        </p:cTn>
      </p:par>
    </p:tnLst>
    <p:bldLst>
      <p:bldP spid="60" grpId="0" animBg="1"/>
      <p:bldP spid="58" grpId="0" animBg="1"/>
      <p:bldP spid="62" grpId="0" animBg="1"/>
      <p:bldP spid="8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1549309" y="220284"/>
            <a:ext cx="10482440" cy="1977717"/>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Calibri"/>
                <a:ea typeface="+mn-ea"/>
                <a:cs typeface="+mn-cs"/>
              </a:rPr>
              <a:t>Nguyên</a:t>
            </a:r>
            <a:r>
              <a:rPr kumimoji="0" lang="vi-VN"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tố nào dưới đây là nguyên tố dinh dưỡng vi lượng?</a:t>
            </a: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69" name="Group 68"/>
          <p:cNvGrpSpPr/>
          <p:nvPr/>
        </p:nvGrpSpPr>
        <p:grpSpPr>
          <a:xfrm>
            <a:off x="966615" y="2560109"/>
            <a:ext cx="7575647" cy="930586"/>
            <a:chOff x="1139780" y="2822887"/>
            <a:chExt cx="7597820" cy="1063311"/>
          </a:xfrm>
        </p:grpSpPr>
        <p:grpSp>
          <p:nvGrpSpPr>
            <p:cNvPr id="23" name="Group 22"/>
            <p:cNvGrpSpPr/>
            <p:nvPr/>
          </p:nvGrpSpPr>
          <p:grpSpPr>
            <a:xfrm>
              <a:off x="1139780" y="2822887"/>
              <a:ext cx="7597820" cy="1063311"/>
              <a:chOff x="1139780" y="2790695"/>
              <a:chExt cx="4733934" cy="863210"/>
            </a:xfrm>
          </p:grpSpPr>
          <p:sp>
            <p:nvSpPr>
              <p:cNvPr id="18" name="Parallelogram 17"/>
              <p:cNvSpPr/>
              <p:nvPr/>
            </p:nvSpPr>
            <p:spPr>
              <a:xfrm>
                <a:off x="1139780" y="3102576"/>
                <a:ext cx="4733934" cy="551329"/>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Copper (Cu)	</a:t>
                </a:r>
                <a:endParaRPr kumimoji="0" lang="en-US" sz="36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Parallelogram 6"/>
              <p:cNvSpPr/>
              <p:nvPr/>
            </p:nvSpPr>
            <p:spPr>
              <a:xfrm flipH="1">
                <a:off x="1147959" y="2790695"/>
                <a:ext cx="1530911" cy="311123"/>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a:t>
                </a:r>
              </a:p>
            </p:txBody>
          </p:sp>
          <p:sp>
            <p:nvSpPr>
              <p:cNvPr id="22" name="Rectangle 21"/>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ysClr val="windowText" lastClr="000000"/>
                  </a:solidFill>
                  <a:effectLst/>
                  <a:uLnTx/>
                  <a:uFillTx/>
                  <a:latin typeface="Calibri"/>
                  <a:ea typeface="+mn-ea"/>
                  <a:cs typeface="+mn-cs"/>
                </a:endParaRPr>
              </a:p>
            </p:txBody>
          </p:sp>
        </p:grpSp>
        <p:cxnSp>
          <p:nvCxnSpPr>
            <p:cNvPr id="42" name="Straight Connector 41"/>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1392349" y="104990"/>
            <a:ext cx="387790" cy="2372165"/>
            <a:chOff x="1322576" y="181190"/>
            <a:chExt cx="387790" cy="2372165"/>
          </a:xfrm>
        </p:grpSpPr>
        <p:grpSp>
          <p:nvGrpSpPr>
            <p:cNvPr id="53" name="Group 52"/>
            <p:cNvGrpSpPr/>
            <p:nvPr/>
          </p:nvGrpSpPr>
          <p:grpSpPr>
            <a:xfrm>
              <a:off x="1322576" y="1227176"/>
              <a:ext cx="286946" cy="286946"/>
              <a:chOff x="505017" y="3509933"/>
              <a:chExt cx="286946" cy="286946"/>
            </a:xfrm>
          </p:grpSpPr>
          <p:sp>
            <p:nvSpPr>
              <p:cNvPr id="54" name="Oval 53"/>
              <p:cNvSpPr/>
              <p:nvPr/>
            </p:nvSpPr>
            <p:spPr>
              <a:xfrm>
                <a:off x="505017" y="350993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5" name="Oval 54"/>
              <p:cNvSpPr/>
              <p:nvPr/>
            </p:nvSpPr>
            <p:spPr>
              <a:xfrm>
                <a:off x="587032" y="358926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57" name="Left Bracket 56"/>
            <p:cNvSpPr/>
            <p:nvPr/>
          </p:nvSpPr>
          <p:spPr>
            <a:xfrm>
              <a:off x="1465654" y="181190"/>
              <a:ext cx="244712" cy="2372165"/>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58" name="Left Bracket 57"/>
          <p:cNvSpPr/>
          <p:nvPr/>
        </p:nvSpPr>
        <p:spPr>
          <a:xfrm flipH="1">
            <a:off x="8831518" y="104990"/>
            <a:ext cx="3220491" cy="2372165"/>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grpSp>
        <p:nvGrpSpPr>
          <p:cNvPr id="121" name="Group 120"/>
          <p:cNvGrpSpPr/>
          <p:nvPr/>
        </p:nvGrpSpPr>
        <p:grpSpPr>
          <a:xfrm>
            <a:off x="939211" y="3703141"/>
            <a:ext cx="7575647" cy="930586"/>
            <a:chOff x="1139780" y="2822887"/>
            <a:chExt cx="7597820" cy="1063311"/>
          </a:xfrm>
        </p:grpSpPr>
        <p:grpSp>
          <p:nvGrpSpPr>
            <p:cNvPr id="122" name="Group 121"/>
            <p:cNvGrpSpPr/>
            <p:nvPr/>
          </p:nvGrpSpPr>
          <p:grpSpPr>
            <a:xfrm>
              <a:off x="1139780" y="2822887"/>
              <a:ext cx="7597820" cy="1063311"/>
              <a:chOff x="1139780" y="2790695"/>
              <a:chExt cx="4733934" cy="863210"/>
            </a:xfrm>
          </p:grpSpPr>
          <p:sp>
            <p:nvSpPr>
              <p:cNvPr id="124" name="Parallelogram 123"/>
              <p:cNvSpPr/>
              <p:nvPr/>
            </p:nvSpPr>
            <p:spPr>
              <a:xfrm>
                <a:off x="1139780" y="3102576"/>
                <a:ext cx="4733934" cy="551329"/>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Calcium (Ca)</a:t>
                </a: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25" name="Parallelogram 124"/>
              <p:cNvSpPr/>
              <p:nvPr/>
            </p:nvSpPr>
            <p:spPr>
              <a:xfrm flipH="1">
                <a:off x="1147960" y="2790695"/>
                <a:ext cx="1530911"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B</a:t>
                </a:r>
              </a:p>
            </p:txBody>
          </p:sp>
          <p:sp>
            <p:nvSpPr>
              <p:cNvPr id="126" name="Rectangle 125"/>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ysClr val="windowText" lastClr="000000"/>
                  </a:solidFill>
                  <a:effectLst/>
                  <a:uLnTx/>
                  <a:uFillTx/>
                  <a:latin typeface="Calibri"/>
                  <a:ea typeface="+mn-ea"/>
                  <a:cs typeface="+mn-cs"/>
                </a:endParaRPr>
              </a:p>
            </p:txBody>
          </p:sp>
        </p:grpSp>
        <p:cxnSp>
          <p:nvCxnSpPr>
            <p:cNvPr id="123" name="Straight Connector 122"/>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27" name="Group 126"/>
          <p:cNvGrpSpPr/>
          <p:nvPr/>
        </p:nvGrpSpPr>
        <p:grpSpPr>
          <a:xfrm>
            <a:off x="966615" y="4757205"/>
            <a:ext cx="7575647" cy="930588"/>
            <a:chOff x="1139780" y="2822885"/>
            <a:chExt cx="7597820" cy="1063314"/>
          </a:xfrm>
        </p:grpSpPr>
        <p:grpSp>
          <p:nvGrpSpPr>
            <p:cNvPr id="128" name="Group 127"/>
            <p:cNvGrpSpPr/>
            <p:nvPr/>
          </p:nvGrpSpPr>
          <p:grpSpPr>
            <a:xfrm>
              <a:off x="1139780" y="2822885"/>
              <a:ext cx="7597820" cy="1063314"/>
              <a:chOff x="1139780" y="2790695"/>
              <a:chExt cx="4733934" cy="863213"/>
            </a:xfrm>
          </p:grpSpPr>
          <p:sp>
            <p:nvSpPr>
              <p:cNvPr id="130" name="Parallelogram 129"/>
              <p:cNvSpPr/>
              <p:nvPr/>
            </p:nvSpPr>
            <p:spPr>
              <a:xfrm>
                <a:off x="1139780" y="3102578"/>
                <a:ext cx="4733934" cy="551330"/>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Nitrogen (N)</a:t>
                </a:r>
                <a:endParaRPr kumimoji="0" lang="en-US" sz="36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31" name="Parallelogram 130"/>
              <p:cNvSpPr/>
              <p:nvPr/>
            </p:nvSpPr>
            <p:spPr>
              <a:xfrm flipH="1">
                <a:off x="1147960" y="2790695"/>
                <a:ext cx="1530911"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a:t>
                </a:r>
              </a:p>
            </p:txBody>
          </p:sp>
          <p:sp>
            <p:nvSpPr>
              <p:cNvPr id="132" name="Rectangle 131"/>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ysClr val="windowText" lastClr="000000"/>
                  </a:solidFill>
                  <a:effectLst/>
                  <a:uLnTx/>
                  <a:uFillTx/>
                  <a:latin typeface="Calibri"/>
                  <a:ea typeface="+mn-ea"/>
                  <a:cs typeface="+mn-cs"/>
                </a:endParaRPr>
              </a:p>
            </p:txBody>
          </p:sp>
        </p:grpSp>
        <p:cxnSp>
          <p:nvCxnSpPr>
            <p:cNvPr id="129" name="Straight Connector 128"/>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53" name="Group 152"/>
          <p:cNvGrpSpPr/>
          <p:nvPr/>
        </p:nvGrpSpPr>
        <p:grpSpPr>
          <a:xfrm>
            <a:off x="966615" y="5844029"/>
            <a:ext cx="7575647" cy="930586"/>
            <a:chOff x="1139780" y="2822887"/>
            <a:chExt cx="7597820" cy="1063311"/>
          </a:xfrm>
        </p:grpSpPr>
        <p:grpSp>
          <p:nvGrpSpPr>
            <p:cNvPr id="154" name="Group 153"/>
            <p:cNvGrpSpPr/>
            <p:nvPr/>
          </p:nvGrpSpPr>
          <p:grpSpPr>
            <a:xfrm>
              <a:off x="1139780" y="2822887"/>
              <a:ext cx="7597820" cy="1063311"/>
              <a:chOff x="1139780" y="2790695"/>
              <a:chExt cx="4733934" cy="863210"/>
            </a:xfrm>
          </p:grpSpPr>
          <p:sp>
            <p:nvSpPr>
              <p:cNvPr id="156" name="Parallelogram 155"/>
              <p:cNvSpPr/>
              <p:nvPr/>
            </p:nvSpPr>
            <p:spPr>
              <a:xfrm>
                <a:off x="1139780" y="3102576"/>
                <a:ext cx="4733934" cy="551329"/>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30000"/>
                  </a:lnSpc>
                  <a:spcBef>
                    <a:spcPts val="0"/>
                  </a:spcBef>
                  <a:spcAft>
                    <a:spcPts val="80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Potassium (K)</a:t>
                </a:r>
                <a:endPar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57" name="Parallelogram 156"/>
              <p:cNvSpPr/>
              <p:nvPr/>
            </p:nvSpPr>
            <p:spPr>
              <a:xfrm flipH="1">
                <a:off x="1147960" y="2790695"/>
                <a:ext cx="1530911"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D</a:t>
                </a:r>
              </a:p>
            </p:txBody>
          </p:sp>
          <p:sp>
            <p:nvSpPr>
              <p:cNvPr id="158" name="Rectangle 157"/>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grpSp>
        <p:cxnSp>
          <p:nvCxnSpPr>
            <p:cNvPr id="155" name="Straight Connector 154"/>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59" name="Group 158"/>
          <p:cNvGrpSpPr/>
          <p:nvPr/>
        </p:nvGrpSpPr>
        <p:grpSpPr>
          <a:xfrm>
            <a:off x="642658" y="5227979"/>
            <a:ext cx="286946" cy="1086820"/>
            <a:chOff x="471240" y="3618653"/>
            <a:chExt cx="286946" cy="1086820"/>
          </a:xfrm>
        </p:grpSpPr>
        <p:cxnSp>
          <p:nvCxnSpPr>
            <p:cNvPr id="160" name="Straight Connector 159"/>
            <p:cNvCxnSpPr>
              <a:stCxn id="141" idx="4"/>
              <a:endCxn id="162" idx="0"/>
            </p:cNvCxnSpPr>
            <p:nvPr/>
          </p:nvCxnSpPr>
          <p:spPr>
            <a:xfrm>
              <a:off x="614713" y="3618653"/>
              <a:ext cx="0" cy="799874"/>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61" name="Group 160"/>
            <p:cNvGrpSpPr/>
            <p:nvPr/>
          </p:nvGrpSpPr>
          <p:grpSpPr>
            <a:xfrm>
              <a:off x="471240" y="4418527"/>
              <a:ext cx="286946" cy="286946"/>
              <a:chOff x="452190" y="3163606"/>
              <a:chExt cx="286946" cy="286946"/>
            </a:xfrm>
          </p:grpSpPr>
          <p:sp>
            <p:nvSpPr>
              <p:cNvPr id="162" name="Oval 161"/>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63" name="Oval 162"/>
              <p:cNvSpPr/>
              <p:nvPr/>
            </p:nvSpPr>
            <p:spPr>
              <a:xfrm>
                <a:off x="536586"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grpSp>
        <p:nvGrpSpPr>
          <p:cNvPr id="2" name="Group 1"/>
          <p:cNvGrpSpPr/>
          <p:nvPr/>
        </p:nvGrpSpPr>
        <p:grpSpPr>
          <a:xfrm>
            <a:off x="303236" y="89289"/>
            <a:ext cx="956393" cy="957623"/>
            <a:chOff x="83662" y="159259"/>
            <a:chExt cx="1082288" cy="1083680"/>
          </a:xfrm>
        </p:grpSpPr>
        <p:sp>
          <p:nvSpPr>
            <p:cNvPr id="10" name="Oval 9"/>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endParaRPr>
            </a:p>
          </p:txBody>
        </p:sp>
        <p:pic>
          <p:nvPicPr>
            <p:cNvPr id="82" name="Picture 81"/>
            <p:cNvPicPr>
              <a:picLocks noChangeAspect="1"/>
            </p:cNvPicPr>
            <p:nvPr/>
          </p:nvPicPr>
          <p:blipFill>
            <a:blip r:embed="rId7"/>
            <a:stretch>
              <a:fillRect/>
            </a:stretch>
          </p:blipFill>
          <p:spPr>
            <a:xfrm>
              <a:off x="83662" y="159259"/>
              <a:ext cx="1082288" cy="1082288"/>
            </a:xfrm>
            <a:prstGeom prst="rect">
              <a:avLst/>
            </a:prstGeom>
          </p:spPr>
        </p:pic>
        <p:pic>
          <p:nvPicPr>
            <p:cNvPr id="81" name="Picture 80"/>
            <p:cNvPicPr>
              <a:picLocks noChangeAspect="1"/>
            </p:cNvPicPr>
            <p:nvPr/>
          </p:nvPicPr>
          <p:blipFill>
            <a:blip r:embed="rId8"/>
            <a:stretch>
              <a:fillRect/>
            </a:stretch>
          </p:blipFill>
          <p:spPr>
            <a:xfrm>
              <a:off x="140649" y="240741"/>
              <a:ext cx="757177" cy="937456"/>
            </a:xfrm>
            <a:prstGeom prst="rect">
              <a:avLst/>
            </a:prstGeom>
          </p:spPr>
        </p:pic>
        <p:sp>
          <p:nvSpPr>
            <p:cNvPr id="3" name="TextBox 2"/>
            <p:cNvSpPr txBox="1"/>
            <p:nvPr/>
          </p:nvSpPr>
          <p:spPr>
            <a:xfrm>
              <a:off x="321902" y="267725"/>
              <a:ext cx="611686" cy="97521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rPr>
                <a:t>4</a:t>
              </a:r>
            </a:p>
          </p:txBody>
        </p:sp>
      </p:grpSp>
      <p:sp>
        <p:nvSpPr>
          <p:cNvPr id="62" name="Parallelogram 61"/>
          <p:cNvSpPr/>
          <p:nvPr/>
        </p:nvSpPr>
        <p:spPr>
          <a:xfrm flipH="1">
            <a:off x="8579272" y="6464969"/>
            <a:ext cx="1254537" cy="393032"/>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Đáp án</a:t>
            </a:r>
            <a:endParaRPr kumimoji="0" lang="en-US" sz="18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151" name="Group 150"/>
          <p:cNvGrpSpPr/>
          <p:nvPr/>
        </p:nvGrpSpPr>
        <p:grpSpPr>
          <a:xfrm>
            <a:off x="642658" y="4038129"/>
            <a:ext cx="286946" cy="1189850"/>
            <a:chOff x="471240" y="3515623"/>
            <a:chExt cx="286946" cy="1189850"/>
          </a:xfrm>
        </p:grpSpPr>
        <p:cxnSp>
          <p:nvCxnSpPr>
            <p:cNvPr id="139" name="Straight Connector 138"/>
            <p:cNvCxnSpPr>
              <a:endCxn id="141" idx="0"/>
            </p:cNvCxnSpPr>
            <p:nvPr/>
          </p:nvCxnSpPr>
          <p:spPr>
            <a:xfrm>
              <a:off x="614713" y="3515623"/>
              <a:ext cx="0" cy="902904"/>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40" name="Group 139"/>
            <p:cNvGrpSpPr/>
            <p:nvPr/>
          </p:nvGrpSpPr>
          <p:grpSpPr>
            <a:xfrm>
              <a:off x="471240" y="4418527"/>
              <a:ext cx="286946" cy="286946"/>
              <a:chOff x="452190" y="3163606"/>
              <a:chExt cx="286946" cy="286946"/>
            </a:xfrm>
          </p:grpSpPr>
          <p:sp>
            <p:nvSpPr>
              <p:cNvPr id="141" name="Oval 140"/>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42" name="Oval 141"/>
              <p:cNvSpPr/>
              <p:nvPr/>
            </p:nvSpPr>
            <p:spPr>
              <a:xfrm>
                <a:off x="531824"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grpSp>
        <p:nvGrpSpPr>
          <p:cNvPr id="150" name="Group 149"/>
          <p:cNvGrpSpPr/>
          <p:nvPr/>
        </p:nvGrpSpPr>
        <p:grpSpPr>
          <a:xfrm>
            <a:off x="642658" y="2981244"/>
            <a:ext cx="653048" cy="1183888"/>
            <a:chOff x="471240" y="2458735"/>
            <a:chExt cx="653048" cy="1183888"/>
          </a:xfrm>
        </p:grpSpPr>
        <p:cxnSp>
          <p:nvCxnSpPr>
            <p:cNvPr id="116" name="Straight Connector 115"/>
            <p:cNvCxnSpPr>
              <a:stCxn id="20" idx="4"/>
              <a:endCxn id="118" idx="0"/>
            </p:cNvCxnSpPr>
            <p:nvPr/>
          </p:nvCxnSpPr>
          <p:spPr>
            <a:xfrm flipH="1">
              <a:off x="614713" y="2458735"/>
              <a:ext cx="509575" cy="896942"/>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17" name="Group 116"/>
            <p:cNvGrpSpPr/>
            <p:nvPr/>
          </p:nvGrpSpPr>
          <p:grpSpPr>
            <a:xfrm>
              <a:off x="471240" y="3355677"/>
              <a:ext cx="286946" cy="286946"/>
              <a:chOff x="452190" y="3163606"/>
              <a:chExt cx="286946" cy="286946"/>
            </a:xfrm>
          </p:grpSpPr>
          <p:sp>
            <p:nvSpPr>
              <p:cNvPr id="118" name="Oval 117"/>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19" name="Oval 118"/>
              <p:cNvSpPr/>
              <p:nvPr/>
            </p:nvSpPr>
            <p:spPr>
              <a:xfrm>
                <a:off x="531824"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grpSp>
        <p:nvGrpSpPr>
          <p:cNvPr id="149" name="Group 148"/>
          <p:cNvGrpSpPr/>
          <p:nvPr/>
        </p:nvGrpSpPr>
        <p:grpSpPr>
          <a:xfrm>
            <a:off x="687812" y="1013546"/>
            <a:ext cx="667675" cy="1967698"/>
            <a:chOff x="-844212" y="574182"/>
            <a:chExt cx="1602398" cy="1967698"/>
          </a:xfrm>
        </p:grpSpPr>
        <p:cxnSp>
          <p:nvCxnSpPr>
            <p:cNvPr id="13" name="Straight Connector 12"/>
            <p:cNvCxnSpPr>
              <a:stCxn id="82" idx="2"/>
              <a:endCxn id="20" idx="0"/>
            </p:cNvCxnSpPr>
            <p:nvPr/>
          </p:nvCxnSpPr>
          <p:spPr>
            <a:xfrm>
              <a:off x="-844212" y="574182"/>
              <a:ext cx="1458925" cy="1680752"/>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66" name="Group 65"/>
            <p:cNvGrpSpPr/>
            <p:nvPr/>
          </p:nvGrpSpPr>
          <p:grpSpPr>
            <a:xfrm>
              <a:off x="471240" y="2254934"/>
              <a:ext cx="286946" cy="286946"/>
              <a:chOff x="452190" y="3133126"/>
              <a:chExt cx="286946" cy="286946"/>
            </a:xfrm>
          </p:grpSpPr>
          <p:sp>
            <p:nvSpPr>
              <p:cNvPr id="20" name="Oval 19"/>
              <p:cNvSpPr/>
              <p:nvPr/>
            </p:nvSpPr>
            <p:spPr>
              <a:xfrm>
                <a:off x="452190" y="313312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1" name="Oval 20"/>
              <p:cNvSpPr/>
              <p:nvPr/>
            </p:nvSpPr>
            <p:spPr>
              <a:xfrm>
                <a:off x="531824" y="3217049"/>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sp>
        <p:nvSpPr>
          <p:cNvPr id="80" name="Parallelogram 79"/>
          <p:cNvSpPr/>
          <p:nvPr/>
        </p:nvSpPr>
        <p:spPr>
          <a:xfrm>
            <a:off x="929604" y="2917970"/>
            <a:ext cx="7582482" cy="594362"/>
          </a:xfrm>
          <a:prstGeom prst="parallelogram">
            <a:avLst/>
          </a:prstGeom>
          <a:solidFill>
            <a:srgbClr val="0ABD41">
              <a:alpha val="4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116682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400" fill="hold"/>
                                        <p:tgtEl>
                                          <p:spTgt spid="2"/>
                                        </p:tgtEl>
                                        <p:attrNameLst>
                                          <p:attrName>ppt_w</p:attrName>
                                        </p:attrNameLst>
                                      </p:cBhvr>
                                      <p:tavLst>
                                        <p:tav tm="0">
                                          <p:val>
                                            <p:fltVal val="0"/>
                                          </p:val>
                                        </p:tav>
                                        <p:tav tm="100000">
                                          <p:val>
                                            <p:strVal val="#ppt_w"/>
                                          </p:val>
                                        </p:tav>
                                      </p:tavLst>
                                    </p:anim>
                                    <p:anim calcmode="lin" valueType="num">
                                      <p:cBhvr>
                                        <p:cTn id="8" dur="400" fill="hold"/>
                                        <p:tgtEl>
                                          <p:spTgt spid="2"/>
                                        </p:tgtEl>
                                        <p:attrNameLst>
                                          <p:attrName>ppt_h</p:attrName>
                                        </p:attrNameLst>
                                      </p:cBhvr>
                                      <p:tavLst>
                                        <p:tav tm="0">
                                          <p:val>
                                            <p:fltVal val="0"/>
                                          </p:val>
                                        </p:tav>
                                        <p:tav tm="100000">
                                          <p:val>
                                            <p:strVal val="#ppt_h"/>
                                          </p:val>
                                        </p:tav>
                                      </p:tavLst>
                                    </p:anim>
                                    <p:anim calcmode="lin" valueType="num">
                                      <p:cBhvr>
                                        <p:cTn id="9" dur="400" fill="hold"/>
                                        <p:tgtEl>
                                          <p:spTgt spid="2"/>
                                        </p:tgtEl>
                                        <p:attrNameLst>
                                          <p:attrName>style.rotation</p:attrName>
                                        </p:attrNameLst>
                                      </p:cBhvr>
                                      <p:tavLst>
                                        <p:tav tm="0">
                                          <p:val>
                                            <p:fltVal val="360"/>
                                          </p:val>
                                        </p:tav>
                                        <p:tav tm="100000">
                                          <p:val>
                                            <p:fltVal val="0"/>
                                          </p:val>
                                        </p:tav>
                                      </p:tavLst>
                                    </p:anim>
                                    <p:animEffect transition="in" filter="fade">
                                      <p:cBhvr>
                                        <p:cTn id="10" dur="4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202901__bluebloomers__electronic-beeps.wav"/>
                                        </p:tgtEl>
                                      </p:cMediaNode>
                                    </p:audio>
                                  </p:subTnLst>
                                </p:cTn>
                              </p:par>
                            </p:childTnLst>
                          </p:cTn>
                        </p:par>
                        <p:par>
                          <p:cTn id="11" fill="hold">
                            <p:stCondLst>
                              <p:cond delay="400"/>
                            </p:stCondLst>
                            <p:childTnLst>
                              <p:par>
                                <p:cTn id="12" presetID="9"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animEffect transition="in" filter="dissolve">
                                      <p:cBhvr>
                                        <p:cTn id="14" dur="300"/>
                                        <p:tgtEl>
                                          <p:spTgt spid="61"/>
                                        </p:tgtEl>
                                      </p:cBhvr>
                                    </p:animEffect>
                                  </p:childTnLst>
                                </p:cTn>
                              </p:par>
                            </p:childTnLst>
                          </p:cTn>
                        </p:par>
                        <p:par>
                          <p:cTn id="15" fill="hold">
                            <p:stCondLst>
                              <p:cond delay="700"/>
                            </p:stCondLst>
                            <p:childTnLst>
                              <p:par>
                                <p:cTn id="16" presetID="2" presetClass="entr" presetSubtype="8" fill="hold" grpId="0" nodeType="after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additive="base">
                                        <p:cTn id="18" dur="500" fill="hold"/>
                                        <p:tgtEl>
                                          <p:spTgt spid="58"/>
                                        </p:tgtEl>
                                        <p:attrNameLst>
                                          <p:attrName>ppt_x</p:attrName>
                                        </p:attrNameLst>
                                      </p:cBhvr>
                                      <p:tavLst>
                                        <p:tav tm="0">
                                          <p:val>
                                            <p:strVal val="0-#ppt_w/2"/>
                                          </p:val>
                                        </p:tav>
                                        <p:tav tm="100000">
                                          <p:val>
                                            <p:strVal val="#ppt_x"/>
                                          </p:val>
                                        </p:tav>
                                      </p:tavLst>
                                    </p:anim>
                                    <p:anim calcmode="lin" valueType="num">
                                      <p:cBhvr additive="base">
                                        <p:cTn id="19" dur="500" fill="hold"/>
                                        <p:tgtEl>
                                          <p:spTgt spid="58"/>
                                        </p:tgtEl>
                                        <p:attrNameLst>
                                          <p:attrName>ppt_y</p:attrName>
                                        </p:attrNameLst>
                                      </p:cBhvr>
                                      <p:tavLst>
                                        <p:tav tm="0">
                                          <p:val>
                                            <p:strVal val="#ppt_y"/>
                                          </p:val>
                                        </p:tav>
                                        <p:tav tm="100000">
                                          <p:val>
                                            <p:strVal val="#ppt_y"/>
                                          </p:val>
                                        </p:tav>
                                      </p:tavLst>
                                    </p:anim>
                                  </p:childTnLst>
                                </p:cTn>
                              </p:par>
                            </p:childTnLst>
                          </p:cTn>
                        </p:par>
                        <p:par>
                          <p:cTn id="20" fill="hold">
                            <p:stCondLst>
                              <p:cond delay="1200"/>
                            </p:stCondLst>
                            <p:childTnLst>
                              <p:par>
                                <p:cTn id="21" presetID="14" presetClass="entr" presetSubtype="10" fill="hold" grpId="0"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randombar(horizontal)">
                                      <p:cBhvr>
                                        <p:cTn id="23" dur="500"/>
                                        <p:tgtEl>
                                          <p:spTgt spid="60"/>
                                        </p:tgtEl>
                                      </p:cBhvr>
                                    </p:animEffect>
                                  </p:childTnLst>
                                </p:cTn>
                              </p:par>
                            </p:childTnLst>
                          </p:cTn>
                        </p:par>
                        <p:par>
                          <p:cTn id="24" fill="hold">
                            <p:stCondLst>
                              <p:cond delay="1700"/>
                            </p:stCondLst>
                            <p:childTnLst>
                              <p:par>
                                <p:cTn id="25" presetID="22" presetClass="entr" presetSubtype="1" fill="hold" nodeType="afterEffect">
                                  <p:stCondLst>
                                    <p:cond delay="0"/>
                                  </p:stCondLst>
                                  <p:childTnLst>
                                    <p:set>
                                      <p:cBhvr>
                                        <p:cTn id="26" dur="1" fill="hold">
                                          <p:stCondLst>
                                            <p:cond delay="0"/>
                                          </p:stCondLst>
                                        </p:cTn>
                                        <p:tgtEl>
                                          <p:spTgt spid="149"/>
                                        </p:tgtEl>
                                        <p:attrNameLst>
                                          <p:attrName>style.visibility</p:attrName>
                                        </p:attrNameLst>
                                      </p:cBhvr>
                                      <p:to>
                                        <p:strVal val="visible"/>
                                      </p:to>
                                    </p:set>
                                    <p:animEffect transition="in" filter="wipe(up)">
                                      <p:cBhvr>
                                        <p:cTn id="27" dur="500"/>
                                        <p:tgtEl>
                                          <p:spTgt spid="149"/>
                                        </p:tgtEl>
                                      </p:cBhvr>
                                    </p:animEffect>
                                  </p:childTnLst>
                                  <p:subTnLst>
                                    <p:audio>
                                      <p:cMediaNode>
                                        <p:cTn display="0" masterRel="sameClick">
                                          <p:stCondLst>
                                            <p:cond evt="begin" delay="0">
                                              <p:tn val="25"/>
                                            </p:cond>
                                          </p:stCondLst>
                                          <p:endCondLst>
                                            <p:cond evt="onStopAudio" delay="0">
                                              <p:tgtEl>
                                                <p:sldTgt/>
                                              </p:tgtEl>
                                            </p:cond>
                                          </p:endCondLst>
                                        </p:cTn>
                                        <p:tgtEl>
                                          <p:sndTgt r:embed="rId4" name="menu_toggle_tone - Copy.wav"/>
                                        </p:tgtEl>
                                      </p:cMediaNode>
                                    </p:audio>
                                  </p:subTnLst>
                                </p:cTn>
                              </p:par>
                            </p:childTnLst>
                          </p:cTn>
                        </p:par>
                        <p:par>
                          <p:cTn id="28" fill="hold">
                            <p:stCondLst>
                              <p:cond delay="2200"/>
                            </p:stCondLst>
                            <p:childTnLst>
                              <p:par>
                                <p:cTn id="29" presetID="17" presetClass="entr" presetSubtype="8" fill="hold" nodeType="afterEffect">
                                  <p:stCondLst>
                                    <p:cond delay="0"/>
                                  </p:stCondLst>
                                  <p:childTnLst>
                                    <p:set>
                                      <p:cBhvr>
                                        <p:cTn id="30" dur="1" fill="hold">
                                          <p:stCondLst>
                                            <p:cond delay="0"/>
                                          </p:stCondLst>
                                        </p:cTn>
                                        <p:tgtEl>
                                          <p:spTgt spid="69"/>
                                        </p:tgtEl>
                                        <p:attrNameLst>
                                          <p:attrName>style.visibility</p:attrName>
                                        </p:attrNameLst>
                                      </p:cBhvr>
                                      <p:to>
                                        <p:strVal val="visible"/>
                                      </p:to>
                                    </p:set>
                                    <p:anim calcmode="lin" valueType="num">
                                      <p:cBhvr>
                                        <p:cTn id="31" dur="500" fill="hold"/>
                                        <p:tgtEl>
                                          <p:spTgt spid="69"/>
                                        </p:tgtEl>
                                        <p:attrNameLst>
                                          <p:attrName>ppt_x</p:attrName>
                                        </p:attrNameLst>
                                      </p:cBhvr>
                                      <p:tavLst>
                                        <p:tav tm="0">
                                          <p:val>
                                            <p:strVal val="#ppt_x-#ppt_w/2"/>
                                          </p:val>
                                        </p:tav>
                                        <p:tav tm="100000">
                                          <p:val>
                                            <p:strVal val="#ppt_x"/>
                                          </p:val>
                                        </p:tav>
                                      </p:tavLst>
                                    </p:anim>
                                    <p:anim calcmode="lin" valueType="num">
                                      <p:cBhvr>
                                        <p:cTn id="32" dur="500" fill="hold"/>
                                        <p:tgtEl>
                                          <p:spTgt spid="69"/>
                                        </p:tgtEl>
                                        <p:attrNameLst>
                                          <p:attrName>ppt_y</p:attrName>
                                        </p:attrNameLst>
                                      </p:cBhvr>
                                      <p:tavLst>
                                        <p:tav tm="0">
                                          <p:val>
                                            <p:strVal val="#ppt_y"/>
                                          </p:val>
                                        </p:tav>
                                        <p:tav tm="100000">
                                          <p:val>
                                            <p:strVal val="#ppt_y"/>
                                          </p:val>
                                        </p:tav>
                                      </p:tavLst>
                                    </p:anim>
                                    <p:anim calcmode="lin" valueType="num">
                                      <p:cBhvr>
                                        <p:cTn id="33" dur="500" fill="hold"/>
                                        <p:tgtEl>
                                          <p:spTgt spid="69"/>
                                        </p:tgtEl>
                                        <p:attrNameLst>
                                          <p:attrName>ppt_w</p:attrName>
                                        </p:attrNameLst>
                                      </p:cBhvr>
                                      <p:tavLst>
                                        <p:tav tm="0">
                                          <p:val>
                                            <p:fltVal val="0"/>
                                          </p:val>
                                        </p:tav>
                                        <p:tav tm="100000">
                                          <p:val>
                                            <p:strVal val="#ppt_w"/>
                                          </p:val>
                                        </p:tav>
                                      </p:tavLst>
                                    </p:anim>
                                    <p:anim calcmode="lin" valueType="num">
                                      <p:cBhvr>
                                        <p:cTn id="34" dur="500" fill="hold"/>
                                        <p:tgtEl>
                                          <p:spTgt spid="69"/>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29"/>
                                            </p:cond>
                                          </p:stCondLst>
                                          <p:endCondLst>
                                            <p:cond evt="onStopAudio" delay="0">
                                              <p:tgtEl>
                                                <p:sldTgt/>
                                              </p:tgtEl>
                                            </p:cond>
                                          </p:endCondLst>
                                        </p:cTn>
                                        <p:tgtEl>
                                          <p:sndTgt r:embed="rId5" name="3beeps.wav"/>
                                        </p:tgtEl>
                                      </p:cMediaNode>
                                    </p:audio>
                                  </p:subTnLst>
                                </p:cTn>
                              </p:par>
                            </p:childTnLst>
                          </p:cTn>
                        </p:par>
                        <p:par>
                          <p:cTn id="35" fill="hold">
                            <p:stCondLst>
                              <p:cond delay="2700"/>
                            </p:stCondLst>
                            <p:childTnLst>
                              <p:par>
                                <p:cTn id="36" presetID="22" presetClass="entr" presetSubtype="1" fill="hold" nodeType="afterEffect">
                                  <p:stCondLst>
                                    <p:cond delay="0"/>
                                  </p:stCondLst>
                                  <p:childTnLst>
                                    <p:set>
                                      <p:cBhvr>
                                        <p:cTn id="37" dur="1" fill="hold">
                                          <p:stCondLst>
                                            <p:cond delay="0"/>
                                          </p:stCondLst>
                                        </p:cTn>
                                        <p:tgtEl>
                                          <p:spTgt spid="150"/>
                                        </p:tgtEl>
                                        <p:attrNameLst>
                                          <p:attrName>style.visibility</p:attrName>
                                        </p:attrNameLst>
                                      </p:cBhvr>
                                      <p:to>
                                        <p:strVal val="visible"/>
                                      </p:to>
                                    </p:set>
                                    <p:animEffect transition="in" filter="wipe(up)">
                                      <p:cBhvr>
                                        <p:cTn id="38" dur="500"/>
                                        <p:tgtEl>
                                          <p:spTgt spid="150"/>
                                        </p:tgtEl>
                                      </p:cBhvr>
                                    </p:animEffect>
                                  </p:childTnLst>
                                  <p:subTnLst>
                                    <p:audio>
                                      <p:cMediaNode>
                                        <p:cTn display="0" masterRel="sameClick">
                                          <p:stCondLst>
                                            <p:cond evt="begin" delay="0">
                                              <p:tn val="36"/>
                                            </p:cond>
                                          </p:stCondLst>
                                          <p:endCondLst>
                                            <p:cond evt="onStopAudio" delay="0">
                                              <p:tgtEl>
                                                <p:sldTgt/>
                                              </p:tgtEl>
                                            </p:cond>
                                          </p:endCondLst>
                                        </p:cTn>
                                        <p:tgtEl>
                                          <p:sndTgt r:embed="rId4" name="menu_toggle_tone - Copy.wav"/>
                                        </p:tgtEl>
                                      </p:cMediaNode>
                                    </p:audio>
                                  </p:subTnLst>
                                </p:cTn>
                              </p:par>
                            </p:childTnLst>
                          </p:cTn>
                        </p:par>
                        <p:par>
                          <p:cTn id="39" fill="hold">
                            <p:stCondLst>
                              <p:cond delay="3200"/>
                            </p:stCondLst>
                            <p:childTnLst>
                              <p:par>
                                <p:cTn id="40" presetID="17" presetClass="entr" presetSubtype="8" fill="hold" nodeType="afterEffect">
                                  <p:stCondLst>
                                    <p:cond delay="0"/>
                                  </p:stCondLst>
                                  <p:childTnLst>
                                    <p:set>
                                      <p:cBhvr>
                                        <p:cTn id="41" dur="1" fill="hold">
                                          <p:stCondLst>
                                            <p:cond delay="0"/>
                                          </p:stCondLst>
                                        </p:cTn>
                                        <p:tgtEl>
                                          <p:spTgt spid="121"/>
                                        </p:tgtEl>
                                        <p:attrNameLst>
                                          <p:attrName>style.visibility</p:attrName>
                                        </p:attrNameLst>
                                      </p:cBhvr>
                                      <p:to>
                                        <p:strVal val="visible"/>
                                      </p:to>
                                    </p:set>
                                    <p:anim calcmode="lin" valueType="num">
                                      <p:cBhvr>
                                        <p:cTn id="42" dur="500" fill="hold"/>
                                        <p:tgtEl>
                                          <p:spTgt spid="121"/>
                                        </p:tgtEl>
                                        <p:attrNameLst>
                                          <p:attrName>ppt_x</p:attrName>
                                        </p:attrNameLst>
                                      </p:cBhvr>
                                      <p:tavLst>
                                        <p:tav tm="0">
                                          <p:val>
                                            <p:strVal val="#ppt_x-#ppt_w/2"/>
                                          </p:val>
                                        </p:tav>
                                        <p:tav tm="100000">
                                          <p:val>
                                            <p:strVal val="#ppt_x"/>
                                          </p:val>
                                        </p:tav>
                                      </p:tavLst>
                                    </p:anim>
                                    <p:anim calcmode="lin" valueType="num">
                                      <p:cBhvr>
                                        <p:cTn id="43" dur="500" fill="hold"/>
                                        <p:tgtEl>
                                          <p:spTgt spid="121"/>
                                        </p:tgtEl>
                                        <p:attrNameLst>
                                          <p:attrName>ppt_y</p:attrName>
                                        </p:attrNameLst>
                                      </p:cBhvr>
                                      <p:tavLst>
                                        <p:tav tm="0">
                                          <p:val>
                                            <p:strVal val="#ppt_y"/>
                                          </p:val>
                                        </p:tav>
                                        <p:tav tm="100000">
                                          <p:val>
                                            <p:strVal val="#ppt_y"/>
                                          </p:val>
                                        </p:tav>
                                      </p:tavLst>
                                    </p:anim>
                                    <p:anim calcmode="lin" valueType="num">
                                      <p:cBhvr>
                                        <p:cTn id="44" dur="500" fill="hold"/>
                                        <p:tgtEl>
                                          <p:spTgt spid="121"/>
                                        </p:tgtEl>
                                        <p:attrNameLst>
                                          <p:attrName>ppt_w</p:attrName>
                                        </p:attrNameLst>
                                      </p:cBhvr>
                                      <p:tavLst>
                                        <p:tav tm="0">
                                          <p:val>
                                            <p:fltVal val="0"/>
                                          </p:val>
                                        </p:tav>
                                        <p:tav tm="100000">
                                          <p:val>
                                            <p:strVal val="#ppt_w"/>
                                          </p:val>
                                        </p:tav>
                                      </p:tavLst>
                                    </p:anim>
                                    <p:anim calcmode="lin" valueType="num">
                                      <p:cBhvr>
                                        <p:cTn id="45" dur="500" fill="hold"/>
                                        <p:tgtEl>
                                          <p:spTgt spid="121"/>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40"/>
                                            </p:cond>
                                          </p:stCondLst>
                                          <p:endCondLst>
                                            <p:cond evt="onStopAudio" delay="0">
                                              <p:tgtEl>
                                                <p:sldTgt/>
                                              </p:tgtEl>
                                            </p:cond>
                                          </p:endCondLst>
                                        </p:cTn>
                                        <p:tgtEl>
                                          <p:sndTgt r:embed="rId5" name="3beeps.wav"/>
                                        </p:tgtEl>
                                      </p:cMediaNode>
                                    </p:audio>
                                  </p:subTnLst>
                                </p:cTn>
                              </p:par>
                            </p:childTnLst>
                          </p:cTn>
                        </p:par>
                        <p:par>
                          <p:cTn id="46" fill="hold">
                            <p:stCondLst>
                              <p:cond delay="3700"/>
                            </p:stCondLst>
                            <p:childTnLst>
                              <p:par>
                                <p:cTn id="47" presetID="22" presetClass="entr" presetSubtype="1" fill="hold" nodeType="afterEffect">
                                  <p:stCondLst>
                                    <p:cond delay="0"/>
                                  </p:stCondLst>
                                  <p:childTnLst>
                                    <p:set>
                                      <p:cBhvr>
                                        <p:cTn id="48" dur="1" fill="hold">
                                          <p:stCondLst>
                                            <p:cond delay="0"/>
                                          </p:stCondLst>
                                        </p:cTn>
                                        <p:tgtEl>
                                          <p:spTgt spid="151"/>
                                        </p:tgtEl>
                                        <p:attrNameLst>
                                          <p:attrName>style.visibility</p:attrName>
                                        </p:attrNameLst>
                                      </p:cBhvr>
                                      <p:to>
                                        <p:strVal val="visible"/>
                                      </p:to>
                                    </p:set>
                                    <p:animEffect transition="in" filter="wipe(up)">
                                      <p:cBhvr>
                                        <p:cTn id="49" dur="500"/>
                                        <p:tgtEl>
                                          <p:spTgt spid="151"/>
                                        </p:tgtEl>
                                      </p:cBhvr>
                                    </p:animEffect>
                                  </p:childTnLst>
                                  <p:subTnLst>
                                    <p:audio>
                                      <p:cMediaNode>
                                        <p:cTn display="0" masterRel="sameClick">
                                          <p:stCondLst>
                                            <p:cond evt="begin" delay="0">
                                              <p:tn val="47"/>
                                            </p:cond>
                                          </p:stCondLst>
                                          <p:endCondLst>
                                            <p:cond evt="onStopAudio" delay="0">
                                              <p:tgtEl>
                                                <p:sldTgt/>
                                              </p:tgtEl>
                                            </p:cond>
                                          </p:endCondLst>
                                        </p:cTn>
                                        <p:tgtEl>
                                          <p:sndTgt r:embed="rId4" name="menu_toggle_tone - Copy.wav"/>
                                        </p:tgtEl>
                                      </p:cMediaNode>
                                    </p:audio>
                                  </p:subTnLst>
                                </p:cTn>
                              </p:par>
                            </p:childTnLst>
                          </p:cTn>
                        </p:par>
                        <p:par>
                          <p:cTn id="50" fill="hold">
                            <p:stCondLst>
                              <p:cond delay="4200"/>
                            </p:stCondLst>
                            <p:childTnLst>
                              <p:par>
                                <p:cTn id="51" presetID="17" presetClass="entr" presetSubtype="8" fill="hold" nodeType="afterEffect">
                                  <p:stCondLst>
                                    <p:cond delay="0"/>
                                  </p:stCondLst>
                                  <p:childTnLst>
                                    <p:set>
                                      <p:cBhvr>
                                        <p:cTn id="52" dur="1" fill="hold">
                                          <p:stCondLst>
                                            <p:cond delay="0"/>
                                          </p:stCondLst>
                                        </p:cTn>
                                        <p:tgtEl>
                                          <p:spTgt spid="127"/>
                                        </p:tgtEl>
                                        <p:attrNameLst>
                                          <p:attrName>style.visibility</p:attrName>
                                        </p:attrNameLst>
                                      </p:cBhvr>
                                      <p:to>
                                        <p:strVal val="visible"/>
                                      </p:to>
                                    </p:set>
                                    <p:anim calcmode="lin" valueType="num">
                                      <p:cBhvr>
                                        <p:cTn id="53" dur="500" fill="hold"/>
                                        <p:tgtEl>
                                          <p:spTgt spid="127"/>
                                        </p:tgtEl>
                                        <p:attrNameLst>
                                          <p:attrName>ppt_x</p:attrName>
                                        </p:attrNameLst>
                                      </p:cBhvr>
                                      <p:tavLst>
                                        <p:tav tm="0">
                                          <p:val>
                                            <p:strVal val="#ppt_x-#ppt_w/2"/>
                                          </p:val>
                                        </p:tav>
                                        <p:tav tm="100000">
                                          <p:val>
                                            <p:strVal val="#ppt_x"/>
                                          </p:val>
                                        </p:tav>
                                      </p:tavLst>
                                    </p:anim>
                                    <p:anim calcmode="lin" valueType="num">
                                      <p:cBhvr>
                                        <p:cTn id="54" dur="500" fill="hold"/>
                                        <p:tgtEl>
                                          <p:spTgt spid="127"/>
                                        </p:tgtEl>
                                        <p:attrNameLst>
                                          <p:attrName>ppt_y</p:attrName>
                                        </p:attrNameLst>
                                      </p:cBhvr>
                                      <p:tavLst>
                                        <p:tav tm="0">
                                          <p:val>
                                            <p:strVal val="#ppt_y"/>
                                          </p:val>
                                        </p:tav>
                                        <p:tav tm="100000">
                                          <p:val>
                                            <p:strVal val="#ppt_y"/>
                                          </p:val>
                                        </p:tav>
                                      </p:tavLst>
                                    </p:anim>
                                    <p:anim calcmode="lin" valueType="num">
                                      <p:cBhvr>
                                        <p:cTn id="55" dur="500" fill="hold"/>
                                        <p:tgtEl>
                                          <p:spTgt spid="127"/>
                                        </p:tgtEl>
                                        <p:attrNameLst>
                                          <p:attrName>ppt_w</p:attrName>
                                        </p:attrNameLst>
                                      </p:cBhvr>
                                      <p:tavLst>
                                        <p:tav tm="0">
                                          <p:val>
                                            <p:fltVal val="0"/>
                                          </p:val>
                                        </p:tav>
                                        <p:tav tm="100000">
                                          <p:val>
                                            <p:strVal val="#ppt_w"/>
                                          </p:val>
                                        </p:tav>
                                      </p:tavLst>
                                    </p:anim>
                                    <p:anim calcmode="lin" valueType="num">
                                      <p:cBhvr>
                                        <p:cTn id="56" dur="500" fill="hold"/>
                                        <p:tgtEl>
                                          <p:spTgt spid="127"/>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51"/>
                                            </p:cond>
                                          </p:stCondLst>
                                          <p:endCondLst>
                                            <p:cond evt="onStopAudio" delay="0">
                                              <p:tgtEl>
                                                <p:sldTgt/>
                                              </p:tgtEl>
                                            </p:cond>
                                          </p:endCondLst>
                                        </p:cTn>
                                        <p:tgtEl>
                                          <p:sndTgt r:embed="rId5" name="3beeps.wav"/>
                                        </p:tgtEl>
                                      </p:cMediaNode>
                                    </p:audio>
                                  </p:subTnLst>
                                </p:cTn>
                              </p:par>
                            </p:childTnLst>
                          </p:cTn>
                        </p:par>
                        <p:par>
                          <p:cTn id="57" fill="hold">
                            <p:stCondLst>
                              <p:cond delay="4700"/>
                            </p:stCondLst>
                            <p:childTnLst>
                              <p:par>
                                <p:cTn id="58" presetID="22" presetClass="entr" presetSubtype="1" fill="hold" nodeType="afterEffect">
                                  <p:stCondLst>
                                    <p:cond delay="0"/>
                                  </p:stCondLst>
                                  <p:childTnLst>
                                    <p:set>
                                      <p:cBhvr>
                                        <p:cTn id="59" dur="1" fill="hold">
                                          <p:stCondLst>
                                            <p:cond delay="0"/>
                                          </p:stCondLst>
                                        </p:cTn>
                                        <p:tgtEl>
                                          <p:spTgt spid="159"/>
                                        </p:tgtEl>
                                        <p:attrNameLst>
                                          <p:attrName>style.visibility</p:attrName>
                                        </p:attrNameLst>
                                      </p:cBhvr>
                                      <p:to>
                                        <p:strVal val="visible"/>
                                      </p:to>
                                    </p:set>
                                    <p:animEffect transition="in" filter="wipe(up)">
                                      <p:cBhvr>
                                        <p:cTn id="60" dur="500"/>
                                        <p:tgtEl>
                                          <p:spTgt spid="159"/>
                                        </p:tgtEl>
                                      </p:cBhvr>
                                    </p:animEffect>
                                  </p:childTnLst>
                                  <p:subTnLst>
                                    <p:audio>
                                      <p:cMediaNode>
                                        <p:cTn display="0" masterRel="sameClick">
                                          <p:stCondLst>
                                            <p:cond evt="begin" delay="0">
                                              <p:tn val="58"/>
                                            </p:cond>
                                          </p:stCondLst>
                                          <p:endCondLst>
                                            <p:cond evt="onStopAudio" delay="0">
                                              <p:tgtEl>
                                                <p:sldTgt/>
                                              </p:tgtEl>
                                            </p:cond>
                                          </p:endCondLst>
                                        </p:cTn>
                                        <p:tgtEl>
                                          <p:sndTgt r:embed="rId4" name="menu_toggle_tone - Copy.wav"/>
                                        </p:tgtEl>
                                      </p:cMediaNode>
                                    </p:audio>
                                  </p:subTnLst>
                                </p:cTn>
                              </p:par>
                            </p:childTnLst>
                          </p:cTn>
                        </p:par>
                        <p:par>
                          <p:cTn id="61" fill="hold">
                            <p:stCondLst>
                              <p:cond delay="5200"/>
                            </p:stCondLst>
                            <p:childTnLst>
                              <p:par>
                                <p:cTn id="62" presetID="17" presetClass="entr" presetSubtype="8" fill="hold" nodeType="afterEffect">
                                  <p:stCondLst>
                                    <p:cond delay="0"/>
                                  </p:stCondLst>
                                  <p:childTnLst>
                                    <p:set>
                                      <p:cBhvr>
                                        <p:cTn id="63" dur="1" fill="hold">
                                          <p:stCondLst>
                                            <p:cond delay="0"/>
                                          </p:stCondLst>
                                        </p:cTn>
                                        <p:tgtEl>
                                          <p:spTgt spid="153"/>
                                        </p:tgtEl>
                                        <p:attrNameLst>
                                          <p:attrName>style.visibility</p:attrName>
                                        </p:attrNameLst>
                                      </p:cBhvr>
                                      <p:to>
                                        <p:strVal val="visible"/>
                                      </p:to>
                                    </p:set>
                                    <p:anim calcmode="lin" valueType="num">
                                      <p:cBhvr>
                                        <p:cTn id="64" dur="500" fill="hold"/>
                                        <p:tgtEl>
                                          <p:spTgt spid="153"/>
                                        </p:tgtEl>
                                        <p:attrNameLst>
                                          <p:attrName>ppt_x</p:attrName>
                                        </p:attrNameLst>
                                      </p:cBhvr>
                                      <p:tavLst>
                                        <p:tav tm="0">
                                          <p:val>
                                            <p:strVal val="#ppt_x-#ppt_w/2"/>
                                          </p:val>
                                        </p:tav>
                                        <p:tav tm="100000">
                                          <p:val>
                                            <p:strVal val="#ppt_x"/>
                                          </p:val>
                                        </p:tav>
                                      </p:tavLst>
                                    </p:anim>
                                    <p:anim calcmode="lin" valueType="num">
                                      <p:cBhvr>
                                        <p:cTn id="65" dur="500" fill="hold"/>
                                        <p:tgtEl>
                                          <p:spTgt spid="153"/>
                                        </p:tgtEl>
                                        <p:attrNameLst>
                                          <p:attrName>ppt_y</p:attrName>
                                        </p:attrNameLst>
                                      </p:cBhvr>
                                      <p:tavLst>
                                        <p:tav tm="0">
                                          <p:val>
                                            <p:strVal val="#ppt_y"/>
                                          </p:val>
                                        </p:tav>
                                        <p:tav tm="100000">
                                          <p:val>
                                            <p:strVal val="#ppt_y"/>
                                          </p:val>
                                        </p:tav>
                                      </p:tavLst>
                                    </p:anim>
                                    <p:anim calcmode="lin" valueType="num">
                                      <p:cBhvr>
                                        <p:cTn id="66" dur="500" fill="hold"/>
                                        <p:tgtEl>
                                          <p:spTgt spid="153"/>
                                        </p:tgtEl>
                                        <p:attrNameLst>
                                          <p:attrName>ppt_w</p:attrName>
                                        </p:attrNameLst>
                                      </p:cBhvr>
                                      <p:tavLst>
                                        <p:tav tm="0">
                                          <p:val>
                                            <p:fltVal val="0"/>
                                          </p:val>
                                        </p:tav>
                                        <p:tav tm="100000">
                                          <p:val>
                                            <p:strVal val="#ppt_w"/>
                                          </p:val>
                                        </p:tav>
                                      </p:tavLst>
                                    </p:anim>
                                    <p:anim calcmode="lin" valueType="num">
                                      <p:cBhvr>
                                        <p:cTn id="67" dur="500" fill="hold"/>
                                        <p:tgtEl>
                                          <p:spTgt spid="153"/>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62"/>
                                            </p:cond>
                                          </p:stCondLst>
                                          <p:endCondLst>
                                            <p:cond evt="onStopAudio" delay="0">
                                              <p:tgtEl>
                                                <p:sldTgt/>
                                              </p:tgtEl>
                                            </p:cond>
                                          </p:endCondLst>
                                        </p:cTn>
                                        <p:tgtEl>
                                          <p:sndTgt r:embed="rId5" name="3beeps.wav"/>
                                        </p:tgtEl>
                                      </p:cMediaNode>
                                    </p:audio>
                                  </p:subTnLst>
                                </p:cTn>
                              </p:par>
                            </p:childTnLst>
                          </p:cTn>
                        </p:par>
                        <p:par>
                          <p:cTn id="68" fill="hold">
                            <p:stCondLst>
                              <p:cond delay="5700"/>
                            </p:stCondLst>
                            <p:childTnLst>
                              <p:par>
                                <p:cTn id="69" presetID="16" presetClass="entr" presetSubtype="21" fill="hold" grpId="0" nodeType="afterEffect">
                                  <p:stCondLst>
                                    <p:cond delay="0"/>
                                  </p:stCondLst>
                                  <p:childTnLst>
                                    <p:set>
                                      <p:cBhvr>
                                        <p:cTn id="70" dur="1" fill="hold">
                                          <p:stCondLst>
                                            <p:cond delay="0"/>
                                          </p:stCondLst>
                                        </p:cTn>
                                        <p:tgtEl>
                                          <p:spTgt spid="62"/>
                                        </p:tgtEl>
                                        <p:attrNameLst>
                                          <p:attrName>style.visibility</p:attrName>
                                        </p:attrNameLst>
                                      </p:cBhvr>
                                      <p:to>
                                        <p:strVal val="visible"/>
                                      </p:to>
                                    </p:set>
                                    <p:animEffect transition="in" filter="barn(inVertical)">
                                      <p:cBhvr>
                                        <p:cTn id="71"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2" restart="whenNotActive" fill="hold" evtFilter="cancelBubble" nodeType="interactiveSeq">
                <p:stCondLst>
                  <p:cond evt="onClick" delay="0">
                    <p:tgtEl>
                      <p:spTgt spid="62"/>
                    </p:tgtEl>
                  </p:cond>
                </p:stCondLst>
                <p:endSync evt="end" delay="0">
                  <p:rtn val="all"/>
                </p:endSync>
                <p:childTnLst>
                  <p:par>
                    <p:cTn id="73" fill="hold">
                      <p:stCondLst>
                        <p:cond delay="0"/>
                      </p:stCondLst>
                      <p:childTnLst>
                        <p:par>
                          <p:cTn id="74" fill="hold">
                            <p:stCondLst>
                              <p:cond delay="0"/>
                            </p:stCondLst>
                            <p:childTnLst>
                              <p:par>
                                <p:cTn id="75" presetID="9" presetClass="entr" presetSubtype="0" fill="hold" grpId="0" nodeType="clickEffect">
                                  <p:stCondLst>
                                    <p:cond delay="0"/>
                                  </p:stCondLst>
                                  <p:childTnLst>
                                    <p:set>
                                      <p:cBhvr>
                                        <p:cTn id="76" dur="1" fill="hold">
                                          <p:stCondLst>
                                            <p:cond delay="0"/>
                                          </p:stCondLst>
                                        </p:cTn>
                                        <p:tgtEl>
                                          <p:spTgt spid="80"/>
                                        </p:tgtEl>
                                        <p:attrNameLst>
                                          <p:attrName>style.visibility</p:attrName>
                                        </p:attrNameLst>
                                      </p:cBhvr>
                                      <p:to>
                                        <p:strVal val="visible"/>
                                      </p:to>
                                    </p:set>
                                    <p:animEffect transition="in" filter="dissolve">
                                      <p:cBhvr>
                                        <p:cTn id="77" dur="500"/>
                                        <p:tgtEl>
                                          <p:spTgt spid="80"/>
                                        </p:tgtEl>
                                      </p:cBhvr>
                                    </p:animEffect>
                                  </p:childTnLst>
                                  <p:subTnLst>
                                    <p:audio>
                                      <p:cMediaNode>
                                        <p:cTn display="0" masterRel="sameClick">
                                          <p:stCondLst>
                                            <p:cond evt="begin" delay="0">
                                              <p:tn val="75"/>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62"/>
                  </p:tgtEl>
                </p:cond>
              </p:nextCondLst>
            </p:seq>
          </p:childTnLst>
        </p:cTn>
      </p:par>
    </p:tnLst>
    <p:bldLst>
      <p:bldP spid="60" grpId="0" animBg="1"/>
      <p:bldP spid="58" grpId="0" animBg="1"/>
      <p:bldP spid="62" grpId="0" animBg="1"/>
      <p:bldP spid="8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1"/>
            <a:ext cx="10668000" cy="6857999"/>
          </a:xfrm>
          <a:prstGeom prst="rect">
            <a:avLst/>
          </a:prstGeom>
        </p:spPr>
      </p:pic>
      <p:pic>
        <p:nvPicPr>
          <p:cNvPr id="5" name="Picture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68000" y="1"/>
            <a:ext cx="15240000" cy="6857999"/>
          </a:xfrm>
          <a:prstGeom prst="rect">
            <a:avLst/>
          </a:prstGeom>
        </p:spPr>
      </p:pic>
      <p:pic>
        <p:nvPicPr>
          <p:cNvPr id="7" name="Picture 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34804" y="5695392"/>
            <a:ext cx="1232838" cy="704478"/>
          </a:xfrm>
          <a:prstGeom prst="rect">
            <a:avLst/>
          </a:prstGeom>
        </p:spPr>
      </p:pic>
      <p:pic>
        <p:nvPicPr>
          <p:cNvPr id="8" name="Picture 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336792" y="4866969"/>
            <a:ext cx="2394970" cy="1532901"/>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5791200" y="7010397"/>
            <a:ext cx="609600" cy="609600"/>
          </a:xfrm>
          <a:prstGeom prst="rect">
            <a:avLst/>
          </a:prstGeom>
        </p:spPr>
      </p:pic>
      <p:pic>
        <p:nvPicPr>
          <p:cNvPr id="3" name="Picture 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6"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6934195" y="7010398"/>
            <a:ext cx="609600" cy="609600"/>
          </a:xfrm>
          <a:prstGeom prst="rect">
            <a:avLst/>
          </a:prstGeom>
        </p:spPr>
      </p:pic>
      <p:pic>
        <p:nvPicPr>
          <p:cNvPr id="14" name="Picture 1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56343" y="3511768"/>
            <a:ext cx="2213747" cy="1588686"/>
          </a:xfrm>
          <a:prstGeom prst="rect">
            <a:avLst/>
          </a:prstGeom>
        </p:spPr>
      </p:pic>
      <p:sp>
        <p:nvSpPr>
          <p:cNvPr id="10" name="Rectangle 9">
            <a:extLst>
              <a:ext uri="{FF2B5EF4-FFF2-40B4-BE49-F238E27FC236}">
                <a16:creationId xmlns:a16="http://schemas.microsoft.com/office/drawing/2014/main" id="{4D504EB8-9B05-18FC-B677-F4F5810431C6}"/>
              </a:ext>
            </a:extLst>
          </p:cNvPr>
          <p:cNvSpPr/>
          <p:nvPr/>
        </p:nvSpPr>
        <p:spPr>
          <a:xfrm>
            <a:off x="7115649" y="1574183"/>
            <a:ext cx="3963396" cy="994149"/>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lgn="just">
              <a:defRPr/>
            </a:pPr>
            <a:r>
              <a:rPr kumimoji="0" lang="vi-VN" sz="2800" b="0" i="0" u="none" strike="noStrike" kern="1200" cap="none" spc="0" normalizeH="0" baseline="0" noProof="0" dirty="0">
                <a:ln>
                  <a:noFill/>
                </a:ln>
                <a:solidFill>
                  <a:schemeClr val="tx1"/>
                </a:solidFill>
                <a:effectLst/>
                <a:uLnTx/>
                <a:uFillTx/>
                <a:latin typeface="Times  New Roman"/>
                <a:cs typeface="Times New Roman" panose="02020603050405020304" pitchFamily="18" charset="0"/>
              </a:rPr>
              <a:t>B.</a:t>
            </a:r>
            <a:r>
              <a:rPr kumimoji="0" lang="vi-VN" sz="2800" b="0" i="0" u="none" strike="noStrike" kern="1200" cap="none" spc="0" normalizeH="0" noProof="0" dirty="0">
                <a:ln>
                  <a:noFill/>
                </a:ln>
                <a:solidFill>
                  <a:schemeClr val="tx1"/>
                </a:solidFill>
                <a:effectLst/>
                <a:uLnTx/>
                <a:uFillTx/>
                <a:latin typeface="Times  New Roman"/>
                <a:cs typeface="Times New Roman" panose="02020603050405020304" pitchFamily="18" charset="0"/>
              </a:rPr>
              <a:t> </a:t>
            </a:r>
            <a:r>
              <a:rPr lang="vi-VN" sz="2800" dirty="0">
                <a:latin typeface="Times  New Roman"/>
              </a:rPr>
              <a:t>Giúp cơ thể sinh vật sinh trưởng và phát triển</a:t>
            </a:r>
            <a:endParaRPr lang="en-US" sz="2800" dirty="0">
              <a:latin typeface="Times  New Roman"/>
            </a:endParaRPr>
          </a:p>
        </p:txBody>
      </p:sp>
      <p:sp>
        <p:nvSpPr>
          <p:cNvPr id="12" name="Rectangle 11">
            <a:extLst>
              <a:ext uri="{FF2B5EF4-FFF2-40B4-BE49-F238E27FC236}">
                <a16:creationId xmlns:a16="http://schemas.microsoft.com/office/drawing/2014/main" id="{85FDDE43-73B1-FEC6-9E0B-A91BEE21A725}"/>
              </a:ext>
            </a:extLst>
          </p:cNvPr>
          <p:cNvSpPr/>
          <p:nvPr/>
        </p:nvSpPr>
        <p:spPr>
          <a:xfrm>
            <a:off x="2323715" y="2970292"/>
            <a:ext cx="3917444" cy="994149"/>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lgn="just">
              <a:defRPr/>
            </a:pPr>
            <a:r>
              <a:rPr lang="vi-VN" sz="2800" dirty="0">
                <a:solidFill>
                  <a:schemeClr val="tx1"/>
                </a:solidFill>
                <a:latin typeface="Times  New Roman"/>
                <a:cs typeface="Times New Roman" panose="02020603050405020304" pitchFamily="18" charset="0"/>
              </a:rPr>
              <a:t>C. </a:t>
            </a:r>
            <a:r>
              <a:rPr lang="vi-VN" sz="2800" dirty="0">
                <a:latin typeface="Times  New Roman"/>
              </a:rPr>
              <a:t>Giúp sinh vật điều hòa nhiệt độ cơ thể</a:t>
            </a:r>
            <a:endParaRPr lang="en-US" sz="2800" dirty="0">
              <a:latin typeface="Times  New Roman"/>
            </a:endParaRPr>
          </a:p>
        </p:txBody>
      </p:sp>
      <p:sp>
        <p:nvSpPr>
          <p:cNvPr id="15" name="Snip Diagonal Corner Rectangle 3">
            <a:extLst>
              <a:ext uri="{FF2B5EF4-FFF2-40B4-BE49-F238E27FC236}">
                <a16:creationId xmlns:a16="http://schemas.microsoft.com/office/drawing/2014/main" id="{AF5B1B6E-9647-6E01-6FB5-A14BA165FD2F}"/>
              </a:ext>
            </a:extLst>
          </p:cNvPr>
          <p:cNvSpPr/>
          <p:nvPr/>
        </p:nvSpPr>
        <p:spPr>
          <a:xfrm>
            <a:off x="1935044" y="154031"/>
            <a:ext cx="8321911" cy="1034126"/>
          </a:xfrm>
          <a:custGeom>
            <a:avLst/>
            <a:gdLst>
              <a:gd name="csX0" fmla="*/ 0 w 8321911"/>
              <a:gd name="csY0" fmla="*/ 0 h 1034126"/>
              <a:gd name="csX1" fmla="*/ 8110487 w 8321911"/>
              <a:gd name="csY1" fmla="*/ 0 h 1034126"/>
              <a:gd name="csX2" fmla="*/ 8321911 w 8321911"/>
              <a:gd name="csY2" fmla="*/ 172357 h 1034126"/>
              <a:gd name="csX3" fmla="*/ 8321911 w 8321911"/>
              <a:gd name="csY3" fmla="*/ 1034126 h 1034126"/>
              <a:gd name="csX4" fmla="*/ 8321911 w 8321911"/>
              <a:gd name="csY4" fmla="*/ 1034126 h 1034126"/>
              <a:gd name="csX5" fmla="*/ 211423 w 8321911"/>
              <a:gd name="csY5" fmla="*/ 1034126 h 1034126"/>
              <a:gd name="csX6" fmla="*/ 0 w 8321911"/>
              <a:gd name="csY6" fmla="*/ 861768 h 1034126"/>
              <a:gd name="csX7" fmla="*/ 0 w 8321911"/>
              <a:gd name="csY7" fmla="*/ 0 h 1034126"/>
              <a:gd name="csX0" fmla="*/ 0 w 8321911"/>
              <a:gd name="csY0" fmla="*/ 0 h 1034126"/>
              <a:gd name="csX1" fmla="*/ 8110487 w 8321911"/>
              <a:gd name="csY1" fmla="*/ 0 h 1034126"/>
              <a:gd name="csX2" fmla="*/ 8321911 w 8321911"/>
              <a:gd name="csY2" fmla="*/ 172357 h 1034126"/>
              <a:gd name="csX3" fmla="*/ 8321911 w 8321911"/>
              <a:gd name="csY3" fmla="*/ 1034126 h 1034126"/>
              <a:gd name="csX4" fmla="*/ 8321911 w 8321911"/>
              <a:gd name="csY4" fmla="*/ 1034126 h 1034126"/>
              <a:gd name="csX5" fmla="*/ 211423 w 8321911"/>
              <a:gd name="csY5" fmla="*/ 1034126 h 1034126"/>
              <a:gd name="csX6" fmla="*/ 0 w 8321911"/>
              <a:gd name="csY6" fmla="*/ 861768 h 1034126"/>
              <a:gd name="csX7" fmla="*/ 0 w 8321911"/>
              <a:gd name="csY7" fmla="*/ 0 h 1034126"/>
              <a:gd name="csX0" fmla="*/ 0 w 8321911"/>
              <a:gd name="csY0" fmla="*/ 0 h 1034126"/>
              <a:gd name="csX1" fmla="*/ 8110487 w 8321911"/>
              <a:gd name="csY1" fmla="*/ 0 h 1034126"/>
              <a:gd name="csX2" fmla="*/ 8321911 w 8321911"/>
              <a:gd name="csY2" fmla="*/ 172357 h 1034126"/>
              <a:gd name="csX3" fmla="*/ 8321911 w 8321911"/>
              <a:gd name="csY3" fmla="*/ 1034126 h 1034126"/>
              <a:gd name="csX4" fmla="*/ 8321911 w 8321911"/>
              <a:gd name="csY4" fmla="*/ 1034126 h 1034126"/>
              <a:gd name="csX5" fmla="*/ 211423 w 8321911"/>
              <a:gd name="csY5" fmla="*/ 1034126 h 1034126"/>
              <a:gd name="csX6" fmla="*/ 0 w 8321911"/>
              <a:gd name="csY6" fmla="*/ 861768 h 1034126"/>
              <a:gd name="csX7" fmla="*/ 0 w 8321911"/>
              <a:gd name="csY7" fmla="*/ 0 h 103412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8321911" h="1034126" fill="none" extrusionOk="0">
                <a:moveTo>
                  <a:pt x="0" y="0"/>
                </a:moveTo>
                <a:cubicBezTo>
                  <a:pt x="1615338" y="135109"/>
                  <a:pt x="6945583" y="-160110"/>
                  <a:pt x="8110487" y="0"/>
                </a:cubicBezTo>
                <a:cubicBezTo>
                  <a:pt x="8174752" y="46283"/>
                  <a:pt x="8281174" y="152096"/>
                  <a:pt x="8321911" y="172357"/>
                </a:cubicBezTo>
                <a:cubicBezTo>
                  <a:pt x="8378905" y="345576"/>
                  <a:pt x="8201878" y="778596"/>
                  <a:pt x="8321911" y="1034126"/>
                </a:cubicBezTo>
                <a:lnTo>
                  <a:pt x="8321911" y="1034126"/>
                </a:lnTo>
                <a:cubicBezTo>
                  <a:pt x="6302354" y="54343"/>
                  <a:pt x="2436585" y="752122"/>
                  <a:pt x="211423" y="1034126"/>
                </a:cubicBezTo>
                <a:cubicBezTo>
                  <a:pt x="154990" y="982395"/>
                  <a:pt x="87228" y="899369"/>
                  <a:pt x="0" y="861768"/>
                </a:cubicBezTo>
                <a:cubicBezTo>
                  <a:pt x="77933" y="720262"/>
                  <a:pt x="81588" y="351902"/>
                  <a:pt x="0" y="0"/>
                </a:cubicBezTo>
                <a:close/>
              </a:path>
              <a:path w="8321911" h="1034126" stroke="0" extrusionOk="0">
                <a:moveTo>
                  <a:pt x="0" y="0"/>
                </a:moveTo>
                <a:cubicBezTo>
                  <a:pt x="1602151" y="-176789"/>
                  <a:pt x="6924797" y="-176820"/>
                  <a:pt x="8110487" y="0"/>
                </a:cubicBezTo>
                <a:cubicBezTo>
                  <a:pt x="8207093" y="93644"/>
                  <a:pt x="8256726" y="101836"/>
                  <a:pt x="8321911" y="172357"/>
                </a:cubicBezTo>
                <a:cubicBezTo>
                  <a:pt x="8390578" y="360698"/>
                  <a:pt x="8329268" y="894910"/>
                  <a:pt x="8321911" y="1034126"/>
                </a:cubicBezTo>
                <a:lnTo>
                  <a:pt x="8321911" y="1034126"/>
                </a:lnTo>
                <a:cubicBezTo>
                  <a:pt x="6751982" y="1173024"/>
                  <a:pt x="4045046" y="869153"/>
                  <a:pt x="211423" y="1034126"/>
                </a:cubicBezTo>
                <a:cubicBezTo>
                  <a:pt x="160961" y="972740"/>
                  <a:pt x="116114" y="934632"/>
                  <a:pt x="0" y="861768"/>
                </a:cubicBezTo>
                <a:cubicBezTo>
                  <a:pt x="2879" y="646942"/>
                  <a:pt x="41818" y="268376"/>
                  <a:pt x="0" y="0"/>
                </a:cubicBezTo>
                <a:close/>
              </a:path>
              <a:path w="8321911" h="1034126" fill="none" stroke="0" extrusionOk="0">
                <a:moveTo>
                  <a:pt x="0" y="0"/>
                </a:moveTo>
                <a:cubicBezTo>
                  <a:pt x="1563734" y="56100"/>
                  <a:pt x="6982555" y="-14578"/>
                  <a:pt x="8110487" y="0"/>
                </a:cubicBezTo>
                <a:cubicBezTo>
                  <a:pt x="8172818" y="59607"/>
                  <a:pt x="8279345" y="160789"/>
                  <a:pt x="8321911" y="172357"/>
                </a:cubicBezTo>
                <a:cubicBezTo>
                  <a:pt x="8280674" y="449576"/>
                  <a:pt x="8192059" y="773675"/>
                  <a:pt x="8321911" y="1034126"/>
                </a:cubicBezTo>
                <a:lnTo>
                  <a:pt x="8321911" y="1034126"/>
                </a:lnTo>
                <a:cubicBezTo>
                  <a:pt x="6587152" y="696033"/>
                  <a:pt x="3173412" y="956279"/>
                  <a:pt x="211423" y="1034126"/>
                </a:cubicBezTo>
                <a:cubicBezTo>
                  <a:pt x="177072" y="987276"/>
                  <a:pt x="98265" y="897934"/>
                  <a:pt x="0" y="861768"/>
                </a:cubicBezTo>
                <a:cubicBezTo>
                  <a:pt x="60189" y="674524"/>
                  <a:pt x="107347" y="304120"/>
                  <a:pt x="0" y="0"/>
                </a:cubicBezTo>
                <a:close/>
              </a:path>
              <a:path w="8321911" h="1034126" fill="none" stroke="0" extrusionOk="0">
                <a:moveTo>
                  <a:pt x="0" y="0"/>
                </a:moveTo>
                <a:cubicBezTo>
                  <a:pt x="1575904" y="81685"/>
                  <a:pt x="6914236" y="-217174"/>
                  <a:pt x="8110487" y="0"/>
                </a:cubicBezTo>
                <a:cubicBezTo>
                  <a:pt x="8172613" y="50625"/>
                  <a:pt x="8279318" y="150878"/>
                  <a:pt x="8321911" y="172357"/>
                </a:cubicBezTo>
                <a:cubicBezTo>
                  <a:pt x="8336026" y="422838"/>
                  <a:pt x="8244744" y="790929"/>
                  <a:pt x="8321911" y="1034126"/>
                </a:cubicBezTo>
                <a:lnTo>
                  <a:pt x="8321911" y="1034126"/>
                </a:lnTo>
                <a:cubicBezTo>
                  <a:pt x="6294916" y="677006"/>
                  <a:pt x="2914138" y="919241"/>
                  <a:pt x="211423" y="1034126"/>
                </a:cubicBezTo>
                <a:cubicBezTo>
                  <a:pt x="154593" y="983648"/>
                  <a:pt x="99792" y="904261"/>
                  <a:pt x="0" y="861768"/>
                </a:cubicBezTo>
                <a:cubicBezTo>
                  <a:pt x="85843" y="688639"/>
                  <a:pt x="90125" y="293587"/>
                  <a:pt x="0" y="0"/>
                </a:cubicBezTo>
                <a:close/>
              </a:path>
            </a:pathLst>
          </a:custGeom>
          <a:solidFill>
            <a:srgbClr val="AEEFA3"/>
          </a:solidFill>
          <a:ln w="38100">
            <a:noFill/>
            <a:extLst>
              <a:ext uri="{C807C97D-BFC1-408E-A445-0C87EB9F89A2}">
                <ask:lineSketchStyleProps xmlns:ask="http://schemas.microsoft.com/office/drawing/2018/sketchyshapes" sd="2214188587">
                  <a:custGeom>
                    <a:avLst/>
                    <a:gdLst>
                      <a:gd name="connsiteX0" fmla="*/ 0 w 8321911"/>
                      <a:gd name="connsiteY0" fmla="*/ 0 h 1034126"/>
                      <a:gd name="connsiteX1" fmla="*/ 8110487 w 8321911"/>
                      <a:gd name="connsiteY1" fmla="*/ 0 h 1034126"/>
                      <a:gd name="connsiteX2" fmla="*/ 8321911 w 8321911"/>
                      <a:gd name="connsiteY2" fmla="*/ 172357 h 1034126"/>
                      <a:gd name="connsiteX3" fmla="*/ 8321911 w 8321911"/>
                      <a:gd name="connsiteY3" fmla="*/ 1034126 h 1034126"/>
                      <a:gd name="connsiteX4" fmla="*/ 8321911 w 8321911"/>
                      <a:gd name="connsiteY4" fmla="*/ 1034126 h 1034126"/>
                      <a:gd name="connsiteX5" fmla="*/ 211423 w 8321911"/>
                      <a:gd name="connsiteY5" fmla="*/ 1034126 h 1034126"/>
                      <a:gd name="connsiteX6" fmla="*/ 0 w 8321911"/>
                      <a:gd name="connsiteY6" fmla="*/ 861768 h 1034126"/>
                      <a:gd name="connsiteX7" fmla="*/ 0 w 8321911"/>
                      <a:gd name="connsiteY7" fmla="*/ 0 h 1034126"/>
                      <a:gd name="connsiteX0" fmla="*/ 0 w 8321911"/>
                      <a:gd name="connsiteY0" fmla="*/ 0 h 1034126"/>
                      <a:gd name="connsiteX1" fmla="*/ 8110487 w 8321911"/>
                      <a:gd name="connsiteY1" fmla="*/ 0 h 1034126"/>
                      <a:gd name="connsiteX2" fmla="*/ 8321911 w 8321911"/>
                      <a:gd name="connsiteY2" fmla="*/ 172357 h 1034126"/>
                      <a:gd name="connsiteX3" fmla="*/ 8321911 w 8321911"/>
                      <a:gd name="connsiteY3" fmla="*/ 1034126 h 1034126"/>
                      <a:gd name="connsiteX4" fmla="*/ 8321911 w 8321911"/>
                      <a:gd name="connsiteY4" fmla="*/ 1034126 h 1034126"/>
                      <a:gd name="connsiteX5" fmla="*/ 211423 w 8321911"/>
                      <a:gd name="connsiteY5" fmla="*/ 1034126 h 1034126"/>
                      <a:gd name="connsiteX6" fmla="*/ 0 w 8321911"/>
                      <a:gd name="connsiteY6" fmla="*/ 861768 h 1034126"/>
                      <a:gd name="connsiteX7" fmla="*/ 0 w 8321911"/>
                      <a:gd name="connsiteY7" fmla="*/ 0 h 1034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21911" h="1034126" fill="none" extrusionOk="0">
                        <a:moveTo>
                          <a:pt x="0" y="0"/>
                        </a:moveTo>
                        <a:cubicBezTo>
                          <a:pt x="1555824" y="79301"/>
                          <a:pt x="6991218" y="-113600"/>
                          <a:pt x="8110487" y="0"/>
                        </a:cubicBezTo>
                        <a:cubicBezTo>
                          <a:pt x="8178537" y="50002"/>
                          <a:pt x="8279507" y="150170"/>
                          <a:pt x="8321911" y="172357"/>
                        </a:cubicBezTo>
                        <a:cubicBezTo>
                          <a:pt x="8350483" y="380935"/>
                          <a:pt x="8229654" y="780679"/>
                          <a:pt x="8321911" y="1034126"/>
                        </a:cubicBezTo>
                        <a:lnTo>
                          <a:pt x="8321911" y="1034126"/>
                        </a:lnTo>
                        <a:cubicBezTo>
                          <a:pt x="6311856" y="601219"/>
                          <a:pt x="2950205" y="913228"/>
                          <a:pt x="211423" y="1034126"/>
                        </a:cubicBezTo>
                        <a:cubicBezTo>
                          <a:pt x="165674" y="988108"/>
                          <a:pt x="84674" y="900807"/>
                          <a:pt x="0" y="861768"/>
                        </a:cubicBezTo>
                        <a:cubicBezTo>
                          <a:pt x="61282" y="718136"/>
                          <a:pt x="76666" y="292326"/>
                          <a:pt x="0" y="0"/>
                        </a:cubicBezTo>
                        <a:close/>
                      </a:path>
                      <a:path w="8321911" h="1034126" stroke="0" extrusionOk="0">
                        <a:moveTo>
                          <a:pt x="0" y="0"/>
                        </a:moveTo>
                        <a:cubicBezTo>
                          <a:pt x="1757323" y="-110515"/>
                          <a:pt x="6896336" y="-159277"/>
                          <a:pt x="8110487" y="0"/>
                        </a:cubicBezTo>
                        <a:cubicBezTo>
                          <a:pt x="8204793" y="91532"/>
                          <a:pt x="8255269" y="102401"/>
                          <a:pt x="8321911" y="172357"/>
                        </a:cubicBezTo>
                        <a:cubicBezTo>
                          <a:pt x="8390857" y="342241"/>
                          <a:pt x="8323922" y="889307"/>
                          <a:pt x="8321911" y="1034126"/>
                        </a:cubicBezTo>
                        <a:lnTo>
                          <a:pt x="8321911" y="1034126"/>
                        </a:lnTo>
                        <a:cubicBezTo>
                          <a:pt x="6817109" y="1107724"/>
                          <a:pt x="3841004" y="925721"/>
                          <a:pt x="211423" y="1034126"/>
                        </a:cubicBezTo>
                        <a:cubicBezTo>
                          <a:pt x="159775" y="978774"/>
                          <a:pt x="113772" y="929450"/>
                          <a:pt x="0" y="861768"/>
                        </a:cubicBezTo>
                        <a:cubicBezTo>
                          <a:pt x="25220" y="673360"/>
                          <a:pt x="51460" y="285895"/>
                          <a:pt x="0" y="0"/>
                        </a:cubicBezTo>
                        <a:close/>
                      </a:path>
                      <a:path w="8321911" h="1034126" fill="none" stroke="0" extrusionOk="0">
                        <a:moveTo>
                          <a:pt x="0" y="0"/>
                        </a:moveTo>
                        <a:cubicBezTo>
                          <a:pt x="1638463" y="63765"/>
                          <a:pt x="7064587" y="-55776"/>
                          <a:pt x="8110487" y="0"/>
                        </a:cubicBezTo>
                        <a:cubicBezTo>
                          <a:pt x="8174223" y="52347"/>
                          <a:pt x="8275442" y="155706"/>
                          <a:pt x="8321911" y="172357"/>
                        </a:cubicBezTo>
                        <a:cubicBezTo>
                          <a:pt x="8317032" y="448588"/>
                          <a:pt x="8238360" y="783165"/>
                          <a:pt x="8321911" y="1034126"/>
                        </a:cubicBezTo>
                        <a:lnTo>
                          <a:pt x="8321911" y="1034126"/>
                        </a:lnTo>
                        <a:cubicBezTo>
                          <a:pt x="6264156" y="1180411"/>
                          <a:pt x="3328666" y="1069910"/>
                          <a:pt x="211423" y="1034126"/>
                        </a:cubicBezTo>
                        <a:cubicBezTo>
                          <a:pt x="175868" y="994057"/>
                          <a:pt x="94206" y="907872"/>
                          <a:pt x="0" y="861768"/>
                        </a:cubicBezTo>
                        <a:cubicBezTo>
                          <a:pt x="62204" y="691231"/>
                          <a:pt x="105809" y="277489"/>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nl-NL" sz="3200" b="1" dirty="0">
                <a:solidFill>
                  <a:schemeClr val="tx1"/>
                </a:solidFill>
                <a:latin typeface="Times  New Roman"/>
                <a:cs typeface="Times New Roman" panose="02020603050405020304" pitchFamily="18" charset="0"/>
              </a:rPr>
              <a:t>Câu 1</a:t>
            </a:r>
            <a:r>
              <a:rPr lang="nl-NL" sz="3200" dirty="0">
                <a:solidFill>
                  <a:schemeClr val="tx1"/>
                </a:solidFill>
                <a:latin typeface="Times  New Roman"/>
                <a:cs typeface="Times New Roman" panose="02020603050405020304" pitchFamily="18" charset="0"/>
              </a:rPr>
              <a:t>: </a:t>
            </a:r>
            <a:r>
              <a:rPr lang="vi-VN" sz="3200" dirty="0">
                <a:solidFill>
                  <a:schemeClr val="tx1"/>
                </a:solidFill>
                <a:latin typeface="Times  New Roman"/>
              </a:rPr>
              <a:t>Phát biểu nào sau đây là đúng về vai trò của chất dinh dưỡng đối với cơ thể sinh vật?</a:t>
            </a:r>
            <a:endParaRPr lang="en-US" sz="3200" dirty="0">
              <a:solidFill>
                <a:schemeClr val="tx1"/>
              </a:solidFill>
              <a:latin typeface="Times  New Roman"/>
            </a:endParaRPr>
          </a:p>
        </p:txBody>
      </p:sp>
      <p:sp>
        <p:nvSpPr>
          <p:cNvPr id="18" name="Rectangle 17">
            <a:extLst>
              <a:ext uri="{FF2B5EF4-FFF2-40B4-BE49-F238E27FC236}">
                <a16:creationId xmlns:a16="http://schemas.microsoft.com/office/drawing/2014/main" id="{2EEA14B6-A836-DF8F-858C-A8E79BA57ED1}"/>
              </a:ext>
            </a:extLst>
          </p:cNvPr>
          <p:cNvSpPr/>
          <p:nvPr/>
        </p:nvSpPr>
        <p:spPr>
          <a:xfrm>
            <a:off x="2342595" y="1550107"/>
            <a:ext cx="3898564" cy="994149"/>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lgn="just">
              <a:defRPr/>
            </a:pPr>
            <a:r>
              <a:rPr lang="vi-VN" sz="2800" dirty="0">
                <a:solidFill>
                  <a:schemeClr val="tx1"/>
                </a:solidFill>
                <a:latin typeface="Times  New Roman"/>
                <a:cs typeface="Times New Roman" panose="02020603050405020304" pitchFamily="18" charset="0"/>
              </a:rPr>
              <a:t>A. </a:t>
            </a:r>
            <a:r>
              <a:rPr lang="vi-VN" sz="2800" dirty="0">
                <a:latin typeface="Times  New Roman"/>
              </a:rPr>
              <a:t>Là môi trường sống cho nhiều loài sinh vật</a:t>
            </a:r>
            <a:endParaRPr lang="en-US" sz="2800" dirty="0">
              <a:latin typeface="Times  New Roman"/>
            </a:endParaRPr>
          </a:p>
        </p:txBody>
      </p:sp>
      <p:sp>
        <p:nvSpPr>
          <p:cNvPr id="19" name="Rectangle 18">
            <a:extLst>
              <a:ext uri="{FF2B5EF4-FFF2-40B4-BE49-F238E27FC236}">
                <a16:creationId xmlns:a16="http://schemas.microsoft.com/office/drawing/2014/main" id="{6418E414-569A-50C6-34B2-54FF352084BF}"/>
              </a:ext>
            </a:extLst>
          </p:cNvPr>
          <p:cNvSpPr/>
          <p:nvPr/>
        </p:nvSpPr>
        <p:spPr>
          <a:xfrm>
            <a:off x="7142659" y="3014693"/>
            <a:ext cx="3936386" cy="994149"/>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lgn="just">
              <a:defRPr/>
            </a:pPr>
            <a:r>
              <a:rPr lang="vi-VN" sz="2800" dirty="0">
                <a:solidFill>
                  <a:schemeClr val="tx1"/>
                </a:solidFill>
                <a:latin typeface="Times  New Roman"/>
                <a:cs typeface="Times New Roman" panose="02020603050405020304" pitchFamily="18" charset="0"/>
              </a:rPr>
              <a:t>D. </a:t>
            </a:r>
            <a:r>
              <a:rPr lang="vi-VN" sz="2800" dirty="0">
                <a:latin typeface="Times  New Roman"/>
              </a:rPr>
              <a:t>Không có tác dụng gì đối với cơ thể sinh vật</a:t>
            </a:r>
            <a:endParaRPr lang="en-US" sz="2800" dirty="0">
              <a:latin typeface="Times  New Roman"/>
            </a:endParaRPr>
          </a:p>
        </p:txBody>
      </p:sp>
    </p:spTree>
    <p:extLst>
      <p:ext uri="{BB962C8B-B14F-4D97-AF65-F5344CB8AC3E}">
        <p14:creationId xmlns:p14="http://schemas.microsoft.com/office/powerpoint/2010/main" val="3628635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chimes.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anim calcmode="lin" valueType="num">
                                      <p:cBhvr>
                                        <p:cTn id="13" dur="500" fill="hold"/>
                                        <p:tgtEl>
                                          <p:spTgt spid="18"/>
                                        </p:tgtEl>
                                        <p:attrNameLst>
                                          <p:attrName>ppt_x</p:attrName>
                                        </p:attrNameLst>
                                      </p:cBhvr>
                                      <p:tavLst>
                                        <p:tav tm="0">
                                          <p:val>
                                            <p:strVal val="#ppt_x"/>
                                          </p:val>
                                        </p:tav>
                                        <p:tav tm="100000">
                                          <p:val>
                                            <p:strVal val="#ppt_x"/>
                                          </p:val>
                                        </p:tav>
                                      </p:tavLst>
                                    </p:anim>
                                    <p:anim calcmode="lin" valueType="num">
                                      <p:cBhvr>
                                        <p:cTn id="14" dur="5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anim calcmode="lin" valueType="num">
                                      <p:cBhvr>
                                        <p:cTn id="28" dur="500" fill="hold"/>
                                        <p:tgtEl>
                                          <p:spTgt spid="19"/>
                                        </p:tgtEl>
                                        <p:attrNameLst>
                                          <p:attrName>ppt_x</p:attrName>
                                        </p:attrNameLst>
                                      </p:cBhvr>
                                      <p:tavLst>
                                        <p:tav tm="0">
                                          <p:val>
                                            <p:strVal val="#ppt_x"/>
                                          </p:val>
                                        </p:tav>
                                        <p:tav tm="100000">
                                          <p:val>
                                            <p:strVal val="#ppt_x"/>
                                          </p:val>
                                        </p:tav>
                                      </p:tavLst>
                                    </p:anim>
                                    <p:anim calcmode="lin" valueType="num">
                                      <p:cBhvr>
                                        <p:cTn id="2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26" presetClass="emph" presetSubtype="0" fill="hold" nodeType="clickEffect">
                                  <p:stCondLst>
                                    <p:cond delay="0"/>
                                  </p:stCondLst>
                                  <p:childTnLst>
                                    <p:animEffect transition="out" filter="fade">
                                      <p:cBhvr>
                                        <p:cTn id="34" dur="500" tmFilter="0, 0; .2, .5; .8, .5; 1, 0"/>
                                        <p:tgtEl>
                                          <p:spTgt spid="8"/>
                                        </p:tgtEl>
                                      </p:cBhvr>
                                    </p:animEffect>
                                    <p:animScale>
                                      <p:cBhvr>
                                        <p:cTn id="35" dur="250" autoRev="1" fill="hold"/>
                                        <p:tgtEl>
                                          <p:spTgt spid="8"/>
                                        </p:tgtEl>
                                      </p:cBhvr>
                                      <p:by x="105000" y="105000"/>
                                    </p:animScale>
                                  </p:childTnLst>
                                </p:cTn>
                              </p:par>
                              <p:par>
                                <p:cTn id="36" presetID="42" presetClass="entr" presetSubtype="0"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1000"/>
                                        <p:tgtEl>
                                          <p:spTgt spid="3"/>
                                        </p:tgtEl>
                                      </p:cBhvr>
                                    </p:animEffect>
                                    <p:anim calcmode="lin" valueType="num">
                                      <p:cBhvr>
                                        <p:cTn id="39" dur="1000" fill="hold"/>
                                        <p:tgtEl>
                                          <p:spTgt spid="3"/>
                                        </p:tgtEl>
                                        <p:attrNameLst>
                                          <p:attrName>ppt_x</p:attrName>
                                        </p:attrNameLst>
                                      </p:cBhvr>
                                      <p:tavLst>
                                        <p:tav tm="0">
                                          <p:val>
                                            <p:strVal val="#ppt_x"/>
                                          </p:val>
                                        </p:tav>
                                        <p:tav tm="100000">
                                          <p:val>
                                            <p:strVal val="#ppt_x"/>
                                          </p:val>
                                        </p:tav>
                                      </p:tavLst>
                                    </p:anim>
                                    <p:anim calcmode="lin" valueType="num">
                                      <p:cBhvr>
                                        <p:cTn id="40" dur="1000" fill="hold"/>
                                        <p:tgtEl>
                                          <p:spTgt spid="3"/>
                                        </p:tgtEl>
                                        <p:attrNameLst>
                                          <p:attrName>ppt_y</p:attrName>
                                        </p:attrNameLst>
                                      </p:cBhvr>
                                      <p:tavLst>
                                        <p:tav tm="0">
                                          <p:val>
                                            <p:strVal val="#ppt_y+.1"/>
                                          </p:val>
                                        </p:tav>
                                        <p:tav tm="100000">
                                          <p:val>
                                            <p:strVal val="#ppt_y"/>
                                          </p:val>
                                        </p:tav>
                                      </p:tavLst>
                                    </p:anim>
                                  </p:childTnLst>
                                </p:cTn>
                              </p:par>
                              <p:par>
                                <p:cTn id="41" presetID="1" presetClass="mediacall" presetSubtype="0" fill="hold" nodeType="withEffect">
                                  <p:stCondLst>
                                    <p:cond delay="0"/>
                                  </p:stCondLst>
                                  <p:childTnLst>
                                    <p:cmd type="call" cmd="playFrom(0.0)">
                                      <p:cBhvr>
                                        <p:cTn id="42" dur="1306" fill="hold"/>
                                        <p:tgtEl>
                                          <p:spTgt spid="2"/>
                                        </p:tgtEl>
                                      </p:cBhvr>
                                    </p:cmd>
                                  </p:childTnLst>
                                </p:cTn>
                              </p:par>
                              <p:par>
                                <p:cTn id="43" presetID="4" presetClass="exit" presetSubtype="32" fill="hold" grpId="1" nodeType="withEffect">
                                  <p:stCondLst>
                                    <p:cond delay="0"/>
                                  </p:stCondLst>
                                  <p:childTnLst>
                                    <p:animEffect transition="out" filter="box(out)">
                                      <p:cBhvr>
                                        <p:cTn id="44" dur="2000"/>
                                        <p:tgtEl>
                                          <p:spTgt spid="15"/>
                                        </p:tgtEl>
                                      </p:cBhvr>
                                    </p:animEffect>
                                    <p:set>
                                      <p:cBhvr>
                                        <p:cTn id="45" dur="1" fill="hold">
                                          <p:stCondLst>
                                            <p:cond delay="1999"/>
                                          </p:stCondLst>
                                        </p:cTn>
                                        <p:tgtEl>
                                          <p:spTgt spid="15"/>
                                        </p:tgtEl>
                                        <p:attrNameLst>
                                          <p:attrName>style.visibility</p:attrName>
                                        </p:attrNameLst>
                                      </p:cBhvr>
                                      <p:to>
                                        <p:strVal val="hidden"/>
                                      </p:to>
                                    </p:set>
                                  </p:childTnLst>
                                </p:cTn>
                              </p:par>
                              <p:par>
                                <p:cTn id="46" presetID="4" presetClass="exit" presetSubtype="32" fill="hold" grpId="1" nodeType="withEffect">
                                  <p:stCondLst>
                                    <p:cond delay="0"/>
                                  </p:stCondLst>
                                  <p:childTnLst>
                                    <p:animEffect transition="out" filter="box(out)">
                                      <p:cBhvr>
                                        <p:cTn id="47" dur="2000"/>
                                        <p:tgtEl>
                                          <p:spTgt spid="10"/>
                                        </p:tgtEl>
                                      </p:cBhvr>
                                    </p:animEffect>
                                    <p:set>
                                      <p:cBhvr>
                                        <p:cTn id="48" dur="1" fill="hold">
                                          <p:stCondLst>
                                            <p:cond delay="1999"/>
                                          </p:stCondLst>
                                        </p:cTn>
                                        <p:tgtEl>
                                          <p:spTgt spid="10"/>
                                        </p:tgtEl>
                                        <p:attrNameLst>
                                          <p:attrName>style.visibility</p:attrName>
                                        </p:attrNameLst>
                                      </p:cBhvr>
                                      <p:to>
                                        <p:strVal val="hidden"/>
                                      </p:to>
                                    </p:set>
                                  </p:childTnLst>
                                </p:cTn>
                              </p:par>
                              <p:par>
                                <p:cTn id="49" presetID="4" presetClass="exit" presetSubtype="32" fill="hold" grpId="1" nodeType="withEffect">
                                  <p:stCondLst>
                                    <p:cond delay="0"/>
                                  </p:stCondLst>
                                  <p:childTnLst>
                                    <p:animEffect transition="out" filter="box(out)">
                                      <p:cBhvr>
                                        <p:cTn id="50" dur="2000"/>
                                        <p:tgtEl>
                                          <p:spTgt spid="12"/>
                                        </p:tgtEl>
                                      </p:cBhvr>
                                    </p:animEffect>
                                    <p:set>
                                      <p:cBhvr>
                                        <p:cTn id="51" dur="1" fill="hold">
                                          <p:stCondLst>
                                            <p:cond delay="1999"/>
                                          </p:stCondLst>
                                        </p:cTn>
                                        <p:tgtEl>
                                          <p:spTgt spid="12"/>
                                        </p:tgtEl>
                                        <p:attrNameLst>
                                          <p:attrName>style.visibility</p:attrName>
                                        </p:attrNameLst>
                                      </p:cBhvr>
                                      <p:to>
                                        <p:strVal val="hidden"/>
                                      </p:to>
                                    </p:set>
                                  </p:childTnLst>
                                </p:cTn>
                              </p:par>
                              <p:par>
                                <p:cTn id="52" presetID="4" presetClass="exit" presetSubtype="32" fill="hold" grpId="1" nodeType="withEffect">
                                  <p:stCondLst>
                                    <p:cond delay="0"/>
                                  </p:stCondLst>
                                  <p:childTnLst>
                                    <p:animEffect transition="out" filter="box(out)">
                                      <p:cBhvr>
                                        <p:cTn id="53" dur="2000"/>
                                        <p:tgtEl>
                                          <p:spTgt spid="18"/>
                                        </p:tgtEl>
                                      </p:cBhvr>
                                    </p:animEffect>
                                    <p:set>
                                      <p:cBhvr>
                                        <p:cTn id="54" dur="1" fill="hold">
                                          <p:stCondLst>
                                            <p:cond delay="1999"/>
                                          </p:stCondLst>
                                        </p:cTn>
                                        <p:tgtEl>
                                          <p:spTgt spid="18"/>
                                        </p:tgtEl>
                                        <p:attrNameLst>
                                          <p:attrName>style.visibility</p:attrName>
                                        </p:attrNameLst>
                                      </p:cBhvr>
                                      <p:to>
                                        <p:strVal val="hidden"/>
                                      </p:to>
                                    </p:set>
                                  </p:childTnLst>
                                </p:cTn>
                              </p:par>
                              <p:par>
                                <p:cTn id="55" presetID="4" presetClass="exit" presetSubtype="32" fill="hold" grpId="1" nodeType="withEffect">
                                  <p:stCondLst>
                                    <p:cond delay="0"/>
                                  </p:stCondLst>
                                  <p:childTnLst>
                                    <p:animEffect transition="out" filter="box(out)">
                                      <p:cBhvr>
                                        <p:cTn id="56" dur="2000"/>
                                        <p:tgtEl>
                                          <p:spTgt spid="19"/>
                                        </p:tgtEl>
                                      </p:cBhvr>
                                    </p:animEffect>
                                    <p:set>
                                      <p:cBhvr>
                                        <p:cTn id="57" dur="1" fill="hold">
                                          <p:stCondLst>
                                            <p:cond delay="1999"/>
                                          </p:stCondLst>
                                        </p:cTn>
                                        <p:tgtEl>
                                          <p:spTgt spid="19"/>
                                        </p:tgtEl>
                                        <p:attrNameLst>
                                          <p:attrName>style.visibility</p:attrName>
                                        </p:attrNameLst>
                                      </p:cBhvr>
                                      <p:to>
                                        <p:strVal val="hidden"/>
                                      </p:to>
                                    </p:set>
                                  </p:childTnLst>
                                </p:cTn>
                              </p:par>
                            </p:childTnLst>
                          </p:cTn>
                        </p:par>
                        <p:par>
                          <p:cTn id="58" fill="hold">
                            <p:stCondLst>
                              <p:cond delay="2000"/>
                            </p:stCondLst>
                            <p:childTnLst>
                              <p:par>
                                <p:cTn id="59" presetID="10" presetClass="exit" presetSubtype="0" fill="hold" nodeType="afterEffect">
                                  <p:stCondLst>
                                    <p:cond delay="0"/>
                                  </p:stCondLst>
                                  <p:childTnLst>
                                    <p:animEffect transition="out" filter="fade">
                                      <p:cBhvr>
                                        <p:cTn id="60" dur="500"/>
                                        <p:tgtEl>
                                          <p:spTgt spid="3"/>
                                        </p:tgtEl>
                                      </p:cBhvr>
                                    </p:animEffect>
                                    <p:set>
                                      <p:cBhvr>
                                        <p:cTn id="61" dur="1" fill="hold">
                                          <p:stCondLst>
                                            <p:cond delay="499"/>
                                          </p:stCondLst>
                                        </p:cTn>
                                        <p:tgtEl>
                                          <p:spTgt spid="3"/>
                                        </p:tgtEl>
                                        <p:attrNameLst>
                                          <p:attrName>style.visibility</p:attrName>
                                        </p:attrNameLst>
                                      </p:cBhvr>
                                      <p:to>
                                        <p:strVal val="hidden"/>
                                      </p:to>
                                    </p:set>
                                  </p:childTnLst>
                                </p:cTn>
                              </p:par>
                            </p:childTnLst>
                          </p:cTn>
                        </p:par>
                        <p:par>
                          <p:cTn id="62" fill="hold">
                            <p:stCondLst>
                              <p:cond delay="2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35" presetClass="path" presetSubtype="0" accel="50000" decel="50000" fill="hold" nodeType="withEffect">
                                  <p:stCondLst>
                                    <p:cond delay="0"/>
                                  </p:stCondLst>
                                  <p:childTnLst>
                                    <p:animMotion origin="layout" path="M 5.55112E-17 0 L -1 0 " pathEditMode="relative" rAng="0" ptsTypes="AA">
                                      <p:cBhvr>
                                        <p:cTn id="67" dur="3000" fill="hold"/>
                                        <p:tgtEl>
                                          <p:spTgt spid="4"/>
                                        </p:tgtEl>
                                        <p:attrNameLst>
                                          <p:attrName>ppt_x</p:attrName>
                                          <p:attrName>ppt_y</p:attrName>
                                        </p:attrNameLst>
                                      </p:cBhvr>
                                      <p:rCtr x="-50000" y="0"/>
                                    </p:animMotion>
                                  </p:childTnLst>
                                </p:cTn>
                              </p:par>
                              <p:par>
                                <p:cTn id="68" presetID="1" presetClass="mediacall" presetSubtype="0" fill="hold" nodeType="withEffect">
                                  <p:stCondLst>
                                    <p:cond delay="0"/>
                                  </p:stCondLst>
                                  <p:childTnLst>
                                    <p:cmd type="call" cmd="playFrom(0.0)">
                                      <p:cBhvr>
                                        <p:cTn id="69" dur="3082" fill="hold"/>
                                        <p:tgtEl>
                                          <p:spTgt spid="6"/>
                                        </p:tgtEl>
                                      </p:cBhvr>
                                    </p:cmd>
                                  </p:childTnLst>
                                </p:cTn>
                              </p:par>
                              <p:par>
                                <p:cTn id="70" presetID="35" presetClass="path" presetSubtype="0" accel="50000" decel="50000" fill="hold" nodeType="withEffect">
                                  <p:stCondLst>
                                    <p:cond delay="0"/>
                                  </p:stCondLst>
                                  <p:childTnLst>
                                    <p:animMotion origin="layout" path="M 0 0 L -1 0 " pathEditMode="relative" rAng="0" ptsTypes="AA">
                                      <p:cBhvr>
                                        <p:cTn id="7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8"/>
                  </p:tgtEl>
                </p:cond>
              </p:nextCondLst>
            </p:seq>
            <p:audio>
              <p:cMediaNode vol="80000">
                <p:cTn id="72" fill="hold" display="0">
                  <p:stCondLst>
                    <p:cond delay="indefinite"/>
                  </p:stCondLst>
                  <p:endCondLst>
                    <p:cond evt="onStopAudio" delay="0">
                      <p:tgtEl>
                        <p:sldTgt/>
                      </p:tgtEl>
                    </p:cond>
                  </p:endCondLst>
                </p:cTn>
                <p:tgtEl>
                  <p:spTgt spid="2"/>
                </p:tgtEl>
              </p:cMediaNode>
            </p:audio>
            <p:audio>
              <p:cMediaNode vol="80000">
                <p:cTn id="73" fill="hold" display="0">
                  <p:stCondLst>
                    <p:cond delay="indefinite"/>
                  </p:stCondLst>
                  <p:endCondLst>
                    <p:cond evt="onStopAudio" delay="0">
                      <p:tgtEl>
                        <p:sldTgt/>
                      </p:tgtEl>
                    </p:cond>
                  </p:endCondLst>
                </p:cTn>
                <p:tgtEl>
                  <p:spTgt spid="6"/>
                </p:tgtEl>
              </p:cMediaNode>
            </p:audio>
            <p:seq concurrent="1" nextAc="seek">
              <p:cTn id="74" restart="whenNotActive" fill="hold" evtFilter="cancelBubble" nodeType="interactiveSeq">
                <p:stCondLst>
                  <p:cond evt="onClick" delay="0">
                    <p:tgtEl>
                      <p:spTgt spid="14"/>
                    </p:tgtEl>
                  </p:cond>
                </p:stCondLst>
                <p:endSync evt="end" delay="0">
                  <p:rtn val="all"/>
                </p:endSync>
                <p:childTnLst>
                  <p:par>
                    <p:cTn id="75" fill="hold">
                      <p:stCondLst>
                        <p:cond delay="0"/>
                      </p:stCondLst>
                      <p:childTnLst>
                        <p:par>
                          <p:cTn id="76" fill="hold">
                            <p:stCondLst>
                              <p:cond delay="0"/>
                            </p:stCondLst>
                            <p:childTnLst>
                              <p:par>
                                <p:cTn id="77" presetID="26" presetClass="emph" presetSubtype="0" fill="hold" nodeType="clickEffect">
                                  <p:stCondLst>
                                    <p:cond delay="0"/>
                                  </p:stCondLst>
                                  <p:childTnLst>
                                    <p:animEffect transition="out" filter="fade">
                                      <p:cBhvr>
                                        <p:cTn id="78" dur="500" tmFilter="0, 0; .2, .5; .8, .5; 1, 0"/>
                                        <p:tgtEl>
                                          <p:spTgt spid="14"/>
                                        </p:tgtEl>
                                      </p:cBhvr>
                                    </p:animEffect>
                                    <p:animScale>
                                      <p:cBhvr>
                                        <p:cTn id="79" dur="250" autoRev="1" fill="hold"/>
                                        <p:tgtEl>
                                          <p:spTgt spid="14"/>
                                        </p:tgtEl>
                                      </p:cBhvr>
                                      <p:by x="105000" y="105000"/>
                                    </p:animScale>
                                  </p:childTnLst>
                                </p:cTn>
                              </p:par>
                            </p:childTnLst>
                          </p:cTn>
                        </p:par>
                      </p:childTnLst>
                    </p:cTn>
                  </p:par>
                </p:childTnLst>
              </p:cTn>
              <p:nextCondLst>
                <p:cond evt="onClick" delay="0">
                  <p:tgtEl>
                    <p:spTgt spid="14"/>
                  </p:tgtEl>
                </p:cond>
              </p:nextCondLst>
            </p:seq>
            <p:seq concurrent="1" nextAc="seek">
              <p:cTn id="80" restart="whenNotActive" fill="hold" evtFilter="cancelBubble" nodeType="interactiveSeq">
                <p:stCondLst>
                  <p:cond evt="onClick" delay="0">
                    <p:tgtEl>
                      <p:spTgt spid="10"/>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250" fill="hold"/>
                                        <p:tgtEl>
                                          <p:spTgt spid="10"/>
                                        </p:tgtEl>
                                        <p:attrNameLst>
                                          <p:attrName>fillcolor</p:attrName>
                                        </p:attrNameLst>
                                      </p:cBhvr>
                                      <p:to>
                                        <a:srgbClr val="FFF2CC"/>
                                      </p:to>
                                    </p:animClr>
                                    <p:set>
                                      <p:cBhvr>
                                        <p:cTn id="85" dur="250" fill="hold"/>
                                        <p:tgtEl>
                                          <p:spTgt spid="10"/>
                                        </p:tgtEl>
                                        <p:attrNameLst>
                                          <p:attrName>fill.type</p:attrName>
                                        </p:attrNameLst>
                                      </p:cBhvr>
                                      <p:to>
                                        <p:strVal val="solid"/>
                                      </p:to>
                                    </p:set>
                                    <p:set>
                                      <p:cBhvr>
                                        <p:cTn id="86" dur="250" fill="hold"/>
                                        <p:tgtEl>
                                          <p:spTgt spid="10"/>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7" name="click.wav"/>
                                        </p:tgtEl>
                                      </p:cMediaNode>
                                    </p:audio>
                                  </p:subTnLst>
                                </p:cTn>
                              </p:par>
                              <p:par>
                                <p:cTn id="87" presetID="1" presetClass="emph" presetSubtype="2" fill="hold" nodeType="withEffect">
                                  <p:stCondLst>
                                    <p:cond delay="1000"/>
                                  </p:stCondLst>
                                  <p:childTnLst>
                                    <p:animClr clrSpc="rgb" dir="cw">
                                      <p:cBhvr>
                                        <p:cTn id="88" dur="250" fill="hold"/>
                                        <p:tgtEl>
                                          <p:spTgt spid="10"/>
                                        </p:tgtEl>
                                        <p:attrNameLst>
                                          <p:attrName>fillcolor</p:attrName>
                                        </p:attrNameLst>
                                      </p:cBhvr>
                                      <p:to>
                                        <a:srgbClr val="00B050"/>
                                      </p:to>
                                    </p:animClr>
                                    <p:set>
                                      <p:cBhvr>
                                        <p:cTn id="89" dur="250" fill="hold"/>
                                        <p:tgtEl>
                                          <p:spTgt spid="10"/>
                                        </p:tgtEl>
                                        <p:attrNameLst>
                                          <p:attrName>fill.type</p:attrName>
                                        </p:attrNameLst>
                                      </p:cBhvr>
                                      <p:to>
                                        <p:strVal val="solid"/>
                                      </p:to>
                                    </p:set>
                                    <p:set>
                                      <p:cBhvr>
                                        <p:cTn id="90" dur="250" fill="hold"/>
                                        <p:tgtEl>
                                          <p:spTgt spid="10"/>
                                        </p:tgtEl>
                                        <p:attrNameLst>
                                          <p:attrName>fill.on</p:attrName>
                                        </p:attrNameLst>
                                      </p:cBhvr>
                                      <p:to>
                                        <p:strVal val="true"/>
                                      </p:to>
                                    </p:set>
                                  </p:childTnLst>
                                  <p:subTnLst>
                                    <p:audio>
                                      <p:cMediaNode>
                                        <p:cTn display="0" masterRel="sameClick">
                                          <p:stCondLst>
                                            <p:cond evt="begin" delay="0">
                                              <p:tn val="87"/>
                                            </p:cond>
                                          </p:stCondLst>
                                          <p:endCondLst>
                                            <p:cond evt="onStopAudio" delay="0">
                                              <p:tgtEl>
                                                <p:sldTgt/>
                                              </p:tgtEl>
                                            </p:cond>
                                          </p:endCondLst>
                                        </p:cTn>
                                        <p:tgtEl>
                                          <p:sndTgt r:embed="rId8" name="Check mark.wav"/>
                                        </p:tgtEl>
                                      </p:cMediaNode>
                                    </p:audio>
                                  </p:subTnLst>
                                </p:cTn>
                              </p:par>
                            </p:childTnLst>
                          </p:cTn>
                        </p:par>
                      </p:childTnLst>
                    </p:cTn>
                  </p:par>
                </p:childTnLst>
              </p:cTn>
              <p:nextCondLst>
                <p:cond evt="onClick" delay="0">
                  <p:tgtEl>
                    <p:spTgt spid="10"/>
                  </p:tgtEl>
                </p:cond>
              </p:nextCondLst>
            </p:seq>
            <p:seq concurrent="1" nextAc="seek">
              <p:cTn id="91" restart="whenNotActive" fill="hold" evtFilter="cancelBubble" nodeType="interactiveSeq">
                <p:stCondLst>
                  <p:cond evt="onClick" delay="0">
                    <p:tgtEl>
                      <p:spTgt spid="12"/>
                    </p:tgtEl>
                  </p:cond>
                </p:stCondLst>
                <p:endSync evt="end" delay="0">
                  <p:rtn val="all"/>
                </p:endSync>
                <p:childTnLst>
                  <p:par>
                    <p:cTn id="92" fill="hold">
                      <p:stCondLst>
                        <p:cond delay="0"/>
                      </p:stCondLst>
                      <p:childTnLst>
                        <p:par>
                          <p:cTn id="93" fill="hold">
                            <p:stCondLst>
                              <p:cond delay="0"/>
                            </p:stCondLst>
                            <p:childTnLst>
                              <p:par>
                                <p:cTn id="94" presetID="1" presetClass="emph" presetSubtype="2" fill="hold" nodeType="clickEffect">
                                  <p:stCondLst>
                                    <p:cond delay="0"/>
                                  </p:stCondLst>
                                  <p:childTnLst>
                                    <p:animClr clrSpc="rgb" dir="cw">
                                      <p:cBhvr>
                                        <p:cTn id="95" dur="250" fill="hold"/>
                                        <p:tgtEl>
                                          <p:spTgt spid="12"/>
                                        </p:tgtEl>
                                        <p:attrNameLst>
                                          <p:attrName>fillcolor</p:attrName>
                                        </p:attrNameLst>
                                      </p:cBhvr>
                                      <p:to>
                                        <a:srgbClr val="FFF2CC"/>
                                      </p:to>
                                    </p:animClr>
                                    <p:set>
                                      <p:cBhvr>
                                        <p:cTn id="96" dur="250" fill="hold"/>
                                        <p:tgtEl>
                                          <p:spTgt spid="12"/>
                                        </p:tgtEl>
                                        <p:attrNameLst>
                                          <p:attrName>fill.type</p:attrName>
                                        </p:attrNameLst>
                                      </p:cBhvr>
                                      <p:to>
                                        <p:strVal val="solid"/>
                                      </p:to>
                                    </p:set>
                                    <p:set>
                                      <p:cBhvr>
                                        <p:cTn id="97" dur="250" fill="hold"/>
                                        <p:tgtEl>
                                          <p:spTgt spid="12"/>
                                        </p:tgtEl>
                                        <p:attrNameLst>
                                          <p:attrName>fill.on</p:attrName>
                                        </p:attrNameLst>
                                      </p:cBhvr>
                                      <p:to>
                                        <p:strVal val="true"/>
                                      </p:to>
                                    </p:set>
                                  </p:childTnLst>
                                  <p:subTnLst>
                                    <p:audio>
                                      <p:cMediaNode>
                                        <p:cTn display="0" masterRel="sameClick">
                                          <p:stCondLst>
                                            <p:cond evt="begin" delay="0">
                                              <p:tn val="94"/>
                                            </p:cond>
                                          </p:stCondLst>
                                          <p:endCondLst>
                                            <p:cond evt="onStopAudio" delay="0">
                                              <p:tgtEl>
                                                <p:sldTgt/>
                                              </p:tgtEl>
                                            </p:cond>
                                          </p:endCondLst>
                                        </p:cTn>
                                        <p:tgtEl>
                                          <p:sndTgt r:embed="rId7" name="click.wav"/>
                                        </p:tgtEl>
                                      </p:cMediaNode>
                                    </p:audio>
                                  </p:subTnLst>
                                </p:cTn>
                              </p:par>
                              <p:par>
                                <p:cTn id="98" presetID="1" presetClass="emph" presetSubtype="2" fill="hold" nodeType="withEffect">
                                  <p:stCondLst>
                                    <p:cond delay="1000"/>
                                  </p:stCondLst>
                                  <p:childTnLst>
                                    <p:animClr clrSpc="rgb" dir="cw">
                                      <p:cBhvr>
                                        <p:cTn id="99" dur="250" fill="hold"/>
                                        <p:tgtEl>
                                          <p:spTgt spid="12"/>
                                        </p:tgtEl>
                                        <p:attrNameLst>
                                          <p:attrName>fillcolor</p:attrName>
                                        </p:attrNameLst>
                                      </p:cBhvr>
                                      <p:to>
                                        <a:srgbClr val="FFFF00"/>
                                      </p:to>
                                    </p:animClr>
                                    <p:set>
                                      <p:cBhvr>
                                        <p:cTn id="100" dur="250" fill="hold"/>
                                        <p:tgtEl>
                                          <p:spTgt spid="12"/>
                                        </p:tgtEl>
                                        <p:attrNameLst>
                                          <p:attrName>fill.type</p:attrName>
                                        </p:attrNameLst>
                                      </p:cBhvr>
                                      <p:to>
                                        <p:strVal val="solid"/>
                                      </p:to>
                                    </p:set>
                                    <p:set>
                                      <p:cBhvr>
                                        <p:cTn id="101" dur="250" fill="hold"/>
                                        <p:tgtEl>
                                          <p:spTgt spid="12"/>
                                        </p:tgtEl>
                                        <p:attrNameLst>
                                          <p:attrName>fill.on</p:attrName>
                                        </p:attrNameLst>
                                      </p:cBhvr>
                                      <p:to>
                                        <p:strVal val="true"/>
                                      </p:to>
                                    </p:set>
                                  </p:childTnLst>
                                  <p:subTnLst>
                                    <p:audio>
                                      <p:cMediaNode>
                                        <p:cTn display="0" masterRel="sameClick">
                                          <p:stCondLst>
                                            <p:cond evt="begin" delay="0">
                                              <p:tn val="98"/>
                                            </p:cond>
                                          </p:stCondLst>
                                          <p:endCondLst>
                                            <p:cond evt="onStopAudio" delay="0">
                                              <p:tgtEl>
                                                <p:sldTgt/>
                                              </p:tgtEl>
                                            </p:cond>
                                          </p:endCondLst>
                                        </p:cTn>
                                        <p:tgtEl>
                                          <p:sndTgt r:embed="rId9" name="Wrong Buzzer.wav"/>
                                        </p:tgtEl>
                                      </p:cMediaNode>
                                    </p:audio>
                                  </p:subTnLst>
                                </p:cTn>
                              </p:par>
                            </p:childTnLst>
                          </p:cTn>
                        </p:par>
                      </p:childTnLst>
                    </p:cTn>
                  </p:par>
                </p:childTnLst>
              </p:cTn>
              <p:nextCondLst>
                <p:cond evt="onClick" delay="0">
                  <p:tgtEl>
                    <p:spTgt spid="12"/>
                  </p:tgtEl>
                </p:cond>
              </p:nextCondLst>
            </p:seq>
            <p:seq concurrent="1" nextAc="seek">
              <p:cTn id="102" restart="whenNotActive" fill="hold" evtFilter="cancelBubble" nodeType="interactiveSeq">
                <p:stCondLst>
                  <p:cond evt="onClick" delay="0">
                    <p:tgtEl>
                      <p:spTgt spid="18"/>
                    </p:tgtEl>
                  </p:cond>
                </p:stCondLst>
                <p:endSync evt="end" delay="0">
                  <p:rtn val="all"/>
                </p:endSync>
                <p:childTnLst>
                  <p:par>
                    <p:cTn id="103" fill="hold">
                      <p:stCondLst>
                        <p:cond delay="0"/>
                      </p:stCondLst>
                      <p:childTnLst>
                        <p:par>
                          <p:cTn id="104" fill="hold">
                            <p:stCondLst>
                              <p:cond delay="0"/>
                            </p:stCondLst>
                            <p:childTnLst>
                              <p:par>
                                <p:cTn id="105" presetID="1" presetClass="emph" presetSubtype="2" fill="hold" nodeType="clickEffect">
                                  <p:stCondLst>
                                    <p:cond delay="0"/>
                                  </p:stCondLst>
                                  <p:childTnLst>
                                    <p:animClr clrSpc="rgb" dir="cw">
                                      <p:cBhvr>
                                        <p:cTn id="106" dur="250" fill="hold"/>
                                        <p:tgtEl>
                                          <p:spTgt spid="18"/>
                                        </p:tgtEl>
                                        <p:attrNameLst>
                                          <p:attrName>fillcolor</p:attrName>
                                        </p:attrNameLst>
                                      </p:cBhvr>
                                      <p:to>
                                        <a:srgbClr val="FFF2CC"/>
                                      </p:to>
                                    </p:animClr>
                                    <p:set>
                                      <p:cBhvr>
                                        <p:cTn id="107" dur="250" fill="hold"/>
                                        <p:tgtEl>
                                          <p:spTgt spid="18"/>
                                        </p:tgtEl>
                                        <p:attrNameLst>
                                          <p:attrName>fill.type</p:attrName>
                                        </p:attrNameLst>
                                      </p:cBhvr>
                                      <p:to>
                                        <p:strVal val="solid"/>
                                      </p:to>
                                    </p:set>
                                    <p:set>
                                      <p:cBhvr>
                                        <p:cTn id="108" dur="250" fill="hold"/>
                                        <p:tgtEl>
                                          <p:spTgt spid="18"/>
                                        </p:tgtEl>
                                        <p:attrNameLst>
                                          <p:attrName>fill.on</p:attrName>
                                        </p:attrNameLst>
                                      </p:cBhvr>
                                      <p:to>
                                        <p:strVal val="true"/>
                                      </p:to>
                                    </p:set>
                                  </p:childTnLst>
                                  <p:subTnLst>
                                    <p:audio>
                                      <p:cMediaNode>
                                        <p:cTn display="0" masterRel="sameClick">
                                          <p:stCondLst>
                                            <p:cond evt="begin" delay="0">
                                              <p:tn val="105"/>
                                            </p:cond>
                                          </p:stCondLst>
                                          <p:endCondLst>
                                            <p:cond evt="onStopAudio" delay="0">
                                              <p:tgtEl>
                                                <p:sldTgt/>
                                              </p:tgtEl>
                                            </p:cond>
                                          </p:endCondLst>
                                        </p:cTn>
                                        <p:tgtEl>
                                          <p:sndTgt r:embed="rId7" name="click.wav"/>
                                        </p:tgtEl>
                                      </p:cMediaNode>
                                    </p:audio>
                                  </p:subTnLst>
                                </p:cTn>
                              </p:par>
                              <p:par>
                                <p:cTn id="109" presetID="1" presetClass="emph" presetSubtype="2" fill="hold" nodeType="withEffect">
                                  <p:stCondLst>
                                    <p:cond delay="1000"/>
                                  </p:stCondLst>
                                  <p:childTnLst>
                                    <p:animClr clrSpc="rgb" dir="cw">
                                      <p:cBhvr>
                                        <p:cTn id="110" dur="250" fill="hold"/>
                                        <p:tgtEl>
                                          <p:spTgt spid="18"/>
                                        </p:tgtEl>
                                        <p:attrNameLst>
                                          <p:attrName>fillcolor</p:attrName>
                                        </p:attrNameLst>
                                      </p:cBhvr>
                                      <p:to>
                                        <a:srgbClr val="FFFF00"/>
                                      </p:to>
                                    </p:animClr>
                                    <p:set>
                                      <p:cBhvr>
                                        <p:cTn id="111" dur="250" fill="hold"/>
                                        <p:tgtEl>
                                          <p:spTgt spid="18"/>
                                        </p:tgtEl>
                                        <p:attrNameLst>
                                          <p:attrName>fill.type</p:attrName>
                                        </p:attrNameLst>
                                      </p:cBhvr>
                                      <p:to>
                                        <p:strVal val="solid"/>
                                      </p:to>
                                    </p:set>
                                    <p:set>
                                      <p:cBhvr>
                                        <p:cTn id="112" dur="250" fill="hold"/>
                                        <p:tgtEl>
                                          <p:spTgt spid="18"/>
                                        </p:tgtEl>
                                        <p:attrNameLst>
                                          <p:attrName>fill.on</p:attrName>
                                        </p:attrNameLst>
                                      </p:cBhvr>
                                      <p:to>
                                        <p:strVal val="true"/>
                                      </p:to>
                                    </p:set>
                                  </p:childTnLst>
                                  <p:subTnLst>
                                    <p:audio>
                                      <p:cMediaNode>
                                        <p:cTn display="0" masterRel="sameClick">
                                          <p:stCondLst>
                                            <p:cond evt="begin" delay="0">
                                              <p:tn val="109"/>
                                            </p:cond>
                                          </p:stCondLst>
                                          <p:endCondLst>
                                            <p:cond evt="onStopAudio" delay="0">
                                              <p:tgtEl>
                                                <p:sldTgt/>
                                              </p:tgtEl>
                                            </p:cond>
                                          </p:endCondLst>
                                        </p:cTn>
                                        <p:tgtEl>
                                          <p:sndTgt r:embed="rId9" name="Wrong Buzzer.wav"/>
                                        </p:tgtEl>
                                      </p:cMediaNode>
                                    </p:audio>
                                  </p:subTnLst>
                                </p:cTn>
                              </p:par>
                            </p:childTnLst>
                          </p:cTn>
                        </p:par>
                      </p:childTnLst>
                    </p:cTn>
                  </p:par>
                </p:childTnLst>
              </p:cTn>
              <p:nextCondLst>
                <p:cond evt="onClick" delay="0">
                  <p:tgtEl>
                    <p:spTgt spid="18"/>
                  </p:tgtEl>
                </p:cond>
              </p:nextCondLst>
            </p:seq>
            <p:seq concurrent="1" nextAc="seek">
              <p:cTn id="113" restart="whenNotActive" fill="hold" evtFilter="cancelBubble" nodeType="interactiveSeq">
                <p:stCondLst>
                  <p:cond evt="onClick" delay="0">
                    <p:tgtEl>
                      <p:spTgt spid="19"/>
                    </p:tgtEl>
                  </p:cond>
                </p:stCondLst>
                <p:endSync evt="end" delay="0">
                  <p:rtn val="all"/>
                </p:endSync>
                <p:childTnLst>
                  <p:par>
                    <p:cTn id="114" fill="hold">
                      <p:stCondLst>
                        <p:cond delay="0"/>
                      </p:stCondLst>
                      <p:childTnLst>
                        <p:par>
                          <p:cTn id="115" fill="hold">
                            <p:stCondLst>
                              <p:cond delay="0"/>
                            </p:stCondLst>
                            <p:childTnLst>
                              <p:par>
                                <p:cTn id="116" presetID="1" presetClass="emph" presetSubtype="2" fill="hold" nodeType="clickEffect">
                                  <p:stCondLst>
                                    <p:cond delay="0"/>
                                  </p:stCondLst>
                                  <p:childTnLst>
                                    <p:animClr clrSpc="rgb" dir="cw">
                                      <p:cBhvr>
                                        <p:cTn id="117" dur="250" fill="hold"/>
                                        <p:tgtEl>
                                          <p:spTgt spid="19"/>
                                        </p:tgtEl>
                                        <p:attrNameLst>
                                          <p:attrName>fillcolor</p:attrName>
                                        </p:attrNameLst>
                                      </p:cBhvr>
                                      <p:to>
                                        <a:srgbClr val="FFF2CC"/>
                                      </p:to>
                                    </p:animClr>
                                    <p:set>
                                      <p:cBhvr>
                                        <p:cTn id="118" dur="250" fill="hold"/>
                                        <p:tgtEl>
                                          <p:spTgt spid="19"/>
                                        </p:tgtEl>
                                        <p:attrNameLst>
                                          <p:attrName>fill.type</p:attrName>
                                        </p:attrNameLst>
                                      </p:cBhvr>
                                      <p:to>
                                        <p:strVal val="solid"/>
                                      </p:to>
                                    </p:set>
                                    <p:set>
                                      <p:cBhvr>
                                        <p:cTn id="119" dur="250" fill="hold"/>
                                        <p:tgtEl>
                                          <p:spTgt spid="19"/>
                                        </p:tgtEl>
                                        <p:attrNameLst>
                                          <p:attrName>fill.on</p:attrName>
                                        </p:attrNameLst>
                                      </p:cBhvr>
                                      <p:to>
                                        <p:strVal val="true"/>
                                      </p:to>
                                    </p:set>
                                  </p:childTnLst>
                                  <p:subTnLst>
                                    <p:audio>
                                      <p:cMediaNode>
                                        <p:cTn display="0" masterRel="sameClick">
                                          <p:stCondLst>
                                            <p:cond evt="begin" delay="0">
                                              <p:tn val="116"/>
                                            </p:cond>
                                          </p:stCondLst>
                                          <p:endCondLst>
                                            <p:cond evt="onStopAudio" delay="0">
                                              <p:tgtEl>
                                                <p:sldTgt/>
                                              </p:tgtEl>
                                            </p:cond>
                                          </p:endCondLst>
                                        </p:cTn>
                                        <p:tgtEl>
                                          <p:sndTgt r:embed="rId7" name="click.wav"/>
                                        </p:tgtEl>
                                      </p:cMediaNode>
                                    </p:audio>
                                  </p:subTnLst>
                                </p:cTn>
                              </p:par>
                              <p:par>
                                <p:cTn id="120" presetID="1" presetClass="emph" presetSubtype="2" fill="hold" nodeType="withEffect">
                                  <p:stCondLst>
                                    <p:cond delay="1000"/>
                                  </p:stCondLst>
                                  <p:childTnLst>
                                    <p:animClr clrSpc="rgb" dir="cw">
                                      <p:cBhvr>
                                        <p:cTn id="121" dur="250" fill="hold"/>
                                        <p:tgtEl>
                                          <p:spTgt spid="19"/>
                                        </p:tgtEl>
                                        <p:attrNameLst>
                                          <p:attrName>fillcolor</p:attrName>
                                        </p:attrNameLst>
                                      </p:cBhvr>
                                      <p:to>
                                        <a:srgbClr val="FFFF00"/>
                                      </p:to>
                                    </p:animClr>
                                    <p:set>
                                      <p:cBhvr>
                                        <p:cTn id="122" dur="250" fill="hold"/>
                                        <p:tgtEl>
                                          <p:spTgt spid="19"/>
                                        </p:tgtEl>
                                        <p:attrNameLst>
                                          <p:attrName>fill.type</p:attrName>
                                        </p:attrNameLst>
                                      </p:cBhvr>
                                      <p:to>
                                        <p:strVal val="solid"/>
                                      </p:to>
                                    </p:set>
                                    <p:set>
                                      <p:cBhvr>
                                        <p:cTn id="123" dur="250" fill="hold"/>
                                        <p:tgtEl>
                                          <p:spTgt spid="19"/>
                                        </p:tgtEl>
                                        <p:attrNameLst>
                                          <p:attrName>fill.on</p:attrName>
                                        </p:attrNameLst>
                                      </p:cBhvr>
                                      <p:to>
                                        <p:strVal val="true"/>
                                      </p:to>
                                    </p:set>
                                  </p:childTnLst>
                                  <p:subTnLst>
                                    <p:audio>
                                      <p:cMediaNode>
                                        <p:cTn display="0" masterRel="sameClick">
                                          <p:stCondLst>
                                            <p:cond evt="begin" delay="0">
                                              <p:tn val="120"/>
                                            </p:cond>
                                          </p:stCondLst>
                                          <p:endCondLst>
                                            <p:cond evt="onStopAudio" delay="0">
                                              <p:tgtEl>
                                                <p:sldTgt/>
                                              </p:tgtEl>
                                            </p:cond>
                                          </p:endCondLst>
                                        </p:cTn>
                                        <p:tgtEl>
                                          <p:sndTgt r:embed="rId9" name="Wrong Buzzer.wav"/>
                                        </p:tgtEl>
                                      </p:cMediaNode>
                                    </p:audio>
                                  </p:subTnLst>
                                </p:cTn>
                              </p:par>
                            </p:childTnLst>
                          </p:cTn>
                        </p:par>
                      </p:childTnLst>
                    </p:cTn>
                  </p:par>
                </p:childTnLst>
              </p:cTn>
              <p:nextCondLst>
                <p:cond evt="onClick" delay="0">
                  <p:tgtEl>
                    <p:spTgt spid="19"/>
                  </p:tgtEl>
                </p:cond>
              </p:nextCondLst>
            </p:seq>
          </p:childTnLst>
        </p:cTn>
      </p:par>
    </p:tnLst>
    <p:bldLst>
      <p:bldP spid="10" grpId="0" animBg="1"/>
      <p:bldP spid="10" grpId="1" animBg="1"/>
      <p:bldP spid="12" grpId="0" animBg="1"/>
      <p:bldP spid="12" grpId="1" animBg="1"/>
      <p:bldP spid="15" grpId="0" animBg="1"/>
      <p:bldP spid="15" grpId="1" animBg="1"/>
      <p:bldP spid="18" grpId="0" animBg="1"/>
      <p:bldP spid="18" grpId="1" animBg="1"/>
      <p:bldP spid="19" grpId="0" animBg="1"/>
      <p:bldP spid="19"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1533267" y="220284"/>
            <a:ext cx="10787070" cy="1977717"/>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Trên bao bì của một loại phân NPK có ghi 20-20-15. Hãy cho biết hàm lượng Potassium oxide (K</a:t>
            </a:r>
            <a:r>
              <a:rPr kumimoji="0" lang="vi-VN" sz="3600" b="0" i="0" u="none" strike="noStrike" kern="1200" cap="none" spc="0" normalizeH="0" baseline="-25000" noProof="0" dirty="0">
                <a:ln>
                  <a:noFill/>
                </a:ln>
                <a:solidFill>
                  <a:prstClr val="white"/>
                </a:solidFill>
                <a:effectLst/>
                <a:uLnTx/>
                <a:uFillTx/>
                <a:latin typeface="Arial" panose="020B0604020202020204" pitchFamily="34" charset="0"/>
                <a:ea typeface="+mn-ea"/>
                <a:cs typeface="+mn-cs"/>
              </a:rPr>
              <a:t>2</a:t>
            </a:r>
            <a:r>
              <a:rPr kumimoji="0" lang="vi-VN"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O) trong loại phân bón trên là bao nhiêu?</a:t>
            </a: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69" name="Group 68"/>
          <p:cNvGrpSpPr/>
          <p:nvPr/>
        </p:nvGrpSpPr>
        <p:grpSpPr>
          <a:xfrm>
            <a:off x="966615" y="2560109"/>
            <a:ext cx="7575647" cy="930586"/>
            <a:chOff x="1139780" y="2822887"/>
            <a:chExt cx="7597820" cy="1063311"/>
          </a:xfrm>
        </p:grpSpPr>
        <p:grpSp>
          <p:nvGrpSpPr>
            <p:cNvPr id="23" name="Group 22"/>
            <p:cNvGrpSpPr/>
            <p:nvPr/>
          </p:nvGrpSpPr>
          <p:grpSpPr>
            <a:xfrm>
              <a:off x="1139780" y="2822887"/>
              <a:ext cx="7597820" cy="1063311"/>
              <a:chOff x="1139780" y="2790695"/>
              <a:chExt cx="4733934" cy="863210"/>
            </a:xfrm>
          </p:grpSpPr>
          <p:sp>
            <p:nvSpPr>
              <p:cNvPr id="18" name="Parallelogram 17"/>
              <p:cNvSpPr/>
              <p:nvPr/>
            </p:nvSpPr>
            <p:spPr>
              <a:xfrm>
                <a:off x="1139780" y="3102576"/>
                <a:ext cx="4733934" cy="551329"/>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15%</a:t>
                </a:r>
                <a:endParaRPr kumimoji="0" lang="en-US" sz="40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Parallelogram 6"/>
              <p:cNvSpPr/>
              <p:nvPr/>
            </p:nvSpPr>
            <p:spPr>
              <a:xfrm flipH="1">
                <a:off x="1147959" y="2790695"/>
                <a:ext cx="1530911" cy="311123"/>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a:t>
                </a:r>
              </a:p>
            </p:txBody>
          </p:sp>
          <p:sp>
            <p:nvSpPr>
              <p:cNvPr id="22" name="Rectangle 21"/>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ysClr val="windowText" lastClr="000000"/>
                  </a:solidFill>
                  <a:effectLst/>
                  <a:uLnTx/>
                  <a:uFillTx/>
                  <a:latin typeface="Calibri"/>
                  <a:ea typeface="+mn-ea"/>
                  <a:cs typeface="+mn-cs"/>
                </a:endParaRPr>
              </a:p>
            </p:txBody>
          </p:sp>
        </p:grpSp>
        <p:cxnSp>
          <p:nvCxnSpPr>
            <p:cNvPr id="42" name="Straight Connector 41"/>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1392349" y="104990"/>
            <a:ext cx="387790" cy="2372165"/>
            <a:chOff x="1322576" y="181190"/>
            <a:chExt cx="387790" cy="2372165"/>
          </a:xfrm>
        </p:grpSpPr>
        <p:grpSp>
          <p:nvGrpSpPr>
            <p:cNvPr id="53" name="Group 52"/>
            <p:cNvGrpSpPr/>
            <p:nvPr/>
          </p:nvGrpSpPr>
          <p:grpSpPr>
            <a:xfrm>
              <a:off x="1322576" y="1227176"/>
              <a:ext cx="286946" cy="286946"/>
              <a:chOff x="505017" y="3509933"/>
              <a:chExt cx="286946" cy="286946"/>
            </a:xfrm>
          </p:grpSpPr>
          <p:sp>
            <p:nvSpPr>
              <p:cNvPr id="54" name="Oval 53"/>
              <p:cNvSpPr/>
              <p:nvPr/>
            </p:nvSpPr>
            <p:spPr>
              <a:xfrm>
                <a:off x="505017" y="350993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5" name="Oval 54"/>
              <p:cNvSpPr/>
              <p:nvPr/>
            </p:nvSpPr>
            <p:spPr>
              <a:xfrm>
                <a:off x="587032" y="358926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57" name="Left Bracket 56"/>
            <p:cNvSpPr/>
            <p:nvPr/>
          </p:nvSpPr>
          <p:spPr>
            <a:xfrm>
              <a:off x="1465654" y="181190"/>
              <a:ext cx="244712" cy="2372165"/>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58" name="Left Bracket 57"/>
          <p:cNvSpPr/>
          <p:nvPr/>
        </p:nvSpPr>
        <p:spPr>
          <a:xfrm flipH="1">
            <a:off x="8831518" y="104990"/>
            <a:ext cx="3220491" cy="2372165"/>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grpSp>
        <p:nvGrpSpPr>
          <p:cNvPr id="121" name="Group 120"/>
          <p:cNvGrpSpPr/>
          <p:nvPr/>
        </p:nvGrpSpPr>
        <p:grpSpPr>
          <a:xfrm>
            <a:off x="939211" y="3703141"/>
            <a:ext cx="7575647" cy="930586"/>
            <a:chOff x="1139780" y="2822887"/>
            <a:chExt cx="7597820" cy="1063311"/>
          </a:xfrm>
        </p:grpSpPr>
        <p:grpSp>
          <p:nvGrpSpPr>
            <p:cNvPr id="122" name="Group 121"/>
            <p:cNvGrpSpPr/>
            <p:nvPr/>
          </p:nvGrpSpPr>
          <p:grpSpPr>
            <a:xfrm>
              <a:off x="1139780" y="2822887"/>
              <a:ext cx="7597820" cy="1063311"/>
              <a:chOff x="1139780" y="2790695"/>
              <a:chExt cx="4733934" cy="863210"/>
            </a:xfrm>
          </p:grpSpPr>
          <p:sp>
            <p:nvSpPr>
              <p:cNvPr id="124" name="Parallelogram 123"/>
              <p:cNvSpPr/>
              <p:nvPr/>
            </p:nvSpPr>
            <p:spPr>
              <a:xfrm>
                <a:off x="1139780" y="3102576"/>
                <a:ext cx="4733934" cy="551329"/>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20%</a:t>
                </a:r>
                <a:endParaRPr kumimoji="0" lang="en-US" sz="40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25" name="Parallelogram 124"/>
              <p:cNvSpPr/>
              <p:nvPr/>
            </p:nvSpPr>
            <p:spPr>
              <a:xfrm flipH="1">
                <a:off x="1147960" y="2790695"/>
                <a:ext cx="1530911"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B</a:t>
                </a:r>
              </a:p>
            </p:txBody>
          </p:sp>
          <p:sp>
            <p:nvSpPr>
              <p:cNvPr id="126" name="Rectangle 125"/>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ysClr val="windowText" lastClr="000000"/>
                  </a:solidFill>
                  <a:effectLst/>
                  <a:uLnTx/>
                  <a:uFillTx/>
                  <a:latin typeface="Calibri"/>
                  <a:ea typeface="+mn-ea"/>
                  <a:cs typeface="+mn-cs"/>
                </a:endParaRPr>
              </a:p>
            </p:txBody>
          </p:sp>
        </p:grpSp>
        <p:cxnSp>
          <p:nvCxnSpPr>
            <p:cNvPr id="123" name="Straight Connector 122"/>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27" name="Group 126"/>
          <p:cNvGrpSpPr/>
          <p:nvPr/>
        </p:nvGrpSpPr>
        <p:grpSpPr>
          <a:xfrm>
            <a:off x="966615" y="4757205"/>
            <a:ext cx="7575647" cy="930588"/>
            <a:chOff x="1139780" y="2822885"/>
            <a:chExt cx="7597820" cy="1063314"/>
          </a:xfrm>
        </p:grpSpPr>
        <p:grpSp>
          <p:nvGrpSpPr>
            <p:cNvPr id="128" name="Group 127"/>
            <p:cNvGrpSpPr/>
            <p:nvPr/>
          </p:nvGrpSpPr>
          <p:grpSpPr>
            <a:xfrm>
              <a:off x="1139780" y="2822885"/>
              <a:ext cx="7597820" cy="1063314"/>
              <a:chOff x="1139780" y="2790695"/>
              <a:chExt cx="4733934" cy="863213"/>
            </a:xfrm>
          </p:grpSpPr>
          <p:sp>
            <p:nvSpPr>
              <p:cNvPr id="130" name="Parallelogram 129"/>
              <p:cNvSpPr/>
              <p:nvPr/>
            </p:nvSpPr>
            <p:spPr>
              <a:xfrm>
                <a:off x="1139780" y="3102578"/>
                <a:ext cx="4733934" cy="551330"/>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35%</a:t>
                </a:r>
                <a:endParaRPr kumimoji="0" lang="en-US" sz="40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31" name="Parallelogram 130"/>
              <p:cNvSpPr/>
              <p:nvPr/>
            </p:nvSpPr>
            <p:spPr>
              <a:xfrm flipH="1">
                <a:off x="1147960" y="2790695"/>
                <a:ext cx="1530911"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a:t>
                </a:r>
              </a:p>
            </p:txBody>
          </p:sp>
          <p:sp>
            <p:nvSpPr>
              <p:cNvPr id="132" name="Rectangle 131"/>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ysClr val="windowText" lastClr="000000"/>
                  </a:solidFill>
                  <a:effectLst/>
                  <a:uLnTx/>
                  <a:uFillTx/>
                  <a:latin typeface="Calibri"/>
                  <a:ea typeface="+mn-ea"/>
                  <a:cs typeface="+mn-cs"/>
                </a:endParaRPr>
              </a:p>
            </p:txBody>
          </p:sp>
        </p:grpSp>
        <p:cxnSp>
          <p:nvCxnSpPr>
            <p:cNvPr id="129" name="Straight Connector 128"/>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53" name="Group 152"/>
          <p:cNvGrpSpPr/>
          <p:nvPr/>
        </p:nvGrpSpPr>
        <p:grpSpPr>
          <a:xfrm>
            <a:off x="966615" y="5844029"/>
            <a:ext cx="7575647" cy="930587"/>
            <a:chOff x="1139780" y="2822886"/>
            <a:chExt cx="7597820" cy="1063312"/>
          </a:xfrm>
        </p:grpSpPr>
        <p:grpSp>
          <p:nvGrpSpPr>
            <p:cNvPr id="154" name="Group 153"/>
            <p:cNvGrpSpPr/>
            <p:nvPr/>
          </p:nvGrpSpPr>
          <p:grpSpPr>
            <a:xfrm>
              <a:off x="1139780" y="2822886"/>
              <a:ext cx="7597820" cy="1063312"/>
              <a:chOff x="1139780" y="2790695"/>
              <a:chExt cx="4733934" cy="863211"/>
            </a:xfrm>
          </p:grpSpPr>
          <p:sp>
            <p:nvSpPr>
              <p:cNvPr id="156" name="Parallelogram 155"/>
              <p:cNvSpPr/>
              <p:nvPr/>
            </p:nvSpPr>
            <p:spPr>
              <a:xfrm>
                <a:off x="1139780" y="3102577"/>
                <a:ext cx="4733934" cy="551329"/>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l" defTabSz="914400" rtl="0" eaLnBrk="1" fontAlgn="auto" latinLnBrk="0" hangingPunct="1">
                  <a:lnSpc>
                    <a:spcPct val="130000"/>
                  </a:lnSpc>
                  <a:spcBef>
                    <a:spcPts val="0"/>
                  </a:spcBef>
                  <a:spcAft>
                    <a:spcPts val="800"/>
                  </a:spcAft>
                  <a:buClrTx/>
                  <a:buSzTx/>
                  <a:buFontTx/>
                  <a:buNone/>
                  <a:tabLst/>
                  <a:defRPr/>
                </a:pPr>
                <a:r>
                  <a:rPr kumimoji="0" lang="vi-VN" sz="40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40%</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57" name="Parallelogram 156"/>
              <p:cNvSpPr/>
              <p:nvPr/>
            </p:nvSpPr>
            <p:spPr>
              <a:xfrm flipH="1">
                <a:off x="1147960" y="2790695"/>
                <a:ext cx="1530911"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D</a:t>
                </a:r>
              </a:p>
            </p:txBody>
          </p:sp>
          <p:sp>
            <p:nvSpPr>
              <p:cNvPr id="158" name="Rectangle 157"/>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grpSp>
        <p:cxnSp>
          <p:nvCxnSpPr>
            <p:cNvPr id="155" name="Straight Connector 154"/>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59" name="Group 158"/>
          <p:cNvGrpSpPr/>
          <p:nvPr/>
        </p:nvGrpSpPr>
        <p:grpSpPr>
          <a:xfrm>
            <a:off x="642658" y="5227979"/>
            <a:ext cx="286946" cy="1086820"/>
            <a:chOff x="471240" y="3618653"/>
            <a:chExt cx="286946" cy="1086820"/>
          </a:xfrm>
        </p:grpSpPr>
        <p:cxnSp>
          <p:nvCxnSpPr>
            <p:cNvPr id="160" name="Straight Connector 159"/>
            <p:cNvCxnSpPr>
              <a:stCxn id="141" idx="4"/>
              <a:endCxn id="162" idx="0"/>
            </p:cNvCxnSpPr>
            <p:nvPr/>
          </p:nvCxnSpPr>
          <p:spPr>
            <a:xfrm>
              <a:off x="614713" y="3618653"/>
              <a:ext cx="0" cy="799874"/>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61" name="Group 160"/>
            <p:cNvGrpSpPr/>
            <p:nvPr/>
          </p:nvGrpSpPr>
          <p:grpSpPr>
            <a:xfrm>
              <a:off x="471240" y="4418527"/>
              <a:ext cx="286946" cy="286946"/>
              <a:chOff x="452190" y="3163606"/>
              <a:chExt cx="286946" cy="286946"/>
            </a:xfrm>
          </p:grpSpPr>
          <p:sp>
            <p:nvSpPr>
              <p:cNvPr id="162" name="Oval 161"/>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63" name="Oval 162"/>
              <p:cNvSpPr/>
              <p:nvPr/>
            </p:nvSpPr>
            <p:spPr>
              <a:xfrm>
                <a:off x="536586"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grpSp>
        <p:nvGrpSpPr>
          <p:cNvPr id="2" name="Group 1"/>
          <p:cNvGrpSpPr/>
          <p:nvPr/>
        </p:nvGrpSpPr>
        <p:grpSpPr>
          <a:xfrm>
            <a:off x="303236" y="89289"/>
            <a:ext cx="956393" cy="957623"/>
            <a:chOff x="83662" y="159259"/>
            <a:chExt cx="1082288" cy="1083680"/>
          </a:xfrm>
        </p:grpSpPr>
        <p:sp>
          <p:nvSpPr>
            <p:cNvPr id="10" name="Oval 9"/>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endParaRPr>
            </a:p>
          </p:txBody>
        </p:sp>
        <p:pic>
          <p:nvPicPr>
            <p:cNvPr id="82" name="Picture 81"/>
            <p:cNvPicPr>
              <a:picLocks noChangeAspect="1"/>
            </p:cNvPicPr>
            <p:nvPr/>
          </p:nvPicPr>
          <p:blipFill>
            <a:blip r:embed="rId7"/>
            <a:stretch>
              <a:fillRect/>
            </a:stretch>
          </p:blipFill>
          <p:spPr>
            <a:xfrm>
              <a:off x="83662" y="159259"/>
              <a:ext cx="1082288" cy="1082288"/>
            </a:xfrm>
            <a:prstGeom prst="rect">
              <a:avLst/>
            </a:prstGeom>
          </p:spPr>
        </p:pic>
        <p:pic>
          <p:nvPicPr>
            <p:cNvPr id="81" name="Picture 80"/>
            <p:cNvPicPr>
              <a:picLocks noChangeAspect="1"/>
            </p:cNvPicPr>
            <p:nvPr/>
          </p:nvPicPr>
          <p:blipFill>
            <a:blip r:embed="rId8"/>
            <a:stretch>
              <a:fillRect/>
            </a:stretch>
          </p:blipFill>
          <p:spPr>
            <a:xfrm>
              <a:off x="140649" y="240741"/>
              <a:ext cx="757177" cy="937456"/>
            </a:xfrm>
            <a:prstGeom prst="rect">
              <a:avLst/>
            </a:prstGeom>
          </p:spPr>
        </p:pic>
        <p:sp>
          <p:nvSpPr>
            <p:cNvPr id="3" name="TextBox 2"/>
            <p:cNvSpPr txBox="1"/>
            <p:nvPr/>
          </p:nvSpPr>
          <p:spPr>
            <a:xfrm>
              <a:off x="321902" y="267725"/>
              <a:ext cx="611686" cy="97521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rPr>
                <a:t>5</a:t>
              </a:r>
              <a:endParaRPr kumimoji="0" lang="en-US" sz="5000" b="1" i="0" u="none" strike="noStrike" kern="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endParaRPr>
            </a:p>
          </p:txBody>
        </p:sp>
      </p:grpSp>
      <p:sp>
        <p:nvSpPr>
          <p:cNvPr id="62" name="Parallelogram 61"/>
          <p:cNvSpPr/>
          <p:nvPr/>
        </p:nvSpPr>
        <p:spPr>
          <a:xfrm flipH="1">
            <a:off x="8579272" y="6464969"/>
            <a:ext cx="1254537" cy="393032"/>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Đáp án</a:t>
            </a:r>
            <a:endParaRPr kumimoji="0" lang="en-US" sz="18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151" name="Group 150"/>
          <p:cNvGrpSpPr/>
          <p:nvPr/>
        </p:nvGrpSpPr>
        <p:grpSpPr>
          <a:xfrm>
            <a:off x="642658" y="4038129"/>
            <a:ext cx="286946" cy="1189850"/>
            <a:chOff x="471240" y="3515623"/>
            <a:chExt cx="286946" cy="1189850"/>
          </a:xfrm>
        </p:grpSpPr>
        <p:cxnSp>
          <p:nvCxnSpPr>
            <p:cNvPr id="139" name="Straight Connector 138"/>
            <p:cNvCxnSpPr>
              <a:endCxn id="141" idx="0"/>
            </p:cNvCxnSpPr>
            <p:nvPr/>
          </p:nvCxnSpPr>
          <p:spPr>
            <a:xfrm>
              <a:off x="614713" y="3515623"/>
              <a:ext cx="0" cy="902904"/>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40" name="Group 139"/>
            <p:cNvGrpSpPr/>
            <p:nvPr/>
          </p:nvGrpSpPr>
          <p:grpSpPr>
            <a:xfrm>
              <a:off x="471240" y="4418527"/>
              <a:ext cx="286946" cy="286946"/>
              <a:chOff x="452190" y="3163606"/>
              <a:chExt cx="286946" cy="286946"/>
            </a:xfrm>
          </p:grpSpPr>
          <p:sp>
            <p:nvSpPr>
              <p:cNvPr id="141" name="Oval 140"/>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42" name="Oval 141"/>
              <p:cNvSpPr/>
              <p:nvPr/>
            </p:nvSpPr>
            <p:spPr>
              <a:xfrm>
                <a:off x="531824"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grpSp>
        <p:nvGrpSpPr>
          <p:cNvPr id="150" name="Group 149"/>
          <p:cNvGrpSpPr/>
          <p:nvPr/>
        </p:nvGrpSpPr>
        <p:grpSpPr>
          <a:xfrm>
            <a:off x="642658" y="2981244"/>
            <a:ext cx="653048" cy="1183888"/>
            <a:chOff x="471240" y="2458735"/>
            <a:chExt cx="653048" cy="1183888"/>
          </a:xfrm>
        </p:grpSpPr>
        <p:cxnSp>
          <p:nvCxnSpPr>
            <p:cNvPr id="116" name="Straight Connector 115"/>
            <p:cNvCxnSpPr>
              <a:stCxn id="20" idx="4"/>
              <a:endCxn id="118" idx="0"/>
            </p:cNvCxnSpPr>
            <p:nvPr/>
          </p:nvCxnSpPr>
          <p:spPr>
            <a:xfrm flipH="1">
              <a:off x="614713" y="2458735"/>
              <a:ext cx="509575" cy="896942"/>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17" name="Group 116"/>
            <p:cNvGrpSpPr/>
            <p:nvPr/>
          </p:nvGrpSpPr>
          <p:grpSpPr>
            <a:xfrm>
              <a:off x="471240" y="3355677"/>
              <a:ext cx="286946" cy="286946"/>
              <a:chOff x="452190" y="3163606"/>
              <a:chExt cx="286946" cy="286946"/>
            </a:xfrm>
          </p:grpSpPr>
          <p:sp>
            <p:nvSpPr>
              <p:cNvPr id="118" name="Oval 117"/>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19" name="Oval 118"/>
              <p:cNvSpPr/>
              <p:nvPr/>
            </p:nvSpPr>
            <p:spPr>
              <a:xfrm>
                <a:off x="531824"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grpSp>
        <p:nvGrpSpPr>
          <p:cNvPr id="149" name="Group 148"/>
          <p:cNvGrpSpPr/>
          <p:nvPr/>
        </p:nvGrpSpPr>
        <p:grpSpPr>
          <a:xfrm>
            <a:off x="687812" y="1013546"/>
            <a:ext cx="667675" cy="1967698"/>
            <a:chOff x="-844212" y="574182"/>
            <a:chExt cx="1602398" cy="1967698"/>
          </a:xfrm>
        </p:grpSpPr>
        <p:cxnSp>
          <p:nvCxnSpPr>
            <p:cNvPr id="13" name="Straight Connector 12"/>
            <p:cNvCxnSpPr>
              <a:stCxn id="82" idx="2"/>
              <a:endCxn id="20" idx="0"/>
            </p:cNvCxnSpPr>
            <p:nvPr/>
          </p:nvCxnSpPr>
          <p:spPr>
            <a:xfrm>
              <a:off x="-844212" y="574182"/>
              <a:ext cx="1458925" cy="1680752"/>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66" name="Group 65"/>
            <p:cNvGrpSpPr/>
            <p:nvPr/>
          </p:nvGrpSpPr>
          <p:grpSpPr>
            <a:xfrm>
              <a:off x="471240" y="2254934"/>
              <a:ext cx="286946" cy="286946"/>
              <a:chOff x="452190" y="3133126"/>
              <a:chExt cx="286946" cy="286946"/>
            </a:xfrm>
          </p:grpSpPr>
          <p:sp>
            <p:nvSpPr>
              <p:cNvPr id="20" name="Oval 19"/>
              <p:cNvSpPr/>
              <p:nvPr/>
            </p:nvSpPr>
            <p:spPr>
              <a:xfrm>
                <a:off x="452190" y="313312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1" name="Oval 20"/>
              <p:cNvSpPr/>
              <p:nvPr/>
            </p:nvSpPr>
            <p:spPr>
              <a:xfrm>
                <a:off x="531824" y="3217049"/>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sp>
        <p:nvSpPr>
          <p:cNvPr id="80" name="Parallelogram 79"/>
          <p:cNvSpPr/>
          <p:nvPr/>
        </p:nvSpPr>
        <p:spPr>
          <a:xfrm>
            <a:off x="966615" y="2889577"/>
            <a:ext cx="7582482" cy="594362"/>
          </a:xfrm>
          <a:prstGeom prst="parallelogram">
            <a:avLst/>
          </a:prstGeom>
          <a:solidFill>
            <a:srgbClr val="0ABD41">
              <a:alpha val="4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39275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400" fill="hold"/>
                                        <p:tgtEl>
                                          <p:spTgt spid="2"/>
                                        </p:tgtEl>
                                        <p:attrNameLst>
                                          <p:attrName>ppt_w</p:attrName>
                                        </p:attrNameLst>
                                      </p:cBhvr>
                                      <p:tavLst>
                                        <p:tav tm="0">
                                          <p:val>
                                            <p:fltVal val="0"/>
                                          </p:val>
                                        </p:tav>
                                        <p:tav tm="100000">
                                          <p:val>
                                            <p:strVal val="#ppt_w"/>
                                          </p:val>
                                        </p:tav>
                                      </p:tavLst>
                                    </p:anim>
                                    <p:anim calcmode="lin" valueType="num">
                                      <p:cBhvr>
                                        <p:cTn id="8" dur="400" fill="hold"/>
                                        <p:tgtEl>
                                          <p:spTgt spid="2"/>
                                        </p:tgtEl>
                                        <p:attrNameLst>
                                          <p:attrName>ppt_h</p:attrName>
                                        </p:attrNameLst>
                                      </p:cBhvr>
                                      <p:tavLst>
                                        <p:tav tm="0">
                                          <p:val>
                                            <p:fltVal val="0"/>
                                          </p:val>
                                        </p:tav>
                                        <p:tav tm="100000">
                                          <p:val>
                                            <p:strVal val="#ppt_h"/>
                                          </p:val>
                                        </p:tav>
                                      </p:tavLst>
                                    </p:anim>
                                    <p:anim calcmode="lin" valueType="num">
                                      <p:cBhvr>
                                        <p:cTn id="9" dur="400" fill="hold"/>
                                        <p:tgtEl>
                                          <p:spTgt spid="2"/>
                                        </p:tgtEl>
                                        <p:attrNameLst>
                                          <p:attrName>style.rotation</p:attrName>
                                        </p:attrNameLst>
                                      </p:cBhvr>
                                      <p:tavLst>
                                        <p:tav tm="0">
                                          <p:val>
                                            <p:fltVal val="360"/>
                                          </p:val>
                                        </p:tav>
                                        <p:tav tm="100000">
                                          <p:val>
                                            <p:fltVal val="0"/>
                                          </p:val>
                                        </p:tav>
                                      </p:tavLst>
                                    </p:anim>
                                    <p:animEffect transition="in" filter="fade">
                                      <p:cBhvr>
                                        <p:cTn id="10" dur="4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202901__bluebloomers__electronic-beeps.wav"/>
                                        </p:tgtEl>
                                      </p:cMediaNode>
                                    </p:audio>
                                  </p:subTnLst>
                                </p:cTn>
                              </p:par>
                            </p:childTnLst>
                          </p:cTn>
                        </p:par>
                        <p:par>
                          <p:cTn id="11" fill="hold">
                            <p:stCondLst>
                              <p:cond delay="400"/>
                            </p:stCondLst>
                            <p:childTnLst>
                              <p:par>
                                <p:cTn id="12" presetID="9"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animEffect transition="in" filter="dissolve">
                                      <p:cBhvr>
                                        <p:cTn id="14" dur="300"/>
                                        <p:tgtEl>
                                          <p:spTgt spid="61"/>
                                        </p:tgtEl>
                                      </p:cBhvr>
                                    </p:animEffect>
                                  </p:childTnLst>
                                </p:cTn>
                              </p:par>
                            </p:childTnLst>
                          </p:cTn>
                        </p:par>
                        <p:par>
                          <p:cTn id="15" fill="hold">
                            <p:stCondLst>
                              <p:cond delay="700"/>
                            </p:stCondLst>
                            <p:childTnLst>
                              <p:par>
                                <p:cTn id="16" presetID="2" presetClass="entr" presetSubtype="8" fill="hold" grpId="0" nodeType="after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additive="base">
                                        <p:cTn id="18" dur="500" fill="hold"/>
                                        <p:tgtEl>
                                          <p:spTgt spid="58"/>
                                        </p:tgtEl>
                                        <p:attrNameLst>
                                          <p:attrName>ppt_x</p:attrName>
                                        </p:attrNameLst>
                                      </p:cBhvr>
                                      <p:tavLst>
                                        <p:tav tm="0">
                                          <p:val>
                                            <p:strVal val="0-#ppt_w/2"/>
                                          </p:val>
                                        </p:tav>
                                        <p:tav tm="100000">
                                          <p:val>
                                            <p:strVal val="#ppt_x"/>
                                          </p:val>
                                        </p:tav>
                                      </p:tavLst>
                                    </p:anim>
                                    <p:anim calcmode="lin" valueType="num">
                                      <p:cBhvr additive="base">
                                        <p:cTn id="19" dur="500" fill="hold"/>
                                        <p:tgtEl>
                                          <p:spTgt spid="58"/>
                                        </p:tgtEl>
                                        <p:attrNameLst>
                                          <p:attrName>ppt_y</p:attrName>
                                        </p:attrNameLst>
                                      </p:cBhvr>
                                      <p:tavLst>
                                        <p:tav tm="0">
                                          <p:val>
                                            <p:strVal val="#ppt_y"/>
                                          </p:val>
                                        </p:tav>
                                        <p:tav tm="100000">
                                          <p:val>
                                            <p:strVal val="#ppt_y"/>
                                          </p:val>
                                        </p:tav>
                                      </p:tavLst>
                                    </p:anim>
                                  </p:childTnLst>
                                </p:cTn>
                              </p:par>
                            </p:childTnLst>
                          </p:cTn>
                        </p:par>
                        <p:par>
                          <p:cTn id="20" fill="hold">
                            <p:stCondLst>
                              <p:cond delay="1200"/>
                            </p:stCondLst>
                            <p:childTnLst>
                              <p:par>
                                <p:cTn id="21" presetID="14" presetClass="entr" presetSubtype="10" fill="hold" grpId="0"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randombar(horizontal)">
                                      <p:cBhvr>
                                        <p:cTn id="23" dur="500"/>
                                        <p:tgtEl>
                                          <p:spTgt spid="60"/>
                                        </p:tgtEl>
                                      </p:cBhvr>
                                    </p:animEffect>
                                  </p:childTnLst>
                                </p:cTn>
                              </p:par>
                            </p:childTnLst>
                          </p:cTn>
                        </p:par>
                        <p:par>
                          <p:cTn id="24" fill="hold">
                            <p:stCondLst>
                              <p:cond delay="1700"/>
                            </p:stCondLst>
                            <p:childTnLst>
                              <p:par>
                                <p:cTn id="25" presetID="22" presetClass="entr" presetSubtype="1" fill="hold" nodeType="afterEffect">
                                  <p:stCondLst>
                                    <p:cond delay="0"/>
                                  </p:stCondLst>
                                  <p:childTnLst>
                                    <p:set>
                                      <p:cBhvr>
                                        <p:cTn id="26" dur="1" fill="hold">
                                          <p:stCondLst>
                                            <p:cond delay="0"/>
                                          </p:stCondLst>
                                        </p:cTn>
                                        <p:tgtEl>
                                          <p:spTgt spid="149"/>
                                        </p:tgtEl>
                                        <p:attrNameLst>
                                          <p:attrName>style.visibility</p:attrName>
                                        </p:attrNameLst>
                                      </p:cBhvr>
                                      <p:to>
                                        <p:strVal val="visible"/>
                                      </p:to>
                                    </p:set>
                                    <p:animEffect transition="in" filter="wipe(up)">
                                      <p:cBhvr>
                                        <p:cTn id="27" dur="500"/>
                                        <p:tgtEl>
                                          <p:spTgt spid="149"/>
                                        </p:tgtEl>
                                      </p:cBhvr>
                                    </p:animEffect>
                                  </p:childTnLst>
                                  <p:subTnLst>
                                    <p:audio>
                                      <p:cMediaNode>
                                        <p:cTn display="0" masterRel="sameClick">
                                          <p:stCondLst>
                                            <p:cond evt="begin" delay="0">
                                              <p:tn val="25"/>
                                            </p:cond>
                                          </p:stCondLst>
                                          <p:endCondLst>
                                            <p:cond evt="onStopAudio" delay="0">
                                              <p:tgtEl>
                                                <p:sldTgt/>
                                              </p:tgtEl>
                                            </p:cond>
                                          </p:endCondLst>
                                        </p:cTn>
                                        <p:tgtEl>
                                          <p:sndTgt r:embed="rId4" name="menu_toggle_tone - Copy.wav"/>
                                        </p:tgtEl>
                                      </p:cMediaNode>
                                    </p:audio>
                                  </p:subTnLst>
                                </p:cTn>
                              </p:par>
                            </p:childTnLst>
                          </p:cTn>
                        </p:par>
                        <p:par>
                          <p:cTn id="28" fill="hold">
                            <p:stCondLst>
                              <p:cond delay="2200"/>
                            </p:stCondLst>
                            <p:childTnLst>
                              <p:par>
                                <p:cTn id="29" presetID="17" presetClass="entr" presetSubtype="8" fill="hold" nodeType="afterEffect">
                                  <p:stCondLst>
                                    <p:cond delay="0"/>
                                  </p:stCondLst>
                                  <p:childTnLst>
                                    <p:set>
                                      <p:cBhvr>
                                        <p:cTn id="30" dur="1" fill="hold">
                                          <p:stCondLst>
                                            <p:cond delay="0"/>
                                          </p:stCondLst>
                                        </p:cTn>
                                        <p:tgtEl>
                                          <p:spTgt spid="69"/>
                                        </p:tgtEl>
                                        <p:attrNameLst>
                                          <p:attrName>style.visibility</p:attrName>
                                        </p:attrNameLst>
                                      </p:cBhvr>
                                      <p:to>
                                        <p:strVal val="visible"/>
                                      </p:to>
                                    </p:set>
                                    <p:anim calcmode="lin" valueType="num">
                                      <p:cBhvr>
                                        <p:cTn id="31" dur="500" fill="hold"/>
                                        <p:tgtEl>
                                          <p:spTgt spid="69"/>
                                        </p:tgtEl>
                                        <p:attrNameLst>
                                          <p:attrName>ppt_x</p:attrName>
                                        </p:attrNameLst>
                                      </p:cBhvr>
                                      <p:tavLst>
                                        <p:tav tm="0">
                                          <p:val>
                                            <p:strVal val="#ppt_x-#ppt_w/2"/>
                                          </p:val>
                                        </p:tav>
                                        <p:tav tm="100000">
                                          <p:val>
                                            <p:strVal val="#ppt_x"/>
                                          </p:val>
                                        </p:tav>
                                      </p:tavLst>
                                    </p:anim>
                                    <p:anim calcmode="lin" valueType="num">
                                      <p:cBhvr>
                                        <p:cTn id="32" dur="500" fill="hold"/>
                                        <p:tgtEl>
                                          <p:spTgt spid="69"/>
                                        </p:tgtEl>
                                        <p:attrNameLst>
                                          <p:attrName>ppt_y</p:attrName>
                                        </p:attrNameLst>
                                      </p:cBhvr>
                                      <p:tavLst>
                                        <p:tav tm="0">
                                          <p:val>
                                            <p:strVal val="#ppt_y"/>
                                          </p:val>
                                        </p:tav>
                                        <p:tav tm="100000">
                                          <p:val>
                                            <p:strVal val="#ppt_y"/>
                                          </p:val>
                                        </p:tav>
                                      </p:tavLst>
                                    </p:anim>
                                    <p:anim calcmode="lin" valueType="num">
                                      <p:cBhvr>
                                        <p:cTn id="33" dur="500" fill="hold"/>
                                        <p:tgtEl>
                                          <p:spTgt spid="69"/>
                                        </p:tgtEl>
                                        <p:attrNameLst>
                                          <p:attrName>ppt_w</p:attrName>
                                        </p:attrNameLst>
                                      </p:cBhvr>
                                      <p:tavLst>
                                        <p:tav tm="0">
                                          <p:val>
                                            <p:fltVal val="0"/>
                                          </p:val>
                                        </p:tav>
                                        <p:tav tm="100000">
                                          <p:val>
                                            <p:strVal val="#ppt_w"/>
                                          </p:val>
                                        </p:tav>
                                      </p:tavLst>
                                    </p:anim>
                                    <p:anim calcmode="lin" valueType="num">
                                      <p:cBhvr>
                                        <p:cTn id="34" dur="500" fill="hold"/>
                                        <p:tgtEl>
                                          <p:spTgt spid="69"/>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29"/>
                                            </p:cond>
                                          </p:stCondLst>
                                          <p:endCondLst>
                                            <p:cond evt="onStopAudio" delay="0">
                                              <p:tgtEl>
                                                <p:sldTgt/>
                                              </p:tgtEl>
                                            </p:cond>
                                          </p:endCondLst>
                                        </p:cTn>
                                        <p:tgtEl>
                                          <p:sndTgt r:embed="rId5" name="3beeps.wav"/>
                                        </p:tgtEl>
                                      </p:cMediaNode>
                                    </p:audio>
                                  </p:subTnLst>
                                </p:cTn>
                              </p:par>
                            </p:childTnLst>
                          </p:cTn>
                        </p:par>
                        <p:par>
                          <p:cTn id="35" fill="hold">
                            <p:stCondLst>
                              <p:cond delay="2700"/>
                            </p:stCondLst>
                            <p:childTnLst>
                              <p:par>
                                <p:cTn id="36" presetID="22" presetClass="entr" presetSubtype="1" fill="hold" nodeType="afterEffect">
                                  <p:stCondLst>
                                    <p:cond delay="0"/>
                                  </p:stCondLst>
                                  <p:childTnLst>
                                    <p:set>
                                      <p:cBhvr>
                                        <p:cTn id="37" dur="1" fill="hold">
                                          <p:stCondLst>
                                            <p:cond delay="0"/>
                                          </p:stCondLst>
                                        </p:cTn>
                                        <p:tgtEl>
                                          <p:spTgt spid="150"/>
                                        </p:tgtEl>
                                        <p:attrNameLst>
                                          <p:attrName>style.visibility</p:attrName>
                                        </p:attrNameLst>
                                      </p:cBhvr>
                                      <p:to>
                                        <p:strVal val="visible"/>
                                      </p:to>
                                    </p:set>
                                    <p:animEffect transition="in" filter="wipe(up)">
                                      <p:cBhvr>
                                        <p:cTn id="38" dur="500"/>
                                        <p:tgtEl>
                                          <p:spTgt spid="150"/>
                                        </p:tgtEl>
                                      </p:cBhvr>
                                    </p:animEffect>
                                  </p:childTnLst>
                                  <p:subTnLst>
                                    <p:audio>
                                      <p:cMediaNode>
                                        <p:cTn display="0" masterRel="sameClick">
                                          <p:stCondLst>
                                            <p:cond evt="begin" delay="0">
                                              <p:tn val="36"/>
                                            </p:cond>
                                          </p:stCondLst>
                                          <p:endCondLst>
                                            <p:cond evt="onStopAudio" delay="0">
                                              <p:tgtEl>
                                                <p:sldTgt/>
                                              </p:tgtEl>
                                            </p:cond>
                                          </p:endCondLst>
                                        </p:cTn>
                                        <p:tgtEl>
                                          <p:sndTgt r:embed="rId4" name="menu_toggle_tone - Copy.wav"/>
                                        </p:tgtEl>
                                      </p:cMediaNode>
                                    </p:audio>
                                  </p:subTnLst>
                                </p:cTn>
                              </p:par>
                            </p:childTnLst>
                          </p:cTn>
                        </p:par>
                        <p:par>
                          <p:cTn id="39" fill="hold">
                            <p:stCondLst>
                              <p:cond delay="3200"/>
                            </p:stCondLst>
                            <p:childTnLst>
                              <p:par>
                                <p:cTn id="40" presetID="17" presetClass="entr" presetSubtype="8" fill="hold" nodeType="afterEffect">
                                  <p:stCondLst>
                                    <p:cond delay="0"/>
                                  </p:stCondLst>
                                  <p:childTnLst>
                                    <p:set>
                                      <p:cBhvr>
                                        <p:cTn id="41" dur="1" fill="hold">
                                          <p:stCondLst>
                                            <p:cond delay="0"/>
                                          </p:stCondLst>
                                        </p:cTn>
                                        <p:tgtEl>
                                          <p:spTgt spid="121"/>
                                        </p:tgtEl>
                                        <p:attrNameLst>
                                          <p:attrName>style.visibility</p:attrName>
                                        </p:attrNameLst>
                                      </p:cBhvr>
                                      <p:to>
                                        <p:strVal val="visible"/>
                                      </p:to>
                                    </p:set>
                                    <p:anim calcmode="lin" valueType="num">
                                      <p:cBhvr>
                                        <p:cTn id="42" dur="500" fill="hold"/>
                                        <p:tgtEl>
                                          <p:spTgt spid="121"/>
                                        </p:tgtEl>
                                        <p:attrNameLst>
                                          <p:attrName>ppt_x</p:attrName>
                                        </p:attrNameLst>
                                      </p:cBhvr>
                                      <p:tavLst>
                                        <p:tav tm="0">
                                          <p:val>
                                            <p:strVal val="#ppt_x-#ppt_w/2"/>
                                          </p:val>
                                        </p:tav>
                                        <p:tav tm="100000">
                                          <p:val>
                                            <p:strVal val="#ppt_x"/>
                                          </p:val>
                                        </p:tav>
                                      </p:tavLst>
                                    </p:anim>
                                    <p:anim calcmode="lin" valueType="num">
                                      <p:cBhvr>
                                        <p:cTn id="43" dur="500" fill="hold"/>
                                        <p:tgtEl>
                                          <p:spTgt spid="121"/>
                                        </p:tgtEl>
                                        <p:attrNameLst>
                                          <p:attrName>ppt_y</p:attrName>
                                        </p:attrNameLst>
                                      </p:cBhvr>
                                      <p:tavLst>
                                        <p:tav tm="0">
                                          <p:val>
                                            <p:strVal val="#ppt_y"/>
                                          </p:val>
                                        </p:tav>
                                        <p:tav tm="100000">
                                          <p:val>
                                            <p:strVal val="#ppt_y"/>
                                          </p:val>
                                        </p:tav>
                                      </p:tavLst>
                                    </p:anim>
                                    <p:anim calcmode="lin" valueType="num">
                                      <p:cBhvr>
                                        <p:cTn id="44" dur="500" fill="hold"/>
                                        <p:tgtEl>
                                          <p:spTgt spid="121"/>
                                        </p:tgtEl>
                                        <p:attrNameLst>
                                          <p:attrName>ppt_w</p:attrName>
                                        </p:attrNameLst>
                                      </p:cBhvr>
                                      <p:tavLst>
                                        <p:tav tm="0">
                                          <p:val>
                                            <p:fltVal val="0"/>
                                          </p:val>
                                        </p:tav>
                                        <p:tav tm="100000">
                                          <p:val>
                                            <p:strVal val="#ppt_w"/>
                                          </p:val>
                                        </p:tav>
                                      </p:tavLst>
                                    </p:anim>
                                    <p:anim calcmode="lin" valueType="num">
                                      <p:cBhvr>
                                        <p:cTn id="45" dur="500" fill="hold"/>
                                        <p:tgtEl>
                                          <p:spTgt spid="121"/>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40"/>
                                            </p:cond>
                                          </p:stCondLst>
                                          <p:endCondLst>
                                            <p:cond evt="onStopAudio" delay="0">
                                              <p:tgtEl>
                                                <p:sldTgt/>
                                              </p:tgtEl>
                                            </p:cond>
                                          </p:endCondLst>
                                        </p:cTn>
                                        <p:tgtEl>
                                          <p:sndTgt r:embed="rId5" name="3beeps.wav"/>
                                        </p:tgtEl>
                                      </p:cMediaNode>
                                    </p:audio>
                                  </p:subTnLst>
                                </p:cTn>
                              </p:par>
                            </p:childTnLst>
                          </p:cTn>
                        </p:par>
                        <p:par>
                          <p:cTn id="46" fill="hold">
                            <p:stCondLst>
                              <p:cond delay="3700"/>
                            </p:stCondLst>
                            <p:childTnLst>
                              <p:par>
                                <p:cTn id="47" presetID="22" presetClass="entr" presetSubtype="1" fill="hold" nodeType="afterEffect">
                                  <p:stCondLst>
                                    <p:cond delay="0"/>
                                  </p:stCondLst>
                                  <p:childTnLst>
                                    <p:set>
                                      <p:cBhvr>
                                        <p:cTn id="48" dur="1" fill="hold">
                                          <p:stCondLst>
                                            <p:cond delay="0"/>
                                          </p:stCondLst>
                                        </p:cTn>
                                        <p:tgtEl>
                                          <p:spTgt spid="151"/>
                                        </p:tgtEl>
                                        <p:attrNameLst>
                                          <p:attrName>style.visibility</p:attrName>
                                        </p:attrNameLst>
                                      </p:cBhvr>
                                      <p:to>
                                        <p:strVal val="visible"/>
                                      </p:to>
                                    </p:set>
                                    <p:animEffect transition="in" filter="wipe(up)">
                                      <p:cBhvr>
                                        <p:cTn id="49" dur="500"/>
                                        <p:tgtEl>
                                          <p:spTgt spid="151"/>
                                        </p:tgtEl>
                                      </p:cBhvr>
                                    </p:animEffect>
                                  </p:childTnLst>
                                  <p:subTnLst>
                                    <p:audio>
                                      <p:cMediaNode>
                                        <p:cTn display="0" masterRel="sameClick">
                                          <p:stCondLst>
                                            <p:cond evt="begin" delay="0">
                                              <p:tn val="47"/>
                                            </p:cond>
                                          </p:stCondLst>
                                          <p:endCondLst>
                                            <p:cond evt="onStopAudio" delay="0">
                                              <p:tgtEl>
                                                <p:sldTgt/>
                                              </p:tgtEl>
                                            </p:cond>
                                          </p:endCondLst>
                                        </p:cTn>
                                        <p:tgtEl>
                                          <p:sndTgt r:embed="rId4" name="menu_toggle_tone - Copy.wav"/>
                                        </p:tgtEl>
                                      </p:cMediaNode>
                                    </p:audio>
                                  </p:subTnLst>
                                </p:cTn>
                              </p:par>
                            </p:childTnLst>
                          </p:cTn>
                        </p:par>
                        <p:par>
                          <p:cTn id="50" fill="hold">
                            <p:stCondLst>
                              <p:cond delay="4200"/>
                            </p:stCondLst>
                            <p:childTnLst>
                              <p:par>
                                <p:cTn id="51" presetID="17" presetClass="entr" presetSubtype="8" fill="hold" nodeType="afterEffect">
                                  <p:stCondLst>
                                    <p:cond delay="0"/>
                                  </p:stCondLst>
                                  <p:childTnLst>
                                    <p:set>
                                      <p:cBhvr>
                                        <p:cTn id="52" dur="1" fill="hold">
                                          <p:stCondLst>
                                            <p:cond delay="0"/>
                                          </p:stCondLst>
                                        </p:cTn>
                                        <p:tgtEl>
                                          <p:spTgt spid="127"/>
                                        </p:tgtEl>
                                        <p:attrNameLst>
                                          <p:attrName>style.visibility</p:attrName>
                                        </p:attrNameLst>
                                      </p:cBhvr>
                                      <p:to>
                                        <p:strVal val="visible"/>
                                      </p:to>
                                    </p:set>
                                    <p:anim calcmode="lin" valueType="num">
                                      <p:cBhvr>
                                        <p:cTn id="53" dur="500" fill="hold"/>
                                        <p:tgtEl>
                                          <p:spTgt spid="127"/>
                                        </p:tgtEl>
                                        <p:attrNameLst>
                                          <p:attrName>ppt_x</p:attrName>
                                        </p:attrNameLst>
                                      </p:cBhvr>
                                      <p:tavLst>
                                        <p:tav tm="0">
                                          <p:val>
                                            <p:strVal val="#ppt_x-#ppt_w/2"/>
                                          </p:val>
                                        </p:tav>
                                        <p:tav tm="100000">
                                          <p:val>
                                            <p:strVal val="#ppt_x"/>
                                          </p:val>
                                        </p:tav>
                                      </p:tavLst>
                                    </p:anim>
                                    <p:anim calcmode="lin" valueType="num">
                                      <p:cBhvr>
                                        <p:cTn id="54" dur="500" fill="hold"/>
                                        <p:tgtEl>
                                          <p:spTgt spid="127"/>
                                        </p:tgtEl>
                                        <p:attrNameLst>
                                          <p:attrName>ppt_y</p:attrName>
                                        </p:attrNameLst>
                                      </p:cBhvr>
                                      <p:tavLst>
                                        <p:tav tm="0">
                                          <p:val>
                                            <p:strVal val="#ppt_y"/>
                                          </p:val>
                                        </p:tav>
                                        <p:tav tm="100000">
                                          <p:val>
                                            <p:strVal val="#ppt_y"/>
                                          </p:val>
                                        </p:tav>
                                      </p:tavLst>
                                    </p:anim>
                                    <p:anim calcmode="lin" valueType="num">
                                      <p:cBhvr>
                                        <p:cTn id="55" dur="500" fill="hold"/>
                                        <p:tgtEl>
                                          <p:spTgt spid="127"/>
                                        </p:tgtEl>
                                        <p:attrNameLst>
                                          <p:attrName>ppt_w</p:attrName>
                                        </p:attrNameLst>
                                      </p:cBhvr>
                                      <p:tavLst>
                                        <p:tav tm="0">
                                          <p:val>
                                            <p:fltVal val="0"/>
                                          </p:val>
                                        </p:tav>
                                        <p:tav tm="100000">
                                          <p:val>
                                            <p:strVal val="#ppt_w"/>
                                          </p:val>
                                        </p:tav>
                                      </p:tavLst>
                                    </p:anim>
                                    <p:anim calcmode="lin" valueType="num">
                                      <p:cBhvr>
                                        <p:cTn id="56" dur="500" fill="hold"/>
                                        <p:tgtEl>
                                          <p:spTgt spid="127"/>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51"/>
                                            </p:cond>
                                          </p:stCondLst>
                                          <p:endCondLst>
                                            <p:cond evt="onStopAudio" delay="0">
                                              <p:tgtEl>
                                                <p:sldTgt/>
                                              </p:tgtEl>
                                            </p:cond>
                                          </p:endCondLst>
                                        </p:cTn>
                                        <p:tgtEl>
                                          <p:sndTgt r:embed="rId5" name="3beeps.wav"/>
                                        </p:tgtEl>
                                      </p:cMediaNode>
                                    </p:audio>
                                  </p:subTnLst>
                                </p:cTn>
                              </p:par>
                            </p:childTnLst>
                          </p:cTn>
                        </p:par>
                        <p:par>
                          <p:cTn id="57" fill="hold">
                            <p:stCondLst>
                              <p:cond delay="4700"/>
                            </p:stCondLst>
                            <p:childTnLst>
                              <p:par>
                                <p:cTn id="58" presetID="22" presetClass="entr" presetSubtype="1" fill="hold" nodeType="afterEffect">
                                  <p:stCondLst>
                                    <p:cond delay="0"/>
                                  </p:stCondLst>
                                  <p:childTnLst>
                                    <p:set>
                                      <p:cBhvr>
                                        <p:cTn id="59" dur="1" fill="hold">
                                          <p:stCondLst>
                                            <p:cond delay="0"/>
                                          </p:stCondLst>
                                        </p:cTn>
                                        <p:tgtEl>
                                          <p:spTgt spid="159"/>
                                        </p:tgtEl>
                                        <p:attrNameLst>
                                          <p:attrName>style.visibility</p:attrName>
                                        </p:attrNameLst>
                                      </p:cBhvr>
                                      <p:to>
                                        <p:strVal val="visible"/>
                                      </p:to>
                                    </p:set>
                                    <p:animEffect transition="in" filter="wipe(up)">
                                      <p:cBhvr>
                                        <p:cTn id="60" dur="500"/>
                                        <p:tgtEl>
                                          <p:spTgt spid="159"/>
                                        </p:tgtEl>
                                      </p:cBhvr>
                                    </p:animEffect>
                                  </p:childTnLst>
                                  <p:subTnLst>
                                    <p:audio>
                                      <p:cMediaNode>
                                        <p:cTn display="0" masterRel="sameClick">
                                          <p:stCondLst>
                                            <p:cond evt="begin" delay="0">
                                              <p:tn val="58"/>
                                            </p:cond>
                                          </p:stCondLst>
                                          <p:endCondLst>
                                            <p:cond evt="onStopAudio" delay="0">
                                              <p:tgtEl>
                                                <p:sldTgt/>
                                              </p:tgtEl>
                                            </p:cond>
                                          </p:endCondLst>
                                        </p:cTn>
                                        <p:tgtEl>
                                          <p:sndTgt r:embed="rId4" name="menu_toggle_tone - Copy.wav"/>
                                        </p:tgtEl>
                                      </p:cMediaNode>
                                    </p:audio>
                                  </p:subTnLst>
                                </p:cTn>
                              </p:par>
                            </p:childTnLst>
                          </p:cTn>
                        </p:par>
                        <p:par>
                          <p:cTn id="61" fill="hold">
                            <p:stCondLst>
                              <p:cond delay="5200"/>
                            </p:stCondLst>
                            <p:childTnLst>
                              <p:par>
                                <p:cTn id="62" presetID="17" presetClass="entr" presetSubtype="8" fill="hold" nodeType="afterEffect">
                                  <p:stCondLst>
                                    <p:cond delay="0"/>
                                  </p:stCondLst>
                                  <p:childTnLst>
                                    <p:set>
                                      <p:cBhvr>
                                        <p:cTn id="63" dur="1" fill="hold">
                                          <p:stCondLst>
                                            <p:cond delay="0"/>
                                          </p:stCondLst>
                                        </p:cTn>
                                        <p:tgtEl>
                                          <p:spTgt spid="153"/>
                                        </p:tgtEl>
                                        <p:attrNameLst>
                                          <p:attrName>style.visibility</p:attrName>
                                        </p:attrNameLst>
                                      </p:cBhvr>
                                      <p:to>
                                        <p:strVal val="visible"/>
                                      </p:to>
                                    </p:set>
                                    <p:anim calcmode="lin" valueType="num">
                                      <p:cBhvr>
                                        <p:cTn id="64" dur="500" fill="hold"/>
                                        <p:tgtEl>
                                          <p:spTgt spid="153"/>
                                        </p:tgtEl>
                                        <p:attrNameLst>
                                          <p:attrName>ppt_x</p:attrName>
                                        </p:attrNameLst>
                                      </p:cBhvr>
                                      <p:tavLst>
                                        <p:tav tm="0">
                                          <p:val>
                                            <p:strVal val="#ppt_x-#ppt_w/2"/>
                                          </p:val>
                                        </p:tav>
                                        <p:tav tm="100000">
                                          <p:val>
                                            <p:strVal val="#ppt_x"/>
                                          </p:val>
                                        </p:tav>
                                      </p:tavLst>
                                    </p:anim>
                                    <p:anim calcmode="lin" valueType="num">
                                      <p:cBhvr>
                                        <p:cTn id="65" dur="500" fill="hold"/>
                                        <p:tgtEl>
                                          <p:spTgt spid="153"/>
                                        </p:tgtEl>
                                        <p:attrNameLst>
                                          <p:attrName>ppt_y</p:attrName>
                                        </p:attrNameLst>
                                      </p:cBhvr>
                                      <p:tavLst>
                                        <p:tav tm="0">
                                          <p:val>
                                            <p:strVal val="#ppt_y"/>
                                          </p:val>
                                        </p:tav>
                                        <p:tav tm="100000">
                                          <p:val>
                                            <p:strVal val="#ppt_y"/>
                                          </p:val>
                                        </p:tav>
                                      </p:tavLst>
                                    </p:anim>
                                    <p:anim calcmode="lin" valueType="num">
                                      <p:cBhvr>
                                        <p:cTn id="66" dur="500" fill="hold"/>
                                        <p:tgtEl>
                                          <p:spTgt spid="153"/>
                                        </p:tgtEl>
                                        <p:attrNameLst>
                                          <p:attrName>ppt_w</p:attrName>
                                        </p:attrNameLst>
                                      </p:cBhvr>
                                      <p:tavLst>
                                        <p:tav tm="0">
                                          <p:val>
                                            <p:fltVal val="0"/>
                                          </p:val>
                                        </p:tav>
                                        <p:tav tm="100000">
                                          <p:val>
                                            <p:strVal val="#ppt_w"/>
                                          </p:val>
                                        </p:tav>
                                      </p:tavLst>
                                    </p:anim>
                                    <p:anim calcmode="lin" valueType="num">
                                      <p:cBhvr>
                                        <p:cTn id="67" dur="500" fill="hold"/>
                                        <p:tgtEl>
                                          <p:spTgt spid="153"/>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62"/>
                                            </p:cond>
                                          </p:stCondLst>
                                          <p:endCondLst>
                                            <p:cond evt="onStopAudio" delay="0">
                                              <p:tgtEl>
                                                <p:sldTgt/>
                                              </p:tgtEl>
                                            </p:cond>
                                          </p:endCondLst>
                                        </p:cTn>
                                        <p:tgtEl>
                                          <p:sndTgt r:embed="rId5" name="3beeps.wav"/>
                                        </p:tgtEl>
                                      </p:cMediaNode>
                                    </p:audio>
                                  </p:subTnLst>
                                </p:cTn>
                              </p:par>
                            </p:childTnLst>
                          </p:cTn>
                        </p:par>
                        <p:par>
                          <p:cTn id="68" fill="hold">
                            <p:stCondLst>
                              <p:cond delay="5700"/>
                            </p:stCondLst>
                            <p:childTnLst>
                              <p:par>
                                <p:cTn id="69" presetID="16" presetClass="entr" presetSubtype="21" fill="hold" grpId="0" nodeType="afterEffect">
                                  <p:stCondLst>
                                    <p:cond delay="0"/>
                                  </p:stCondLst>
                                  <p:childTnLst>
                                    <p:set>
                                      <p:cBhvr>
                                        <p:cTn id="70" dur="1" fill="hold">
                                          <p:stCondLst>
                                            <p:cond delay="0"/>
                                          </p:stCondLst>
                                        </p:cTn>
                                        <p:tgtEl>
                                          <p:spTgt spid="62"/>
                                        </p:tgtEl>
                                        <p:attrNameLst>
                                          <p:attrName>style.visibility</p:attrName>
                                        </p:attrNameLst>
                                      </p:cBhvr>
                                      <p:to>
                                        <p:strVal val="visible"/>
                                      </p:to>
                                    </p:set>
                                    <p:animEffect transition="in" filter="barn(inVertical)">
                                      <p:cBhvr>
                                        <p:cTn id="71"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2" restart="whenNotActive" fill="hold" evtFilter="cancelBubble" nodeType="interactiveSeq">
                <p:stCondLst>
                  <p:cond evt="onClick" delay="0">
                    <p:tgtEl>
                      <p:spTgt spid="62"/>
                    </p:tgtEl>
                  </p:cond>
                </p:stCondLst>
                <p:endSync evt="end" delay="0">
                  <p:rtn val="all"/>
                </p:endSync>
                <p:childTnLst>
                  <p:par>
                    <p:cTn id="73" fill="hold">
                      <p:stCondLst>
                        <p:cond delay="0"/>
                      </p:stCondLst>
                      <p:childTnLst>
                        <p:par>
                          <p:cTn id="74" fill="hold">
                            <p:stCondLst>
                              <p:cond delay="0"/>
                            </p:stCondLst>
                            <p:childTnLst>
                              <p:par>
                                <p:cTn id="75" presetID="9" presetClass="entr" presetSubtype="0" fill="hold" grpId="0" nodeType="clickEffect">
                                  <p:stCondLst>
                                    <p:cond delay="0"/>
                                  </p:stCondLst>
                                  <p:childTnLst>
                                    <p:set>
                                      <p:cBhvr>
                                        <p:cTn id="76" dur="1" fill="hold">
                                          <p:stCondLst>
                                            <p:cond delay="0"/>
                                          </p:stCondLst>
                                        </p:cTn>
                                        <p:tgtEl>
                                          <p:spTgt spid="80"/>
                                        </p:tgtEl>
                                        <p:attrNameLst>
                                          <p:attrName>style.visibility</p:attrName>
                                        </p:attrNameLst>
                                      </p:cBhvr>
                                      <p:to>
                                        <p:strVal val="visible"/>
                                      </p:to>
                                    </p:set>
                                    <p:animEffect transition="in" filter="dissolve">
                                      <p:cBhvr>
                                        <p:cTn id="77" dur="500"/>
                                        <p:tgtEl>
                                          <p:spTgt spid="80"/>
                                        </p:tgtEl>
                                      </p:cBhvr>
                                    </p:animEffect>
                                  </p:childTnLst>
                                  <p:subTnLst>
                                    <p:audio>
                                      <p:cMediaNode>
                                        <p:cTn display="0" masterRel="sameClick">
                                          <p:stCondLst>
                                            <p:cond evt="begin" delay="0">
                                              <p:tn val="75"/>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62"/>
                  </p:tgtEl>
                </p:cond>
              </p:nextCondLst>
            </p:seq>
          </p:childTnLst>
        </p:cTn>
      </p:par>
    </p:tnLst>
    <p:bldLst>
      <p:bldP spid="60" grpId="0" animBg="1"/>
      <p:bldP spid="58" grpId="0" animBg="1"/>
      <p:bldP spid="62" grpId="0" animBg="1"/>
      <p:bldP spid="8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4" y="3"/>
            <a:ext cx="9143999" cy="6970601"/>
          </a:xfrm>
          <a:prstGeom prst="rect">
            <a:avLst/>
          </a:prstGeom>
          <a:solidFill>
            <a:srgbClr val="21212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3" name="Straight Connector 2"/>
          <p:cNvCxnSpPr>
            <a:endCxn id="8" idx="1"/>
          </p:cNvCxnSpPr>
          <p:nvPr/>
        </p:nvCxnSpPr>
        <p:spPr>
          <a:xfrm>
            <a:off x="1857225" y="357371"/>
            <a:ext cx="1142381" cy="3056389"/>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4" name="Straight Connector 3"/>
          <p:cNvCxnSpPr>
            <a:stCxn id="9" idx="1"/>
          </p:cNvCxnSpPr>
          <p:nvPr/>
        </p:nvCxnSpPr>
        <p:spPr>
          <a:xfrm>
            <a:off x="9194095" y="3413761"/>
            <a:ext cx="1128218" cy="3118025"/>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3009900" y="929640"/>
            <a:ext cx="6172200" cy="4968241"/>
          </a:xfrm>
          <a:prstGeom prst="rect">
            <a:avLst/>
          </a:prstGeom>
          <a:solidFill>
            <a:srgbClr val="FF0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9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VÒNG 2</a:t>
            </a:r>
          </a:p>
        </p:txBody>
      </p:sp>
      <p:cxnSp>
        <p:nvCxnSpPr>
          <p:cNvPr id="6" name="Straight Connector 5"/>
          <p:cNvCxnSpPr>
            <a:stCxn id="8" idx="1"/>
          </p:cNvCxnSpPr>
          <p:nvPr/>
        </p:nvCxnSpPr>
        <p:spPr>
          <a:xfrm flipH="1">
            <a:off x="1858205" y="3413760"/>
            <a:ext cx="1141398" cy="3112095"/>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a:endCxn id="9" idx="1"/>
          </p:cNvCxnSpPr>
          <p:nvPr/>
        </p:nvCxnSpPr>
        <p:spPr>
          <a:xfrm flipH="1">
            <a:off x="9194095" y="356708"/>
            <a:ext cx="1128218" cy="3057050"/>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8" name="Left Bracket 7"/>
          <p:cNvSpPr/>
          <p:nvPr/>
        </p:nvSpPr>
        <p:spPr>
          <a:xfrm rot="10800000" flipH="1">
            <a:off x="2999606" y="929640"/>
            <a:ext cx="196649" cy="4968241"/>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Left Bracket 8"/>
          <p:cNvSpPr/>
          <p:nvPr/>
        </p:nvSpPr>
        <p:spPr>
          <a:xfrm rot="10800000">
            <a:off x="9003939" y="929641"/>
            <a:ext cx="190156" cy="4968241"/>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9"/>
          <p:cNvGrpSpPr/>
          <p:nvPr/>
        </p:nvGrpSpPr>
        <p:grpSpPr>
          <a:xfrm>
            <a:off x="2749872" y="3175901"/>
            <a:ext cx="509282" cy="509282"/>
            <a:chOff x="452190" y="3133126"/>
            <a:chExt cx="286946" cy="286946"/>
          </a:xfrm>
        </p:grpSpPr>
        <p:sp>
          <p:nvSpPr>
            <p:cNvPr id="11" name="Oval 1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Oval 1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3" name="Group 12"/>
          <p:cNvGrpSpPr/>
          <p:nvPr/>
        </p:nvGrpSpPr>
        <p:grpSpPr>
          <a:xfrm>
            <a:off x="8928351" y="3174497"/>
            <a:ext cx="509282" cy="509282"/>
            <a:chOff x="452190" y="3133126"/>
            <a:chExt cx="286946" cy="286946"/>
          </a:xfrm>
        </p:grpSpPr>
        <p:sp>
          <p:nvSpPr>
            <p:cNvPr id="14" name="Oval 1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Oval 1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40" name="Picture 5" descr="n3"/>
          <p:cNvPicPr>
            <a:picLocks noChangeAspect="1" noChangeArrowheads="1"/>
          </p:cNvPicPr>
          <p:nvPr/>
        </p:nvPicPr>
        <p:blipFill>
          <a:blip r:embed="rId9"/>
          <a:srcRect/>
          <a:stretch>
            <a:fillRect/>
          </a:stretch>
        </p:blipFill>
        <p:spPr bwMode="auto">
          <a:xfrm rot="10800000" flipV="1">
            <a:off x="1846925" y="305590"/>
            <a:ext cx="8475388" cy="171450"/>
          </a:xfrm>
          <a:prstGeom prst="rect">
            <a:avLst/>
          </a:prstGeom>
          <a:noFill/>
          <a:ln w="9525">
            <a:noFill/>
            <a:miter lim="800000"/>
            <a:headEnd/>
            <a:tailEnd/>
          </a:ln>
        </p:spPr>
      </p:pic>
      <p:grpSp>
        <p:nvGrpSpPr>
          <p:cNvPr id="26" name="Group 25"/>
          <p:cNvGrpSpPr/>
          <p:nvPr/>
        </p:nvGrpSpPr>
        <p:grpSpPr>
          <a:xfrm>
            <a:off x="10037692" y="117057"/>
            <a:ext cx="509282" cy="509282"/>
            <a:chOff x="452190" y="3133126"/>
            <a:chExt cx="286946" cy="286946"/>
          </a:xfrm>
        </p:grpSpPr>
        <p:sp>
          <p:nvSpPr>
            <p:cNvPr id="27" name="Oval 26"/>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8" name="Oval 27"/>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3" name="Group 22"/>
          <p:cNvGrpSpPr/>
          <p:nvPr/>
        </p:nvGrpSpPr>
        <p:grpSpPr>
          <a:xfrm>
            <a:off x="1638236" y="117057"/>
            <a:ext cx="509282" cy="509282"/>
            <a:chOff x="452190" y="3133126"/>
            <a:chExt cx="286946" cy="286946"/>
          </a:xfrm>
        </p:grpSpPr>
        <p:sp>
          <p:nvSpPr>
            <p:cNvPr id="24" name="Oval 2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5" name="Oval 2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41" name="Picture 5" descr="n3"/>
          <p:cNvPicPr>
            <a:picLocks noChangeAspect="1" noChangeArrowheads="1"/>
          </p:cNvPicPr>
          <p:nvPr/>
        </p:nvPicPr>
        <p:blipFill>
          <a:blip r:embed="rId9"/>
          <a:srcRect/>
          <a:stretch>
            <a:fillRect/>
          </a:stretch>
        </p:blipFill>
        <p:spPr bwMode="auto">
          <a:xfrm rot="10800000" flipV="1">
            <a:off x="1846925" y="6503252"/>
            <a:ext cx="8475388" cy="171450"/>
          </a:xfrm>
          <a:prstGeom prst="rect">
            <a:avLst/>
          </a:prstGeom>
          <a:noFill/>
          <a:ln w="9525">
            <a:noFill/>
            <a:miter lim="800000"/>
            <a:headEnd/>
            <a:tailEnd/>
          </a:ln>
        </p:spPr>
      </p:pic>
      <p:grpSp>
        <p:nvGrpSpPr>
          <p:cNvPr id="17" name="Group 16"/>
          <p:cNvGrpSpPr/>
          <p:nvPr/>
        </p:nvGrpSpPr>
        <p:grpSpPr>
          <a:xfrm>
            <a:off x="1638236" y="6337478"/>
            <a:ext cx="509282" cy="509282"/>
            <a:chOff x="452190" y="3133126"/>
            <a:chExt cx="286946" cy="286946"/>
          </a:xfrm>
        </p:grpSpPr>
        <p:sp>
          <p:nvSpPr>
            <p:cNvPr id="18" name="Oval 17"/>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Oval 18"/>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0" name="Group 19"/>
          <p:cNvGrpSpPr/>
          <p:nvPr/>
        </p:nvGrpSpPr>
        <p:grpSpPr>
          <a:xfrm>
            <a:off x="10037692" y="6337478"/>
            <a:ext cx="509282" cy="509282"/>
            <a:chOff x="452190" y="3133126"/>
            <a:chExt cx="286946" cy="286946"/>
          </a:xfrm>
        </p:grpSpPr>
        <p:sp>
          <p:nvSpPr>
            <p:cNvPr id="21" name="Oval 2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Oval 2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30" name="nhacnen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10210800" y="6400800"/>
            <a:ext cx="457200" cy="457200"/>
          </a:xfrm>
          <a:prstGeom prst="rect">
            <a:avLst/>
          </a:prstGeom>
        </p:spPr>
      </p:pic>
    </p:spTree>
    <p:extLst>
      <p:ext uri="{BB962C8B-B14F-4D97-AF65-F5344CB8AC3E}">
        <p14:creationId xmlns:p14="http://schemas.microsoft.com/office/powerpoint/2010/main" val="4195616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3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5" name="menu_toggle_tone.wav"/>
                                        </p:tgtEl>
                                      </p:cMediaNode>
                                    </p:audio>
                                  </p:sub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3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300"/>
                                        <p:tgtEl>
                                          <p:spTgt spid="7"/>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300"/>
                                        <p:tgtEl>
                                          <p:spTgt spid="4"/>
                                        </p:tgtEl>
                                      </p:cBhvr>
                                    </p:animEffect>
                                  </p:childTnLst>
                                </p:cTn>
                              </p:par>
                            </p:childTnLst>
                          </p:cTn>
                        </p:par>
                        <p:par>
                          <p:cTn id="19" fill="hold">
                            <p:stCondLst>
                              <p:cond delay="300"/>
                            </p:stCondLst>
                            <p:childTnLst>
                              <p:par>
                                <p:cTn id="20" presetID="49" presetClass="entr" presetSubtype="0" de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300" fill="hold"/>
                                        <p:tgtEl>
                                          <p:spTgt spid="10"/>
                                        </p:tgtEl>
                                        <p:attrNameLst>
                                          <p:attrName>ppt_w</p:attrName>
                                        </p:attrNameLst>
                                      </p:cBhvr>
                                      <p:tavLst>
                                        <p:tav tm="0">
                                          <p:val>
                                            <p:fltVal val="0"/>
                                          </p:val>
                                        </p:tav>
                                        <p:tav tm="100000">
                                          <p:val>
                                            <p:strVal val="#ppt_w"/>
                                          </p:val>
                                        </p:tav>
                                      </p:tavLst>
                                    </p:anim>
                                    <p:anim calcmode="lin" valueType="num">
                                      <p:cBhvr>
                                        <p:cTn id="23" dur="300" fill="hold"/>
                                        <p:tgtEl>
                                          <p:spTgt spid="10"/>
                                        </p:tgtEl>
                                        <p:attrNameLst>
                                          <p:attrName>ppt_h</p:attrName>
                                        </p:attrNameLst>
                                      </p:cBhvr>
                                      <p:tavLst>
                                        <p:tav tm="0">
                                          <p:val>
                                            <p:fltVal val="0"/>
                                          </p:val>
                                        </p:tav>
                                        <p:tav tm="100000">
                                          <p:val>
                                            <p:strVal val="#ppt_h"/>
                                          </p:val>
                                        </p:tav>
                                      </p:tavLst>
                                    </p:anim>
                                    <p:anim calcmode="lin" valueType="num">
                                      <p:cBhvr>
                                        <p:cTn id="24" dur="300" fill="hold"/>
                                        <p:tgtEl>
                                          <p:spTgt spid="10"/>
                                        </p:tgtEl>
                                        <p:attrNameLst>
                                          <p:attrName>style.rotation</p:attrName>
                                        </p:attrNameLst>
                                      </p:cBhvr>
                                      <p:tavLst>
                                        <p:tav tm="0">
                                          <p:val>
                                            <p:fltVal val="360"/>
                                          </p:val>
                                        </p:tav>
                                        <p:tav tm="100000">
                                          <p:val>
                                            <p:fltVal val="0"/>
                                          </p:val>
                                        </p:tav>
                                      </p:tavLst>
                                    </p:anim>
                                    <p:animEffect transition="in" filter="fade">
                                      <p:cBhvr>
                                        <p:cTn id="25" dur="3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6" name="Beep_1.wav"/>
                                        </p:tgtEl>
                                      </p:cMediaNode>
                                    </p:audio>
                                  </p:subTnLst>
                                </p:cTn>
                              </p:par>
                              <p:par>
                                <p:cTn id="26" presetID="49" presetClass="entr" presetSubtype="0" decel="10000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300" fill="hold"/>
                                        <p:tgtEl>
                                          <p:spTgt spid="13"/>
                                        </p:tgtEl>
                                        <p:attrNameLst>
                                          <p:attrName>ppt_w</p:attrName>
                                        </p:attrNameLst>
                                      </p:cBhvr>
                                      <p:tavLst>
                                        <p:tav tm="0">
                                          <p:val>
                                            <p:fltVal val="0"/>
                                          </p:val>
                                        </p:tav>
                                        <p:tav tm="100000">
                                          <p:val>
                                            <p:strVal val="#ppt_w"/>
                                          </p:val>
                                        </p:tav>
                                      </p:tavLst>
                                    </p:anim>
                                    <p:anim calcmode="lin" valueType="num">
                                      <p:cBhvr>
                                        <p:cTn id="29" dur="300" fill="hold"/>
                                        <p:tgtEl>
                                          <p:spTgt spid="13"/>
                                        </p:tgtEl>
                                        <p:attrNameLst>
                                          <p:attrName>ppt_h</p:attrName>
                                        </p:attrNameLst>
                                      </p:cBhvr>
                                      <p:tavLst>
                                        <p:tav tm="0">
                                          <p:val>
                                            <p:fltVal val="0"/>
                                          </p:val>
                                        </p:tav>
                                        <p:tav tm="100000">
                                          <p:val>
                                            <p:strVal val="#ppt_h"/>
                                          </p:val>
                                        </p:tav>
                                      </p:tavLst>
                                    </p:anim>
                                    <p:anim calcmode="lin" valueType="num">
                                      <p:cBhvr>
                                        <p:cTn id="30" dur="300" fill="hold"/>
                                        <p:tgtEl>
                                          <p:spTgt spid="13"/>
                                        </p:tgtEl>
                                        <p:attrNameLst>
                                          <p:attrName>style.rotation</p:attrName>
                                        </p:attrNameLst>
                                      </p:cBhvr>
                                      <p:tavLst>
                                        <p:tav tm="0">
                                          <p:val>
                                            <p:fltVal val="360"/>
                                          </p:val>
                                        </p:tav>
                                        <p:tav tm="100000">
                                          <p:val>
                                            <p:fltVal val="0"/>
                                          </p:val>
                                        </p:tav>
                                      </p:tavLst>
                                    </p:anim>
                                    <p:animEffect transition="in" filter="fade">
                                      <p:cBhvr>
                                        <p:cTn id="31" dur="300"/>
                                        <p:tgtEl>
                                          <p:spTgt spid="13"/>
                                        </p:tgtEl>
                                      </p:cBhvr>
                                    </p:animEffect>
                                  </p:childTnLst>
                                </p:cTn>
                              </p:par>
                            </p:childTnLst>
                          </p:cTn>
                        </p:par>
                        <p:par>
                          <p:cTn id="32" fill="hold">
                            <p:stCondLst>
                              <p:cond delay="600"/>
                            </p:stCondLst>
                            <p:childTnLst>
                              <p:par>
                                <p:cTn id="33" presetID="50" presetClass="entr" presetSubtype="0" decel="10000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700" fill="hold"/>
                                        <p:tgtEl>
                                          <p:spTgt spid="9"/>
                                        </p:tgtEl>
                                        <p:attrNameLst>
                                          <p:attrName>ppt_w</p:attrName>
                                        </p:attrNameLst>
                                      </p:cBhvr>
                                      <p:tavLst>
                                        <p:tav tm="0">
                                          <p:val>
                                            <p:strVal val="#ppt_w+.3"/>
                                          </p:val>
                                        </p:tav>
                                        <p:tav tm="100000">
                                          <p:val>
                                            <p:strVal val="#ppt_w"/>
                                          </p:val>
                                        </p:tav>
                                      </p:tavLst>
                                    </p:anim>
                                    <p:anim calcmode="lin" valueType="num">
                                      <p:cBhvr>
                                        <p:cTn id="36" dur="700" fill="hold"/>
                                        <p:tgtEl>
                                          <p:spTgt spid="9"/>
                                        </p:tgtEl>
                                        <p:attrNameLst>
                                          <p:attrName>ppt_h</p:attrName>
                                        </p:attrNameLst>
                                      </p:cBhvr>
                                      <p:tavLst>
                                        <p:tav tm="0">
                                          <p:val>
                                            <p:strVal val="#ppt_h"/>
                                          </p:val>
                                        </p:tav>
                                        <p:tav tm="100000">
                                          <p:val>
                                            <p:strVal val="#ppt_h"/>
                                          </p:val>
                                        </p:tav>
                                      </p:tavLst>
                                    </p:anim>
                                    <p:animEffect transition="in" filter="fade">
                                      <p:cBhvr>
                                        <p:cTn id="37" dur="700"/>
                                        <p:tgtEl>
                                          <p:spTgt spid="9"/>
                                        </p:tgtEl>
                                      </p:cBhvr>
                                    </p:animEffect>
                                  </p:childTnLst>
                                </p:cTn>
                              </p:par>
                              <p:par>
                                <p:cTn id="38" presetID="50" presetClass="entr" presetSubtype="0" decel="10000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p:cTn id="40" dur="700" fill="hold"/>
                                        <p:tgtEl>
                                          <p:spTgt spid="8"/>
                                        </p:tgtEl>
                                        <p:attrNameLst>
                                          <p:attrName>ppt_w</p:attrName>
                                        </p:attrNameLst>
                                      </p:cBhvr>
                                      <p:tavLst>
                                        <p:tav tm="0">
                                          <p:val>
                                            <p:strVal val="#ppt_w+.3"/>
                                          </p:val>
                                        </p:tav>
                                        <p:tav tm="100000">
                                          <p:val>
                                            <p:strVal val="#ppt_w"/>
                                          </p:val>
                                        </p:tav>
                                      </p:tavLst>
                                    </p:anim>
                                    <p:anim calcmode="lin" valueType="num">
                                      <p:cBhvr>
                                        <p:cTn id="41" dur="700" fill="hold"/>
                                        <p:tgtEl>
                                          <p:spTgt spid="8"/>
                                        </p:tgtEl>
                                        <p:attrNameLst>
                                          <p:attrName>ppt_h</p:attrName>
                                        </p:attrNameLst>
                                      </p:cBhvr>
                                      <p:tavLst>
                                        <p:tav tm="0">
                                          <p:val>
                                            <p:strVal val="#ppt_h"/>
                                          </p:val>
                                        </p:tav>
                                        <p:tav tm="100000">
                                          <p:val>
                                            <p:strVal val="#ppt_h"/>
                                          </p:val>
                                        </p:tav>
                                      </p:tavLst>
                                    </p:anim>
                                    <p:animEffect transition="in" filter="fade">
                                      <p:cBhvr>
                                        <p:cTn id="42" dur="7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7" name="suonho.wav"/>
                                        </p:tgtEl>
                                      </p:cMediaNode>
                                    </p:audio>
                                  </p:subTnLst>
                                </p:cTn>
                              </p:par>
                            </p:childTnLst>
                          </p:cTn>
                        </p:par>
                        <p:par>
                          <p:cTn id="43" fill="hold">
                            <p:stCondLst>
                              <p:cond delay="1300"/>
                            </p:stCondLst>
                            <p:childTnLst>
                              <p:par>
                                <p:cTn id="44" presetID="14" presetClass="entr" presetSubtype="10" fill="hold" grpId="0" nodeType="after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randombar(horizontal)">
                                      <p:cBhvr>
                                        <p:cTn id="46" dur="400"/>
                                        <p:tgtEl>
                                          <p:spTgt spid="5"/>
                                        </p:tgtEl>
                                      </p:cBhvr>
                                    </p:animEffect>
                                  </p:childTnLst>
                                  <p:subTnLst>
                                    <p:audio>
                                      <p:cMediaNode>
                                        <p:cTn display="0" masterRel="sameClick">
                                          <p:stCondLst>
                                            <p:cond evt="begin" delay="0">
                                              <p:tn val="44"/>
                                            </p:cond>
                                          </p:stCondLst>
                                          <p:endCondLst>
                                            <p:cond evt="onStopAudio" delay="0">
                                              <p:tgtEl>
                                                <p:sldTgt/>
                                              </p:tgtEl>
                                            </p:cond>
                                          </p:endCondLst>
                                        </p:cTn>
                                        <p:tgtEl>
                                          <p:sndTgt r:embed="rId8" name="fins__success-2.wav"/>
                                        </p:tgtEl>
                                      </p:cMediaNode>
                                    </p:audio>
                                  </p:subTnLst>
                                </p:cTn>
                              </p:par>
                            </p:childTnLst>
                          </p:cTn>
                        </p:par>
                        <p:par>
                          <p:cTn id="47" fill="hold">
                            <p:stCondLst>
                              <p:cond delay="1700"/>
                            </p:stCondLst>
                            <p:childTnLst>
                              <p:par>
                                <p:cTn id="48" presetID="1" presetClass="mediacall" presetSubtype="0" fill="hold" nodeType="afterEffect">
                                  <p:stCondLst>
                                    <p:cond delay="0"/>
                                  </p:stCondLst>
                                  <p:childTnLst>
                                    <p:cmd type="call" cmd="playFrom(0.0)">
                                      <p:cBhvr>
                                        <p:cTn id="49" dur="9566"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50" fill="hold" display="0">
                  <p:stCondLst>
                    <p:cond delay="indefinite"/>
                  </p:stCondLst>
                  <p:endCondLst>
                    <p:cond evt="onStopAudio" delay="0">
                      <p:tgtEl>
                        <p:sldTgt/>
                      </p:tgtEl>
                    </p:cond>
                  </p:endCondLst>
                </p:cTn>
                <p:tgtEl>
                  <p:spTgt spid="30"/>
                </p:tgtEl>
              </p:cMediaNode>
            </p:audio>
          </p:childTnLst>
        </p:cTn>
      </p:par>
    </p:tnLst>
    <p:bldLst>
      <p:bldP spid="2" grpId="0" animBg="1"/>
      <p:bldP spid="5" grpId="0" animBg="1"/>
      <p:bldP spid="8" grpId="0" animBg="1"/>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1943911" y="249184"/>
            <a:ext cx="10153041" cy="3392374"/>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FFFF00"/>
                </a:solidFill>
                <a:effectLst/>
                <a:uLnTx/>
                <a:uFillTx/>
                <a:latin typeface="Calibri" panose="020F0502020204030204"/>
                <a:ea typeface="+mn-ea"/>
                <a:cs typeface="+mn-cs"/>
              </a:rPr>
              <a:t>Câu</a:t>
            </a:r>
            <a:r>
              <a:rPr kumimoji="0" lang="en-US" sz="2800" b="1" i="1"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2800" b="1" i="1" u="none" strike="noStrike" kern="1200" cap="none" spc="0" normalizeH="0" baseline="0" noProof="0" dirty="0" err="1">
                <a:ln>
                  <a:noFill/>
                </a:ln>
                <a:solidFill>
                  <a:srgbClr val="FFFF00"/>
                </a:solidFill>
                <a:effectLst/>
                <a:uLnTx/>
                <a:uFillTx/>
                <a:latin typeface="Calibri" panose="020F0502020204030204"/>
                <a:ea typeface="+mn-ea"/>
                <a:cs typeface="+mn-cs"/>
              </a:rPr>
              <a:t>hỏi</a:t>
            </a:r>
            <a:r>
              <a:rPr kumimoji="0" lang="en-US" sz="2800" b="1" i="1" u="none" strike="noStrike" kern="1200" cap="none" spc="0" normalizeH="0" baseline="0" noProof="0" dirty="0">
                <a:ln>
                  <a:noFill/>
                </a:ln>
                <a:solidFill>
                  <a:srgbClr val="FFFF00"/>
                </a:solidFill>
                <a:effectLst/>
                <a:uLnTx/>
                <a:uFillTx/>
                <a:latin typeface="Calibri" panose="020F0502020204030204"/>
                <a:ea typeface="+mn-ea"/>
                <a:cs typeface="+mn-cs"/>
              </a:rPr>
              <a:t> 1:</a:t>
            </a:r>
            <a:r>
              <a:rPr kumimoji="0" lang="vi-VN" sz="2800" b="1" i="1"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Có</a:t>
            </a:r>
            <a:r>
              <a:rPr kumimoji="0" lang="vi-VN"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các loại phân bón sau: (NH</a:t>
            </a:r>
            <a:r>
              <a:rPr kumimoji="0" lang="vi-VN" sz="2800" b="0" i="0" u="none" strike="noStrike" kern="1200" cap="none" spc="0" normalizeH="0" baseline="-25000" noProof="0" dirty="0">
                <a:ln>
                  <a:noFill/>
                </a:ln>
                <a:solidFill>
                  <a:prstClr val="white"/>
                </a:solidFill>
                <a:effectLst/>
                <a:uLnTx/>
                <a:uFillTx/>
                <a:latin typeface="Arial" panose="020B0604020202020204" pitchFamily="34" charset="0"/>
                <a:ea typeface="+mn-ea"/>
                <a:cs typeface="+mn-cs"/>
              </a:rPr>
              <a:t>2</a:t>
            </a:r>
            <a:r>
              <a:rPr kumimoji="0" lang="vi-VN"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a:t>
            </a:r>
            <a:r>
              <a:rPr kumimoji="0" lang="vi-VN" sz="2800" b="0" i="0" u="none" strike="noStrike" kern="1200" cap="none" spc="0" normalizeH="0" baseline="-25000" noProof="0" dirty="0">
                <a:ln>
                  <a:noFill/>
                </a:ln>
                <a:solidFill>
                  <a:prstClr val="white"/>
                </a:solidFill>
                <a:effectLst/>
                <a:uLnTx/>
                <a:uFillTx/>
                <a:latin typeface="Arial" panose="020B0604020202020204" pitchFamily="34" charset="0"/>
                <a:ea typeface="+mn-ea"/>
                <a:cs typeface="+mn-cs"/>
              </a:rPr>
              <a:t>2</a:t>
            </a:r>
            <a:r>
              <a:rPr kumimoji="0" lang="vi-VN"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CO; Ca(H</a:t>
            </a:r>
            <a:r>
              <a:rPr kumimoji="0" lang="vi-VN" sz="2800" b="0" i="0" u="none" strike="noStrike" kern="1200" cap="none" spc="0" normalizeH="0" baseline="-25000" noProof="0" dirty="0">
                <a:ln>
                  <a:noFill/>
                </a:ln>
                <a:solidFill>
                  <a:prstClr val="white"/>
                </a:solidFill>
                <a:effectLst/>
                <a:uLnTx/>
                <a:uFillTx/>
                <a:latin typeface="Arial" panose="020B0604020202020204" pitchFamily="34" charset="0"/>
                <a:ea typeface="+mn-ea"/>
                <a:cs typeface="+mn-cs"/>
              </a:rPr>
              <a:t>2</a:t>
            </a:r>
            <a:r>
              <a:rPr kumimoji="0" lang="vi-VN"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PO</a:t>
            </a:r>
            <a:r>
              <a:rPr kumimoji="0" lang="vi-VN" sz="2800" b="0" i="0" u="none" strike="noStrike" kern="1200" cap="none" spc="0" normalizeH="0" baseline="-25000" noProof="0" dirty="0">
                <a:ln>
                  <a:noFill/>
                </a:ln>
                <a:solidFill>
                  <a:prstClr val="white"/>
                </a:solidFill>
                <a:effectLst/>
                <a:uLnTx/>
                <a:uFillTx/>
                <a:latin typeface="Arial" panose="020B0604020202020204" pitchFamily="34" charset="0"/>
                <a:ea typeface="+mn-ea"/>
                <a:cs typeface="+mn-cs"/>
              </a:rPr>
              <a:t>4</a:t>
            </a:r>
            <a:r>
              <a:rPr kumimoji="0" lang="vi-VN"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a:t>
            </a:r>
            <a:r>
              <a:rPr kumimoji="0" lang="vi-VN" sz="2800" b="0" i="0" u="none" strike="noStrike" kern="1200" cap="none" spc="0" normalizeH="0" baseline="-25000" noProof="0" dirty="0">
                <a:ln>
                  <a:noFill/>
                </a:ln>
                <a:solidFill>
                  <a:prstClr val="white"/>
                </a:solidFill>
                <a:effectLst/>
                <a:uLnTx/>
                <a:uFillTx/>
                <a:latin typeface="Arial" panose="020B0604020202020204" pitchFamily="34" charset="0"/>
                <a:ea typeface="+mn-ea"/>
                <a:cs typeface="+mn-cs"/>
              </a:rPr>
              <a:t>2</a:t>
            </a:r>
            <a:r>
              <a:rPr kumimoji="0" lang="vi-VN"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Ca</a:t>
            </a:r>
            <a:r>
              <a:rPr kumimoji="0" lang="vi-VN" sz="2800" b="0" i="0" u="none" strike="noStrike" kern="1200" cap="none" spc="0" normalizeH="0" baseline="-25000" noProof="0" dirty="0">
                <a:ln>
                  <a:noFill/>
                </a:ln>
                <a:solidFill>
                  <a:prstClr val="white"/>
                </a:solidFill>
                <a:effectLst/>
                <a:uLnTx/>
                <a:uFillTx/>
                <a:latin typeface="Arial" panose="020B0604020202020204" pitchFamily="34" charset="0"/>
                <a:ea typeface="+mn-ea"/>
                <a:cs typeface="+mn-cs"/>
              </a:rPr>
              <a:t>3</a:t>
            </a:r>
            <a:r>
              <a:rPr kumimoji="0" lang="vi-VN"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(PO</a:t>
            </a:r>
            <a:r>
              <a:rPr kumimoji="0" lang="vi-VN" sz="2800" b="0" i="0" u="none" strike="noStrike" kern="1200" cap="none" spc="0" normalizeH="0" baseline="-25000" noProof="0" dirty="0">
                <a:ln>
                  <a:noFill/>
                </a:ln>
                <a:solidFill>
                  <a:prstClr val="white"/>
                </a:solidFill>
                <a:effectLst/>
                <a:uLnTx/>
                <a:uFillTx/>
                <a:latin typeface="Arial" panose="020B0604020202020204" pitchFamily="34" charset="0"/>
                <a:ea typeface="+mn-ea"/>
                <a:cs typeface="+mn-cs"/>
              </a:rPr>
              <a:t>4</a:t>
            </a:r>
            <a:r>
              <a:rPr kumimoji="0" lang="vi-VN"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a:t>
            </a:r>
            <a:r>
              <a:rPr kumimoji="0" lang="vi-VN" sz="2800" b="0" i="0" u="none" strike="noStrike" kern="1200" cap="none" spc="0" normalizeH="0" baseline="-25000" noProof="0" dirty="0">
                <a:ln>
                  <a:noFill/>
                </a:ln>
                <a:solidFill>
                  <a:prstClr val="white"/>
                </a:solidFill>
                <a:effectLst/>
                <a:uLnTx/>
                <a:uFillTx/>
                <a:latin typeface="Arial" panose="020B0604020202020204" pitchFamily="34" charset="0"/>
                <a:ea typeface="+mn-ea"/>
                <a:cs typeface="+mn-cs"/>
              </a:rPr>
              <a:t>2</a:t>
            </a:r>
            <a:r>
              <a:rPr kumimoji="0" lang="vi-VN"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(NH</a:t>
            </a:r>
            <a:r>
              <a:rPr kumimoji="0" lang="vi-VN" sz="2800" b="0" i="0" u="none" strike="noStrike" kern="1200" cap="none" spc="0" normalizeH="0" baseline="-25000" noProof="0" dirty="0">
                <a:ln>
                  <a:noFill/>
                </a:ln>
                <a:solidFill>
                  <a:prstClr val="white"/>
                </a:solidFill>
                <a:effectLst/>
                <a:uLnTx/>
                <a:uFillTx/>
                <a:latin typeface="Arial" panose="020B0604020202020204" pitchFamily="34" charset="0"/>
                <a:ea typeface="+mn-ea"/>
                <a:cs typeface="+mn-cs"/>
              </a:rPr>
              <a:t>4</a:t>
            </a:r>
            <a:r>
              <a:rPr kumimoji="0" lang="vi-VN"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a:t>
            </a:r>
            <a:r>
              <a:rPr kumimoji="0" lang="vi-VN" sz="2800" b="0" i="0" u="none" strike="noStrike" kern="1200" cap="none" spc="0" normalizeH="0" baseline="-25000" noProof="0" dirty="0">
                <a:ln>
                  <a:noFill/>
                </a:ln>
                <a:solidFill>
                  <a:prstClr val="white"/>
                </a:solidFill>
                <a:effectLst/>
                <a:uLnTx/>
                <a:uFillTx/>
                <a:latin typeface="Arial" panose="020B0604020202020204" pitchFamily="34" charset="0"/>
                <a:ea typeface="+mn-ea"/>
                <a:cs typeface="+mn-cs"/>
              </a:rPr>
              <a:t>2</a:t>
            </a:r>
            <a:r>
              <a:rPr kumimoji="0" lang="vi-VN"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HPO</a:t>
            </a:r>
            <a:r>
              <a:rPr kumimoji="0" lang="vi-VN" sz="2800" b="0" i="0" u="none" strike="noStrike" kern="1200" cap="none" spc="0" normalizeH="0" baseline="-25000" noProof="0" dirty="0">
                <a:ln>
                  <a:noFill/>
                </a:ln>
                <a:solidFill>
                  <a:prstClr val="white"/>
                </a:solidFill>
                <a:effectLst/>
                <a:uLnTx/>
                <a:uFillTx/>
                <a:latin typeface="Arial" panose="020B0604020202020204" pitchFamily="34" charset="0"/>
                <a:ea typeface="+mn-ea"/>
                <a:cs typeface="+mn-cs"/>
              </a:rPr>
              <a:t>4</a:t>
            </a:r>
            <a:r>
              <a:rPr kumimoji="0" lang="vi-VN"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Ca(NO</a:t>
            </a:r>
            <a:r>
              <a:rPr kumimoji="0" lang="vi-VN" sz="2800" b="0" i="0" u="none" strike="noStrike" kern="1200" cap="none" spc="0" normalizeH="0" baseline="-25000" noProof="0" dirty="0">
                <a:ln>
                  <a:noFill/>
                </a:ln>
                <a:solidFill>
                  <a:prstClr val="white"/>
                </a:solidFill>
                <a:effectLst/>
                <a:uLnTx/>
                <a:uFillTx/>
                <a:latin typeface="Arial" panose="020B0604020202020204" pitchFamily="34" charset="0"/>
                <a:ea typeface="+mn-ea"/>
                <a:cs typeface="+mn-cs"/>
              </a:rPr>
              <a:t>3</a:t>
            </a:r>
            <a:r>
              <a:rPr kumimoji="0" lang="vi-VN"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a:t>
            </a:r>
            <a:r>
              <a:rPr kumimoji="0" lang="vi-VN" sz="2800" b="0" i="0" u="none" strike="noStrike" kern="1200" cap="none" spc="0" normalizeH="0" baseline="-25000" noProof="0" dirty="0">
                <a:ln>
                  <a:noFill/>
                </a:ln>
                <a:solidFill>
                  <a:prstClr val="white"/>
                </a:solidFill>
                <a:effectLst/>
                <a:uLnTx/>
                <a:uFillTx/>
                <a:latin typeface="Arial" panose="020B0604020202020204" pitchFamily="34" charset="0"/>
                <a:ea typeface="+mn-ea"/>
                <a:cs typeface="+mn-cs"/>
              </a:rPr>
              <a:t>2</a:t>
            </a:r>
            <a:r>
              <a:rPr kumimoji="0" lang="vi-VN"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(NH</a:t>
            </a:r>
            <a:r>
              <a:rPr kumimoji="0" lang="vi-VN" sz="2800" b="0" i="0" u="none" strike="noStrike" kern="1200" cap="none" spc="0" normalizeH="0" baseline="-25000" noProof="0" dirty="0">
                <a:ln>
                  <a:noFill/>
                </a:ln>
                <a:solidFill>
                  <a:prstClr val="white"/>
                </a:solidFill>
                <a:effectLst/>
                <a:uLnTx/>
                <a:uFillTx/>
                <a:latin typeface="Arial" panose="020B0604020202020204" pitchFamily="34" charset="0"/>
                <a:ea typeface="+mn-ea"/>
                <a:cs typeface="+mn-cs"/>
              </a:rPr>
              <a:t>4</a:t>
            </a:r>
            <a:r>
              <a:rPr kumimoji="0" lang="vi-VN"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a:t>
            </a:r>
            <a:r>
              <a:rPr kumimoji="0" lang="vi-VN" sz="2800" b="0" i="0" u="none" strike="noStrike" kern="1200" cap="none" spc="0" normalizeH="0" baseline="-25000" noProof="0" dirty="0">
                <a:ln>
                  <a:noFill/>
                </a:ln>
                <a:solidFill>
                  <a:prstClr val="white"/>
                </a:solidFill>
                <a:effectLst/>
                <a:uLnTx/>
                <a:uFillTx/>
                <a:latin typeface="Arial" panose="020B0604020202020204" pitchFamily="34" charset="0"/>
                <a:ea typeface="+mn-ea"/>
                <a:cs typeface="+mn-cs"/>
              </a:rPr>
              <a:t>2</a:t>
            </a:r>
            <a:r>
              <a:rPr kumimoji="0" lang="vi-VN"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SO</a:t>
            </a:r>
            <a:r>
              <a:rPr kumimoji="0" lang="vi-VN" sz="2800" b="0" i="0" u="none" strike="noStrike" kern="1200" cap="none" spc="0" normalizeH="0" baseline="-25000" noProof="0" dirty="0">
                <a:ln>
                  <a:noFill/>
                </a:ln>
                <a:solidFill>
                  <a:prstClr val="white"/>
                </a:solidFill>
                <a:effectLst/>
                <a:uLnTx/>
                <a:uFillTx/>
                <a:latin typeface="Arial" panose="020B0604020202020204" pitchFamily="34" charset="0"/>
                <a:ea typeface="+mn-ea"/>
                <a:cs typeface="+mn-cs"/>
              </a:rPr>
              <a:t>4</a:t>
            </a:r>
            <a:r>
              <a:rPr kumimoji="0" lang="vi-VN"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KCl; CuSO4; KNO</a:t>
            </a:r>
            <a:r>
              <a:rPr kumimoji="0" lang="vi-VN" sz="2800" b="0" i="0" u="none" strike="noStrike" kern="1200" cap="none" spc="0" normalizeH="0" baseline="-25000" noProof="0" dirty="0">
                <a:ln>
                  <a:noFill/>
                </a:ln>
                <a:solidFill>
                  <a:prstClr val="white"/>
                </a:solidFill>
                <a:effectLst/>
                <a:uLnTx/>
                <a:uFillTx/>
                <a:latin typeface="Arial" panose="020B0604020202020204" pitchFamily="34" charset="0"/>
                <a:ea typeface="+mn-ea"/>
                <a:cs typeface="+mn-cs"/>
              </a:rPr>
              <a:t>3 </a:t>
            </a:r>
            <a:r>
              <a:rPr kumimoji="0" lang="vi-VN"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Hãy cho biết:</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Loại phân bón nào chỉ chứa nguyên tố dinh dưỡng đa lượng?</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Loại phân bón nào chỉ chứa nguyên tố dinh dưỡng vi lượng?</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Loại phân bón nào chứa cả hai loại nguyên tố dinh dưỡng đa lượng và trung lượng?</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61" name="Group 60"/>
          <p:cNvGrpSpPr/>
          <p:nvPr/>
        </p:nvGrpSpPr>
        <p:grpSpPr>
          <a:xfrm>
            <a:off x="1587317" y="251709"/>
            <a:ext cx="603858" cy="3601685"/>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8" name="Left Bracket 57"/>
          <p:cNvSpPr/>
          <p:nvPr/>
        </p:nvSpPr>
        <p:spPr>
          <a:xfrm flipH="1">
            <a:off x="10569820" y="77118"/>
            <a:ext cx="1622177" cy="367293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904515" y="1309494"/>
            <a:ext cx="455948" cy="2829369"/>
            <a:chOff x="393013" y="1032066"/>
            <a:chExt cx="455948" cy="3255188"/>
          </a:xfrm>
        </p:grpSpPr>
        <p:cxnSp>
          <p:nvCxnSpPr>
            <p:cNvPr id="13" name="Straight Connector 12"/>
            <p:cNvCxnSpPr>
              <a:stCxn id="29" idx="4"/>
              <a:endCxn id="64" idx="0"/>
            </p:cNvCxnSpPr>
            <p:nvPr/>
          </p:nvCxnSpPr>
          <p:spPr>
            <a:xfrm flipH="1">
              <a:off x="620987" y="1032066"/>
              <a:ext cx="14515" cy="2799240"/>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1" name="Group 30"/>
          <p:cNvGrpSpPr/>
          <p:nvPr/>
        </p:nvGrpSpPr>
        <p:grpSpPr>
          <a:xfrm>
            <a:off x="632921" y="3931145"/>
            <a:ext cx="11494912" cy="2835779"/>
            <a:chOff x="552740" y="4078803"/>
            <a:chExt cx="7672438" cy="2124985"/>
          </a:xfrm>
        </p:grpSpPr>
        <p:grpSp>
          <p:nvGrpSpPr>
            <p:cNvPr id="23" name="Group 22"/>
            <p:cNvGrpSpPr/>
            <p:nvPr/>
          </p:nvGrpSpPr>
          <p:grpSpPr>
            <a:xfrm>
              <a:off x="620986" y="4078803"/>
              <a:ext cx="7597821" cy="2124985"/>
              <a:chOff x="1139780" y="3102581"/>
              <a:chExt cx="4733934" cy="197113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75" name="Straight Connector 74"/>
            <p:cNvCxnSpPr>
              <a:stCxn id="15" idx="3"/>
              <a:endCxn id="15" idx="1"/>
            </p:cNvCxnSpPr>
            <p:nvPr/>
          </p:nvCxnSpPr>
          <p:spPr>
            <a:xfrm>
              <a:off x="3177216" y="4246854"/>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52740" y="4119087"/>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just" defTabSz="914400" rtl="0" eaLnBrk="1" fontAlgn="auto" latinLnBrk="0" hangingPunct="1">
                <a:lnSpc>
                  <a:spcPct val="130000"/>
                </a:lnSpc>
                <a:spcBef>
                  <a:spcPts val="0"/>
                </a:spcBef>
                <a:spcAft>
                  <a:spcPts val="0"/>
                </a:spcAft>
                <a:buClrTx/>
                <a:buSzTx/>
                <a:buFont typeface="+mj-lt"/>
                <a:buAutoNum type="alphaLcPeriod"/>
                <a:tabLst/>
                <a:defRPr/>
              </a:pP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Loại phân bón chỉ chứa nguyên tố dinh dưỡng đa lượng: (NH</a:t>
              </a:r>
              <a:r>
                <a:rPr kumimoji="0" lang="vi-VN" sz="2400" b="0" i="0" u="none" strike="noStrike" kern="1200" cap="none" spc="0" normalizeH="0" baseline="-2500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2</a:t>
              </a: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vi-VN" sz="2400" b="0" i="0" u="none" strike="noStrike" kern="1200" cap="none" spc="0" normalizeH="0" baseline="-2500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2</a:t>
              </a: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CO; (NH</a:t>
              </a:r>
              <a:r>
                <a:rPr kumimoji="0" lang="vi-VN" sz="2400" b="0" i="0" u="none" strike="noStrike" kern="1200" cap="none" spc="0" normalizeH="0" baseline="-2500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4</a:t>
              </a: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vi-VN" sz="2400" b="0" i="0" u="none" strike="noStrike" kern="1200" cap="none" spc="0" normalizeH="0" baseline="-2500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2</a:t>
              </a: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HPO</a:t>
              </a:r>
              <a:r>
                <a:rPr kumimoji="0" lang="vi-VN" sz="2400" b="0" i="0" u="none" strike="noStrike" kern="1200" cap="none" spc="0" normalizeH="0" baseline="-2500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4</a:t>
              </a: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(NH</a:t>
              </a:r>
              <a:r>
                <a:rPr kumimoji="0" lang="vi-VN" sz="2400" b="0" i="0" u="none" strike="noStrike" kern="1200" cap="none" spc="0" normalizeH="0" baseline="-2500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4</a:t>
              </a: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vi-VN" sz="2400" b="0" i="0" u="none" strike="noStrike" kern="1200" cap="none" spc="0" normalizeH="0" baseline="-2500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2</a:t>
              </a: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SO</a:t>
              </a:r>
              <a:r>
                <a:rPr kumimoji="0" lang="vi-VN" sz="2400" b="0" i="0" u="none" strike="noStrike" kern="1200" cap="none" spc="0" normalizeH="0" baseline="-2500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4</a:t>
              </a: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KCl; KNO</a:t>
              </a:r>
              <a:r>
                <a:rPr kumimoji="0" lang="vi-VN" sz="2400" b="0" i="0" u="none" strike="noStrike" kern="1200" cap="none" spc="0" normalizeH="0" baseline="-2500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3</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30000"/>
                </a:lnSpc>
                <a:spcBef>
                  <a:spcPts val="0"/>
                </a:spcBef>
                <a:spcAft>
                  <a:spcPts val="0"/>
                </a:spcAft>
                <a:buClrTx/>
                <a:buSzTx/>
                <a:buFont typeface="+mj-lt"/>
                <a:buAutoNum type="alphaLcPeriod"/>
                <a:tabLst/>
                <a:defRPr/>
              </a:pP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Loại phân bón chỉ chứa nguyên tố dinh dưỡng vi lượng: CuSO</a:t>
              </a:r>
              <a:r>
                <a:rPr kumimoji="0" lang="vi-VN" sz="2400" b="0" i="0" u="none" strike="noStrike" kern="1200" cap="none" spc="0" normalizeH="0" baseline="-2500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4</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30000"/>
                </a:lnSpc>
                <a:spcBef>
                  <a:spcPts val="0"/>
                </a:spcBef>
                <a:spcAft>
                  <a:spcPts val="800"/>
                </a:spcAft>
                <a:buClrTx/>
                <a:buSzTx/>
                <a:buFont typeface="+mj-lt"/>
                <a:buAutoNum type="alphaLcPeriod"/>
                <a:tabLst/>
                <a:defRPr/>
              </a:pP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Loại phân bón chứa cả hai loại nguyên tố dinh dưỡng đa lượng và trung lượng: Ca(H</a:t>
              </a:r>
              <a:r>
                <a:rPr kumimoji="0" lang="vi-VN" sz="2400" b="0" i="0" u="none" strike="noStrike" kern="1200" cap="none" spc="0" normalizeH="0" baseline="-2500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2</a:t>
              </a: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PO</a:t>
              </a:r>
              <a:r>
                <a:rPr kumimoji="0" lang="vi-VN" sz="2400" b="0" i="0" u="none" strike="noStrike" kern="1200" cap="none" spc="0" normalizeH="0" baseline="-2500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4</a:t>
              </a: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vi-VN" sz="2400" b="0" i="0" u="none" strike="noStrike" kern="1200" cap="none" spc="0" normalizeH="0" baseline="-2500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2</a:t>
              </a: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Ca</a:t>
              </a:r>
              <a:r>
                <a:rPr kumimoji="0" lang="vi-VN" sz="2400" b="0" i="0" u="none" strike="noStrike" kern="1200" cap="none" spc="0" normalizeH="0" baseline="-2500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3</a:t>
              </a: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(PO</a:t>
              </a:r>
              <a:r>
                <a:rPr kumimoji="0" lang="vi-VN" sz="2400" b="0" i="0" u="none" strike="noStrike" kern="1200" cap="none" spc="0" normalizeH="0" baseline="-2500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4</a:t>
              </a: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vi-VN" sz="2400" b="0" i="0" u="none" strike="noStrike" kern="1200" cap="none" spc="0" normalizeH="0" baseline="-2500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2</a:t>
              </a: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Ca(NO</a:t>
              </a:r>
              <a:r>
                <a:rPr kumimoji="0" lang="vi-VN" sz="2400" b="0" i="0" u="none" strike="noStrike" kern="1200" cap="none" spc="0" normalizeH="0" baseline="-2500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3</a:t>
              </a: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vi-VN" sz="2400" b="0" i="0" u="none" strike="noStrike" kern="1200" cap="none" spc="0" normalizeH="0" baseline="-2500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2</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5" name="Picture 14"/>
            <p:cNvPicPr>
              <a:picLocks noChangeAspect="1"/>
            </p:cNvPicPr>
            <p:nvPr/>
          </p:nvPicPr>
          <p:blipFill>
            <a:blip r:embed="rId7"/>
            <a:stretch>
              <a:fillRect/>
            </a:stretch>
          </p:blipFill>
          <p:spPr>
            <a:xfrm rot="10800000">
              <a:off x="3177216" y="4094979"/>
              <a:ext cx="4997003" cy="303750"/>
            </a:xfrm>
            <a:prstGeom prst="rect">
              <a:avLst/>
            </a:prstGeom>
          </p:spPr>
        </p:pic>
      </p:grpSp>
      <p:grpSp>
        <p:nvGrpSpPr>
          <p:cNvPr id="28" name="Group 27"/>
          <p:cNvGrpSpPr/>
          <p:nvPr/>
        </p:nvGrpSpPr>
        <p:grpSpPr>
          <a:xfrm>
            <a:off x="609678" y="238923"/>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54551" y="277250"/>
              <a:ext cx="540533" cy="8617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0FF4E"/>
                  </a:solidFill>
                  <a:effectLst>
                    <a:glow rad="88900">
                      <a:srgbClr val="00FF4E">
                        <a:alpha val="60000"/>
                      </a:srgbClr>
                    </a:glow>
                  </a:effectLst>
                  <a:uLnTx/>
                  <a:uFillTx/>
                  <a:latin typeface="Arial" panose="020B0604020202020204" pitchFamily="34" charset="0"/>
                  <a:ea typeface="+mn-ea"/>
                  <a:cs typeface="Arial" panose="020B0604020202020204" pitchFamily="34" charset="0"/>
                </a:rPr>
                <a:t>1</a:t>
              </a:r>
            </a:p>
          </p:txBody>
        </p:sp>
      </p:grpSp>
      <p:sp>
        <p:nvSpPr>
          <p:cNvPr id="35" name="Parallelogram 34"/>
          <p:cNvSpPr/>
          <p:nvPr/>
        </p:nvSpPr>
        <p:spPr>
          <a:xfrm flipH="1">
            <a:off x="10786668" y="6359186"/>
            <a:ext cx="1238761" cy="41712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Đáp án</a:t>
            </a:r>
            <a:endPar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38"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7299" y="2286100"/>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982718" y="256998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10</a:t>
            </a:r>
          </a:p>
        </p:txBody>
      </p:sp>
      <p:sp>
        <p:nvSpPr>
          <p:cNvPr id="45" name="Oval 176"/>
          <p:cNvSpPr>
            <a:spLocks noChangeArrowheads="1"/>
          </p:cNvSpPr>
          <p:nvPr/>
        </p:nvSpPr>
        <p:spPr bwMode="auto">
          <a:xfrm>
            <a:off x="955434" y="257359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9</a:t>
            </a:r>
          </a:p>
        </p:txBody>
      </p:sp>
      <p:sp>
        <p:nvSpPr>
          <p:cNvPr id="46" name="Oval 176"/>
          <p:cNvSpPr>
            <a:spLocks noChangeArrowheads="1"/>
          </p:cNvSpPr>
          <p:nvPr/>
        </p:nvSpPr>
        <p:spPr bwMode="auto">
          <a:xfrm>
            <a:off x="1029386" y="2583234"/>
            <a:ext cx="429751" cy="48482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8</a:t>
            </a:r>
          </a:p>
        </p:txBody>
      </p:sp>
      <p:sp>
        <p:nvSpPr>
          <p:cNvPr id="47" name="Oval 176"/>
          <p:cNvSpPr>
            <a:spLocks noChangeArrowheads="1"/>
          </p:cNvSpPr>
          <p:nvPr/>
        </p:nvSpPr>
        <p:spPr bwMode="auto">
          <a:xfrm>
            <a:off x="935194" y="257351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7</a:t>
            </a:r>
          </a:p>
        </p:txBody>
      </p:sp>
      <p:sp>
        <p:nvSpPr>
          <p:cNvPr id="48" name="Oval 176"/>
          <p:cNvSpPr>
            <a:spLocks noChangeArrowheads="1"/>
          </p:cNvSpPr>
          <p:nvPr/>
        </p:nvSpPr>
        <p:spPr bwMode="auto">
          <a:xfrm>
            <a:off x="956516" y="258808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6</a:t>
            </a:r>
          </a:p>
        </p:txBody>
      </p:sp>
      <p:sp>
        <p:nvSpPr>
          <p:cNvPr id="49" name="Oval 176"/>
          <p:cNvSpPr>
            <a:spLocks noChangeArrowheads="1"/>
          </p:cNvSpPr>
          <p:nvPr/>
        </p:nvSpPr>
        <p:spPr bwMode="auto">
          <a:xfrm>
            <a:off x="901463" y="255041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5</a:t>
            </a:r>
          </a:p>
        </p:txBody>
      </p:sp>
      <p:sp>
        <p:nvSpPr>
          <p:cNvPr id="50" name="Oval 176"/>
          <p:cNvSpPr>
            <a:spLocks noChangeArrowheads="1"/>
          </p:cNvSpPr>
          <p:nvPr/>
        </p:nvSpPr>
        <p:spPr bwMode="auto">
          <a:xfrm>
            <a:off x="899654" y="257149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4</a:t>
            </a:r>
          </a:p>
        </p:txBody>
      </p:sp>
      <p:sp>
        <p:nvSpPr>
          <p:cNvPr id="51" name="Oval 176"/>
          <p:cNvSpPr>
            <a:spLocks noChangeArrowheads="1"/>
          </p:cNvSpPr>
          <p:nvPr/>
        </p:nvSpPr>
        <p:spPr bwMode="auto">
          <a:xfrm>
            <a:off x="921429" y="2558948"/>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3</a:t>
            </a:r>
          </a:p>
        </p:txBody>
      </p:sp>
      <p:sp>
        <p:nvSpPr>
          <p:cNvPr id="52" name="Oval 176"/>
          <p:cNvSpPr>
            <a:spLocks noChangeArrowheads="1"/>
          </p:cNvSpPr>
          <p:nvPr/>
        </p:nvSpPr>
        <p:spPr bwMode="auto">
          <a:xfrm>
            <a:off x="892136" y="257568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2</a:t>
            </a:r>
          </a:p>
        </p:txBody>
      </p:sp>
      <p:sp>
        <p:nvSpPr>
          <p:cNvPr id="56" name="Oval 176"/>
          <p:cNvSpPr>
            <a:spLocks noChangeArrowheads="1"/>
          </p:cNvSpPr>
          <p:nvPr/>
        </p:nvSpPr>
        <p:spPr bwMode="auto">
          <a:xfrm>
            <a:off x="934112" y="255041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a:t>
            </a:r>
          </a:p>
        </p:txBody>
      </p:sp>
      <p:sp>
        <p:nvSpPr>
          <p:cNvPr id="59" name="Oval 176"/>
          <p:cNvSpPr>
            <a:spLocks noChangeArrowheads="1"/>
          </p:cNvSpPr>
          <p:nvPr/>
        </p:nvSpPr>
        <p:spPr bwMode="auto">
          <a:xfrm>
            <a:off x="908992" y="258370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4161948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1943911" y="249184"/>
            <a:ext cx="10153041" cy="3392374"/>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FFFF00"/>
                </a:solidFill>
                <a:effectLst/>
                <a:uLnTx/>
                <a:uFillTx/>
                <a:latin typeface="Calibri" panose="020F0502020204030204"/>
                <a:ea typeface="+mn-ea"/>
                <a:cs typeface="+mn-cs"/>
              </a:rPr>
              <a:t>Câu</a:t>
            </a:r>
            <a:r>
              <a:rPr kumimoji="0" lang="en-US" sz="3200" b="1" i="1"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3200" b="1" i="1" u="none" strike="noStrike" kern="1200" cap="none" spc="0" normalizeH="0" baseline="0" noProof="0" dirty="0" err="1">
                <a:ln>
                  <a:noFill/>
                </a:ln>
                <a:solidFill>
                  <a:srgbClr val="FFFF00"/>
                </a:solidFill>
                <a:effectLst/>
                <a:uLnTx/>
                <a:uFillTx/>
                <a:latin typeface="Calibri" panose="020F0502020204030204"/>
                <a:ea typeface="+mn-ea"/>
                <a:cs typeface="+mn-cs"/>
              </a:rPr>
              <a:t>hỏi</a:t>
            </a:r>
            <a:r>
              <a:rPr kumimoji="0" lang="en-US" sz="3200" b="1" i="1"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vi-VN" sz="3200" b="1" i="1" u="none" strike="noStrike" kern="1200" cap="none" spc="0" normalizeH="0" baseline="0" noProof="0" dirty="0">
                <a:ln>
                  <a:noFill/>
                </a:ln>
                <a:solidFill>
                  <a:srgbClr val="FFFF00"/>
                </a:solidFill>
                <a:effectLst/>
                <a:uLnTx/>
                <a:uFillTx/>
                <a:latin typeface="Calibri" panose="020F0502020204030204"/>
                <a:ea typeface="+mn-ea"/>
                <a:cs typeface="+mn-cs"/>
              </a:rPr>
              <a:t>2</a:t>
            </a:r>
            <a:r>
              <a:rPr kumimoji="0" lang="en-US" sz="3200" b="1" i="1" u="none" strike="noStrike" kern="1200" cap="none" spc="0" normalizeH="0" baseline="0" noProof="0" dirty="0">
                <a:ln>
                  <a:noFill/>
                </a:ln>
                <a:solidFill>
                  <a:srgbClr val="FFFF00"/>
                </a:solidFill>
                <a:effectLst/>
                <a:uLnTx/>
                <a:uFillTx/>
                <a:latin typeface="Calibri" panose="020F0502020204030204"/>
                <a:ea typeface="+mn-ea"/>
                <a:cs typeface="+mn-cs"/>
              </a:rPr>
              <a:t>:</a:t>
            </a:r>
            <a:r>
              <a:rPr kumimoji="0" lang="vi-VN" sz="3200" b="1" i="1"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a:ea typeface="+mn-ea"/>
                <a:cs typeface="+mn-cs"/>
              </a:rPr>
              <a:t>Giả</a:t>
            </a:r>
            <a:r>
              <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sử 1 hecta đất trồng lúa bình thường cần 120-150kg đạm (N)/một vụ. Hãy cho biết cần bón bao nhiêu kg Urea (NH</a:t>
            </a:r>
            <a:r>
              <a:rPr kumimoji="0" lang="vi-VN" sz="3200" b="0" i="0" u="none" strike="noStrike" kern="1200" cap="none" spc="0" normalizeH="0" baseline="-25000" noProof="0" dirty="0">
                <a:ln>
                  <a:noFill/>
                </a:ln>
                <a:solidFill>
                  <a:prstClr val="white"/>
                </a:solidFill>
                <a:effectLst/>
                <a:uLnTx/>
                <a:uFillTx/>
                <a:latin typeface="Arial" panose="020B0604020202020204" pitchFamily="34" charset="0"/>
                <a:ea typeface="+mn-ea"/>
                <a:cs typeface="+mn-cs"/>
              </a:rPr>
              <a:t>2</a:t>
            </a:r>
            <a:r>
              <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a:t>
            </a:r>
            <a:r>
              <a:rPr kumimoji="0" lang="vi-VN" sz="3200" b="0" i="0" u="none" strike="noStrike" kern="1200" cap="none" spc="0" normalizeH="0" baseline="-25000" noProof="0" dirty="0">
                <a:ln>
                  <a:noFill/>
                </a:ln>
                <a:solidFill>
                  <a:prstClr val="white"/>
                </a:solidFill>
                <a:effectLst/>
                <a:uLnTx/>
                <a:uFillTx/>
                <a:latin typeface="Arial" panose="020B0604020202020204" pitchFamily="34" charset="0"/>
                <a:ea typeface="+mn-ea"/>
                <a:cs typeface="+mn-cs"/>
              </a:rPr>
              <a:t>2</a:t>
            </a:r>
            <a:r>
              <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CO để cây không bị thiếu đạm và đất không bị ô nhiễm do thừa phân?</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61" name="Group 60"/>
          <p:cNvGrpSpPr/>
          <p:nvPr/>
        </p:nvGrpSpPr>
        <p:grpSpPr>
          <a:xfrm>
            <a:off x="1587317" y="251709"/>
            <a:ext cx="603858" cy="3601685"/>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8" name="Left Bracket 57"/>
          <p:cNvSpPr/>
          <p:nvPr/>
        </p:nvSpPr>
        <p:spPr>
          <a:xfrm flipH="1">
            <a:off x="10569820" y="77118"/>
            <a:ext cx="1622177" cy="367293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904515" y="1309494"/>
            <a:ext cx="455948" cy="2829369"/>
            <a:chOff x="393013" y="1032066"/>
            <a:chExt cx="455948" cy="3255188"/>
          </a:xfrm>
        </p:grpSpPr>
        <p:cxnSp>
          <p:nvCxnSpPr>
            <p:cNvPr id="13" name="Straight Connector 12"/>
            <p:cNvCxnSpPr>
              <a:stCxn id="29" idx="4"/>
              <a:endCxn id="64" idx="0"/>
            </p:cNvCxnSpPr>
            <p:nvPr/>
          </p:nvCxnSpPr>
          <p:spPr>
            <a:xfrm flipH="1">
              <a:off x="620987" y="1032066"/>
              <a:ext cx="14515" cy="2799240"/>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1" name="Group 30"/>
          <p:cNvGrpSpPr/>
          <p:nvPr/>
        </p:nvGrpSpPr>
        <p:grpSpPr>
          <a:xfrm>
            <a:off x="632921" y="3931145"/>
            <a:ext cx="11494912" cy="2835779"/>
            <a:chOff x="552740" y="4078803"/>
            <a:chExt cx="7672438" cy="2124985"/>
          </a:xfrm>
        </p:grpSpPr>
        <p:grpSp>
          <p:nvGrpSpPr>
            <p:cNvPr id="23" name="Group 22"/>
            <p:cNvGrpSpPr/>
            <p:nvPr/>
          </p:nvGrpSpPr>
          <p:grpSpPr>
            <a:xfrm>
              <a:off x="620986" y="4078803"/>
              <a:ext cx="7597821" cy="2124985"/>
              <a:chOff x="1139780" y="3102581"/>
              <a:chExt cx="4733934" cy="197113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75" name="Straight Connector 74"/>
            <p:cNvCxnSpPr>
              <a:stCxn id="15" idx="3"/>
              <a:endCxn id="15" idx="1"/>
            </p:cNvCxnSpPr>
            <p:nvPr/>
          </p:nvCxnSpPr>
          <p:spPr>
            <a:xfrm>
              <a:off x="3177216" y="4246854"/>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52740" y="4119087"/>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30000"/>
                </a:lnSpc>
                <a:spcBef>
                  <a:spcPts val="0"/>
                </a:spcBef>
                <a:spcAft>
                  <a:spcPts val="80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Lượng</a:t>
              </a: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N có trong phân Urea (NH</a:t>
              </a:r>
              <a:r>
                <a:rPr kumimoji="0" lang="vi-VN" sz="2800" b="0" i="0" u="none" strike="noStrike" kern="1200" cap="none" spc="0" normalizeH="0" baseline="-2500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2</a:t>
              </a: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vi-VN" sz="2800" b="0" i="0" u="none" strike="noStrike" kern="1200" cap="none" spc="0" normalizeH="0" baseline="-2500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2</a:t>
              </a: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CO : </a:t>
              </a:r>
            </a:p>
            <a:p>
              <a:pPr marL="0" marR="0" lvl="0" indent="0" algn="just" defTabSz="914400" rtl="0" eaLnBrk="1" fontAlgn="auto" latinLnBrk="0" hangingPunct="1">
                <a:lnSpc>
                  <a:spcPct val="130000"/>
                </a:lnSpc>
                <a:spcBef>
                  <a:spcPts val="0"/>
                </a:spcBef>
                <a:spcAft>
                  <a:spcPts val="80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2x14/60 x 100% = 46,7%</a:t>
              </a: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30000"/>
                </a:lnSpc>
                <a:spcBef>
                  <a:spcPts val="0"/>
                </a:spcBef>
                <a:spcAft>
                  <a:spcPts val="80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Lượng Urea (NH</a:t>
              </a:r>
              <a:r>
                <a:rPr kumimoji="0" lang="vi-VN" sz="2800" b="0" i="0" u="none" strike="noStrike" kern="1200" cap="none" spc="0" normalizeH="0" baseline="-2500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2</a:t>
              </a: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vi-VN" sz="2800" b="0" i="0" u="none" strike="noStrike" kern="1200" cap="none" spc="0" normalizeH="0" baseline="-2500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2</a:t>
              </a: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CO cần bón để cây không bị thiếu đạm và đất không bị ô nhiễm do thừa phân: 120/46,7 x 100 = 257 kg</a:t>
              </a: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5" name="Picture 14"/>
            <p:cNvPicPr>
              <a:picLocks noChangeAspect="1"/>
            </p:cNvPicPr>
            <p:nvPr/>
          </p:nvPicPr>
          <p:blipFill>
            <a:blip r:embed="rId7"/>
            <a:stretch>
              <a:fillRect/>
            </a:stretch>
          </p:blipFill>
          <p:spPr>
            <a:xfrm rot="10800000">
              <a:off x="3177216" y="4094979"/>
              <a:ext cx="4997003" cy="303750"/>
            </a:xfrm>
            <a:prstGeom prst="rect">
              <a:avLst/>
            </a:prstGeom>
          </p:spPr>
        </p:pic>
      </p:grpSp>
      <p:grpSp>
        <p:nvGrpSpPr>
          <p:cNvPr id="28" name="Group 27"/>
          <p:cNvGrpSpPr/>
          <p:nvPr/>
        </p:nvGrpSpPr>
        <p:grpSpPr>
          <a:xfrm>
            <a:off x="609678" y="238923"/>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54551" y="277250"/>
              <a:ext cx="540533" cy="8617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srgbClr val="00FF4E"/>
                  </a:solidFill>
                  <a:effectLst>
                    <a:glow rad="88900">
                      <a:srgbClr val="00FF4E">
                        <a:alpha val="60000"/>
                      </a:srgbClr>
                    </a:glow>
                  </a:effectLst>
                  <a:uLnTx/>
                  <a:uFillTx/>
                  <a:latin typeface="Arial" panose="020B0604020202020204" pitchFamily="34" charset="0"/>
                  <a:ea typeface="+mn-ea"/>
                  <a:cs typeface="Arial" panose="020B0604020202020204" pitchFamily="34" charset="0"/>
                </a:rPr>
                <a:t>2</a:t>
              </a:r>
              <a:endParaRPr kumimoji="0" lang="en-US" sz="5000" b="1" i="0" u="none" strike="noStrike" kern="1200" cap="none" spc="0" normalizeH="0" baseline="0" noProof="0" dirty="0">
                <a:ln>
                  <a:noFill/>
                </a:ln>
                <a:solidFill>
                  <a:srgbClr val="00FF4E"/>
                </a:solidFill>
                <a:effectLst>
                  <a:glow rad="88900">
                    <a:srgbClr val="00FF4E">
                      <a:alpha val="60000"/>
                    </a:srgbClr>
                  </a:glow>
                </a:effectLst>
                <a:uLnTx/>
                <a:uFillTx/>
                <a:latin typeface="Arial" panose="020B0604020202020204" pitchFamily="34" charset="0"/>
                <a:ea typeface="+mn-ea"/>
                <a:cs typeface="Arial" panose="020B0604020202020204" pitchFamily="34" charset="0"/>
              </a:endParaRPr>
            </a:p>
          </p:txBody>
        </p:sp>
      </p:grpSp>
      <p:sp>
        <p:nvSpPr>
          <p:cNvPr id="35" name="Parallelogram 34"/>
          <p:cNvSpPr/>
          <p:nvPr/>
        </p:nvSpPr>
        <p:spPr>
          <a:xfrm flipH="1">
            <a:off x="10926419" y="6440344"/>
            <a:ext cx="1303029" cy="41712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Đáp án</a:t>
            </a:r>
            <a:endPar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38"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7299" y="2286100"/>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982718" y="256998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10</a:t>
            </a:r>
          </a:p>
        </p:txBody>
      </p:sp>
      <p:sp>
        <p:nvSpPr>
          <p:cNvPr id="45" name="Oval 176"/>
          <p:cNvSpPr>
            <a:spLocks noChangeArrowheads="1"/>
          </p:cNvSpPr>
          <p:nvPr/>
        </p:nvSpPr>
        <p:spPr bwMode="auto">
          <a:xfrm>
            <a:off x="955434" y="257359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9</a:t>
            </a:r>
          </a:p>
        </p:txBody>
      </p:sp>
      <p:sp>
        <p:nvSpPr>
          <p:cNvPr id="46" name="Oval 176"/>
          <p:cNvSpPr>
            <a:spLocks noChangeArrowheads="1"/>
          </p:cNvSpPr>
          <p:nvPr/>
        </p:nvSpPr>
        <p:spPr bwMode="auto">
          <a:xfrm>
            <a:off x="1029386" y="2583234"/>
            <a:ext cx="429751" cy="48482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8</a:t>
            </a:r>
          </a:p>
        </p:txBody>
      </p:sp>
      <p:sp>
        <p:nvSpPr>
          <p:cNvPr id="47" name="Oval 176"/>
          <p:cNvSpPr>
            <a:spLocks noChangeArrowheads="1"/>
          </p:cNvSpPr>
          <p:nvPr/>
        </p:nvSpPr>
        <p:spPr bwMode="auto">
          <a:xfrm>
            <a:off x="935194" y="257351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7</a:t>
            </a:r>
          </a:p>
        </p:txBody>
      </p:sp>
      <p:sp>
        <p:nvSpPr>
          <p:cNvPr id="48" name="Oval 176"/>
          <p:cNvSpPr>
            <a:spLocks noChangeArrowheads="1"/>
          </p:cNvSpPr>
          <p:nvPr/>
        </p:nvSpPr>
        <p:spPr bwMode="auto">
          <a:xfrm>
            <a:off x="956516" y="258808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6</a:t>
            </a:r>
          </a:p>
        </p:txBody>
      </p:sp>
      <p:sp>
        <p:nvSpPr>
          <p:cNvPr id="49" name="Oval 176"/>
          <p:cNvSpPr>
            <a:spLocks noChangeArrowheads="1"/>
          </p:cNvSpPr>
          <p:nvPr/>
        </p:nvSpPr>
        <p:spPr bwMode="auto">
          <a:xfrm>
            <a:off x="901463" y="255041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5</a:t>
            </a:r>
          </a:p>
        </p:txBody>
      </p:sp>
      <p:sp>
        <p:nvSpPr>
          <p:cNvPr id="50" name="Oval 176"/>
          <p:cNvSpPr>
            <a:spLocks noChangeArrowheads="1"/>
          </p:cNvSpPr>
          <p:nvPr/>
        </p:nvSpPr>
        <p:spPr bwMode="auto">
          <a:xfrm>
            <a:off x="899654" y="257149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4</a:t>
            </a:r>
          </a:p>
        </p:txBody>
      </p:sp>
      <p:sp>
        <p:nvSpPr>
          <p:cNvPr id="51" name="Oval 176"/>
          <p:cNvSpPr>
            <a:spLocks noChangeArrowheads="1"/>
          </p:cNvSpPr>
          <p:nvPr/>
        </p:nvSpPr>
        <p:spPr bwMode="auto">
          <a:xfrm>
            <a:off x="921429" y="2558948"/>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3</a:t>
            </a:r>
          </a:p>
        </p:txBody>
      </p:sp>
      <p:sp>
        <p:nvSpPr>
          <p:cNvPr id="52" name="Oval 176"/>
          <p:cNvSpPr>
            <a:spLocks noChangeArrowheads="1"/>
          </p:cNvSpPr>
          <p:nvPr/>
        </p:nvSpPr>
        <p:spPr bwMode="auto">
          <a:xfrm>
            <a:off x="892136" y="257568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2</a:t>
            </a:r>
          </a:p>
        </p:txBody>
      </p:sp>
      <p:sp>
        <p:nvSpPr>
          <p:cNvPr id="56" name="Oval 176"/>
          <p:cNvSpPr>
            <a:spLocks noChangeArrowheads="1"/>
          </p:cNvSpPr>
          <p:nvPr/>
        </p:nvSpPr>
        <p:spPr bwMode="auto">
          <a:xfrm>
            <a:off x="934112" y="255041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a:t>
            </a:r>
          </a:p>
        </p:txBody>
      </p:sp>
      <p:sp>
        <p:nvSpPr>
          <p:cNvPr id="59" name="Oval 176"/>
          <p:cNvSpPr>
            <a:spLocks noChangeArrowheads="1"/>
          </p:cNvSpPr>
          <p:nvPr/>
        </p:nvSpPr>
        <p:spPr bwMode="auto">
          <a:xfrm>
            <a:off x="908992" y="258370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3620949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1974177" y="325300"/>
            <a:ext cx="10153041" cy="3613662"/>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dirty="0" err="1">
                <a:ln>
                  <a:noFill/>
                </a:ln>
                <a:solidFill>
                  <a:srgbClr val="FFFF00"/>
                </a:solidFill>
                <a:effectLst/>
                <a:uLnTx/>
                <a:uFillTx/>
                <a:latin typeface="Calibri" panose="020F0502020204030204"/>
                <a:ea typeface="+mn-ea"/>
                <a:cs typeface="+mn-cs"/>
              </a:rPr>
              <a:t>Câu</a:t>
            </a:r>
            <a:r>
              <a:rPr kumimoji="0" lang="en-US" sz="2400" b="1" i="1"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2400" b="1" i="1" u="none" strike="noStrike" kern="1200" cap="none" spc="0" normalizeH="0" baseline="0" noProof="0" dirty="0" err="1">
                <a:ln>
                  <a:noFill/>
                </a:ln>
                <a:solidFill>
                  <a:srgbClr val="FFFF00"/>
                </a:solidFill>
                <a:effectLst/>
                <a:uLnTx/>
                <a:uFillTx/>
                <a:latin typeface="Calibri" panose="020F0502020204030204"/>
                <a:ea typeface="+mn-ea"/>
                <a:cs typeface="+mn-cs"/>
              </a:rPr>
              <a:t>hỏi</a:t>
            </a:r>
            <a:r>
              <a:rPr kumimoji="0" lang="en-US" sz="2400" b="1" i="1"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vi-VN" sz="2400" b="1" i="1" u="none" strike="noStrike" kern="1200" cap="none" spc="0" normalizeH="0" baseline="0" noProof="0" dirty="0">
                <a:ln>
                  <a:noFill/>
                </a:ln>
                <a:solidFill>
                  <a:srgbClr val="FFFF00"/>
                </a:solidFill>
                <a:effectLst/>
                <a:uLnTx/>
                <a:uFillTx/>
                <a:latin typeface="Calibri" panose="020F0502020204030204"/>
                <a:ea typeface="+mn-ea"/>
                <a:cs typeface="+mn-cs"/>
              </a:rPr>
              <a:t>3</a:t>
            </a:r>
            <a:r>
              <a:rPr kumimoji="0" lang="en-US" sz="2400" b="1" i="1" u="none" strike="noStrike" kern="1200" cap="none" spc="0" normalizeH="0" baseline="0" noProof="0" dirty="0">
                <a:ln>
                  <a:noFill/>
                </a:ln>
                <a:solidFill>
                  <a:srgbClr val="FFFF00"/>
                </a:solidFill>
                <a:effectLst/>
                <a:uLnTx/>
                <a:uFillTx/>
                <a:latin typeface="Calibri" panose="020F0502020204030204"/>
                <a:ea typeface="+mn-ea"/>
                <a:cs typeface="+mn-cs"/>
              </a:rPr>
              <a:t>:</a:t>
            </a:r>
            <a:r>
              <a:rPr kumimoji="0" lang="vi-VN" sz="2400" b="1" i="1"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vi-VN" altLang="en-US" sz="2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Việc b</a:t>
            </a:r>
            <a:r>
              <a:rPr kumimoji="0" lang="vi-VN" alt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ó</a:t>
            </a:r>
            <a:r>
              <a:rPr kumimoji="0" lang="vi-VN" altLang="en-US" sz="2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n phân NPK cho cây c</a:t>
            </a:r>
            <a:r>
              <a:rPr kumimoji="0" lang="vi-VN" alt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à</a:t>
            </a:r>
            <a:r>
              <a:rPr kumimoji="0" lang="vi-VN" altLang="en-US" sz="2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phê sau khi trồng bốn năm được chia th</a:t>
            </a:r>
            <a:r>
              <a:rPr kumimoji="0" lang="vi-VN" alt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à</a:t>
            </a:r>
            <a:r>
              <a:rPr kumimoji="0" lang="vi-VN" altLang="en-US" sz="2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nh bốn thời k</a:t>
            </a:r>
            <a:r>
              <a:rPr kumimoji="0" lang="vi-VN" alt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ì</a:t>
            </a:r>
            <a:r>
              <a:rPr kumimoji="0" lang="vi-VN" altLang="en-US" sz="2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như sau:</a:t>
            </a:r>
          </a:p>
          <a:p>
            <a:pPr marL="0" marR="0" lvl="0" indent="0" algn="l" defTabSz="914400" rtl="0" eaLnBrk="0" fontAlgn="base" latinLnBrk="0" hangingPunct="0">
              <a:lnSpc>
                <a:spcPct val="100000"/>
              </a:lnSpc>
              <a:spcBef>
                <a:spcPct val="0"/>
              </a:spcBef>
              <a:spcAft>
                <a:spcPct val="0"/>
              </a:spcAft>
              <a:buClrTx/>
              <a:buSzTx/>
              <a:buFontTx/>
              <a:buNone/>
              <a:tabLst/>
              <a:defRPr/>
            </a:pPr>
            <a:endParaRPr lang="vi-VN" altLang="en-US" sz="2400" dirty="0">
              <a:solidFill>
                <a:prstClr val="white"/>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alt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vi-VN" altLang="en-US" sz="2400" dirty="0">
              <a:solidFill>
                <a:prstClr val="white"/>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alt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vi-VN" altLang="en-US" sz="2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T</a:t>
            </a:r>
            <a:r>
              <a:rPr kumimoji="0" lang="vi-VN" alt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í</a:t>
            </a:r>
            <a:r>
              <a:rPr kumimoji="0" lang="vi-VN" altLang="en-US" sz="2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nh lượng N đã cung cấp cho cây trong cả bốn thời k</a:t>
            </a:r>
            <a:r>
              <a:rPr kumimoji="0" lang="vi-VN" alt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ì</a:t>
            </a:r>
            <a:r>
              <a:rPr kumimoji="0" lang="vi-VN" altLang="en-US" sz="2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24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vi-VN" altLang="en-US" sz="2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Nguyên tố dinh dưỡng K được bổ sung cho cây nhiều nhất ở thời k</a:t>
            </a:r>
            <a:r>
              <a:rPr kumimoji="0" lang="vi-VN" alt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ì</a:t>
            </a:r>
            <a:r>
              <a:rPr kumimoji="0" lang="vi-VN" altLang="en-US" sz="2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n</a:t>
            </a:r>
            <a:r>
              <a:rPr kumimoji="0" lang="vi-VN" alt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à</a:t>
            </a:r>
            <a:r>
              <a:rPr kumimoji="0" lang="vi-VN" altLang="en-US" sz="2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o?</a:t>
            </a:r>
            <a:endParaRPr kumimoji="0" lang="vi-VN" alt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61" name="Group 60"/>
          <p:cNvGrpSpPr/>
          <p:nvPr/>
        </p:nvGrpSpPr>
        <p:grpSpPr>
          <a:xfrm>
            <a:off x="1587317" y="251709"/>
            <a:ext cx="603858" cy="3601685"/>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8" name="Left Bracket 57"/>
          <p:cNvSpPr/>
          <p:nvPr/>
        </p:nvSpPr>
        <p:spPr>
          <a:xfrm flipH="1">
            <a:off x="10569820" y="77118"/>
            <a:ext cx="1622177" cy="367293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904515" y="1309494"/>
            <a:ext cx="455948" cy="2829369"/>
            <a:chOff x="393013" y="1032066"/>
            <a:chExt cx="455948" cy="3255188"/>
          </a:xfrm>
        </p:grpSpPr>
        <p:cxnSp>
          <p:nvCxnSpPr>
            <p:cNvPr id="13" name="Straight Connector 12"/>
            <p:cNvCxnSpPr>
              <a:stCxn id="29" idx="4"/>
              <a:endCxn id="64" idx="0"/>
            </p:cNvCxnSpPr>
            <p:nvPr/>
          </p:nvCxnSpPr>
          <p:spPr>
            <a:xfrm flipH="1">
              <a:off x="620987" y="1032066"/>
              <a:ext cx="14515" cy="2799240"/>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1" name="Group 30"/>
          <p:cNvGrpSpPr/>
          <p:nvPr/>
        </p:nvGrpSpPr>
        <p:grpSpPr>
          <a:xfrm>
            <a:off x="632921" y="3931145"/>
            <a:ext cx="11494912" cy="2835779"/>
            <a:chOff x="552740" y="4078803"/>
            <a:chExt cx="7672438" cy="2124985"/>
          </a:xfrm>
        </p:grpSpPr>
        <p:grpSp>
          <p:nvGrpSpPr>
            <p:cNvPr id="23" name="Group 22"/>
            <p:cNvGrpSpPr/>
            <p:nvPr/>
          </p:nvGrpSpPr>
          <p:grpSpPr>
            <a:xfrm>
              <a:off x="620986" y="4078803"/>
              <a:ext cx="7597821" cy="2124985"/>
              <a:chOff x="1139780" y="3102581"/>
              <a:chExt cx="4733934" cy="197113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75" name="Straight Connector 74"/>
            <p:cNvCxnSpPr>
              <a:stCxn id="15" idx="3"/>
              <a:endCxn id="15" idx="1"/>
            </p:cNvCxnSpPr>
            <p:nvPr/>
          </p:nvCxnSpPr>
          <p:spPr>
            <a:xfrm>
              <a:off x="3177216" y="4246854"/>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52740" y="4119087"/>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0000"/>
                </a:lnSpc>
                <a:spcBef>
                  <a:spcPts val="0"/>
                </a:spcBef>
                <a:spcAft>
                  <a:spcPts val="800"/>
                </a:spcAft>
                <a:buClrTx/>
                <a:buSzTx/>
                <a:buFontTx/>
                <a:buNone/>
                <a:tabLst/>
                <a:defRPr/>
              </a:pPr>
              <a:r>
                <a:rPr kumimoji="0" lang="vi-VN" sz="2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a. Lượng N đã cung cấp cho cây trong cả bốn thời kì:</a:t>
              </a:r>
              <a:endParaRPr kumimoji="0" lang="en-US" sz="2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80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0</a:t>
              </a:r>
              <a:r>
                <a:rPr kumimoji="0" lang="vi-VN" sz="2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,5x10% + 0,7x12% + 0,7x12% + 0,6x16% = 0,05 + 0,084 + 0,084 + 0,096 = 0,314 kg</a:t>
              </a:r>
              <a:endParaRPr kumimoji="0" lang="en-US" sz="2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800"/>
                </a:spcAft>
                <a:buClrTx/>
                <a:buSzTx/>
                <a:buFontTx/>
                <a:buNone/>
                <a:tabLst/>
                <a:defRPr/>
              </a:pPr>
              <a:r>
                <a:rPr kumimoji="0" lang="vi-VN" sz="2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b. Nguyên tố dinh dưỡng K được bổ sung cho cây nhiều nhất ở thời kì Bón thúc quả lớn, tăng dưỡng chất cho quả (0,096kg/cây)</a:t>
              </a:r>
              <a:endParaRPr kumimoji="0" lang="en-US" sz="2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5" name="Picture 14"/>
            <p:cNvPicPr>
              <a:picLocks noChangeAspect="1"/>
            </p:cNvPicPr>
            <p:nvPr/>
          </p:nvPicPr>
          <p:blipFill>
            <a:blip r:embed="rId7"/>
            <a:stretch>
              <a:fillRect/>
            </a:stretch>
          </p:blipFill>
          <p:spPr>
            <a:xfrm rot="10800000">
              <a:off x="3177216" y="4094979"/>
              <a:ext cx="4997003" cy="303750"/>
            </a:xfrm>
            <a:prstGeom prst="rect">
              <a:avLst/>
            </a:prstGeom>
          </p:spPr>
        </p:pic>
      </p:grpSp>
      <p:grpSp>
        <p:nvGrpSpPr>
          <p:cNvPr id="28" name="Group 27"/>
          <p:cNvGrpSpPr/>
          <p:nvPr/>
        </p:nvGrpSpPr>
        <p:grpSpPr>
          <a:xfrm>
            <a:off x="609678" y="238923"/>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54551" y="277250"/>
              <a:ext cx="540533" cy="8617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srgbClr val="00FF4E"/>
                  </a:solidFill>
                  <a:effectLst>
                    <a:glow rad="88900">
                      <a:srgbClr val="00FF4E">
                        <a:alpha val="60000"/>
                      </a:srgbClr>
                    </a:glow>
                  </a:effectLst>
                  <a:uLnTx/>
                  <a:uFillTx/>
                  <a:latin typeface="Arial" panose="020B0604020202020204" pitchFamily="34" charset="0"/>
                  <a:ea typeface="+mn-ea"/>
                  <a:cs typeface="Arial" panose="020B0604020202020204" pitchFamily="34" charset="0"/>
                </a:rPr>
                <a:t>3</a:t>
              </a:r>
              <a:endParaRPr kumimoji="0" lang="en-US" sz="5000" b="1" i="0" u="none" strike="noStrike" kern="1200" cap="none" spc="0" normalizeH="0" baseline="0" noProof="0" dirty="0">
                <a:ln>
                  <a:noFill/>
                </a:ln>
                <a:solidFill>
                  <a:srgbClr val="00FF4E"/>
                </a:solidFill>
                <a:effectLst>
                  <a:glow rad="88900">
                    <a:srgbClr val="00FF4E">
                      <a:alpha val="60000"/>
                    </a:srgbClr>
                  </a:glow>
                </a:effectLst>
                <a:uLnTx/>
                <a:uFillTx/>
                <a:latin typeface="Arial" panose="020B0604020202020204" pitchFamily="34" charset="0"/>
                <a:ea typeface="+mn-ea"/>
                <a:cs typeface="Arial" panose="020B0604020202020204" pitchFamily="34" charset="0"/>
              </a:endParaRPr>
            </a:p>
          </p:txBody>
        </p:sp>
      </p:grpSp>
      <p:sp>
        <p:nvSpPr>
          <p:cNvPr id="35" name="Parallelogram 34"/>
          <p:cNvSpPr/>
          <p:nvPr/>
        </p:nvSpPr>
        <p:spPr>
          <a:xfrm flipH="1">
            <a:off x="10926419" y="6440344"/>
            <a:ext cx="1303029" cy="41712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Đáp án</a:t>
            </a:r>
            <a:endPar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38"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7299" y="2286100"/>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982718" y="256998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10</a:t>
            </a:r>
          </a:p>
        </p:txBody>
      </p:sp>
      <p:sp>
        <p:nvSpPr>
          <p:cNvPr id="45" name="Oval 176"/>
          <p:cNvSpPr>
            <a:spLocks noChangeArrowheads="1"/>
          </p:cNvSpPr>
          <p:nvPr/>
        </p:nvSpPr>
        <p:spPr bwMode="auto">
          <a:xfrm>
            <a:off x="955434" y="257359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9</a:t>
            </a:r>
          </a:p>
        </p:txBody>
      </p:sp>
      <p:sp>
        <p:nvSpPr>
          <p:cNvPr id="46" name="Oval 176"/>
          <p:cNvSpPr>
            <a:spLocks noChangeArrowheads="1"/>
          </p:cNvSpPr>
          <p:nvPr/>
        </p:nvSpPr>
        <p:spPr bwMode="auto">
          <a:xfrm>
            <a:off x="1029386" y="2583234"/>
            <a:ext cx="429751" cy="48482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8</a:t>
            </a:r>
          </a:p>
        </p:txBody>
      </p:sp>
      <p:sp>
        <p:nvSpPr>
          <p:cNvPr id="47" name="Oval 176"/>
          <p:cNvSpPr>
            <a:spLocks noChangeArrowheads="1"/>
          </p:cNvSpPr>
          <p:nvPr/>
        </p:nvSpPr>
        <p:spPr bwMode="auto">
          <a:xfrm>
            <a:off x="935194" y="257351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7</a:t>
            </a:r>
          </a:p>
        </p:txBody>
      </p:sp>
      <p:sp>
        <p:nvSpPr>
          <p:cNvPr id="48" name="Oval 176"/>
          <p:cNvSpPr>
            <a:spLocks noChangeArrowheads="1"/>
          </p:cNvSpPr>
          <p:nvPr/>
        </p:nvSpPr>
        <p:spPr bwMode="auto">
          <a:xfrm>
            <a:off x="956516" y="258808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6</a:t>
            </a:r>
          </a:p>
        </p:txBody>
      </p:sp>
      <p:sp>
        <p:nvSpPr>
          <p:cNvPr id="49" name="Oval 176"/>
          <p:cNvSpPr>
            <a:spLocks noChangeArrowheads="1"/>
          </p:cNvSpPr>
          <p:nvPr/>
        </p:nvSpPr>
        <p:spPr bwMode="auto">
          <a:xfrm>
            <a:off x="901463" y="255041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5</a:t>
            </a:r>
          </a:p>
        </p:txBody>
      </p:sp>
      <p:sp>
        <p:nvSpPr>
          <p:cNvPr id="50" name="Oval 176"/>
          <p:cNvSpPr>
            <a:spLocks noChangeArrowheads="1"/>
          </p:cNvSpPr>
          <p:nvPr/>
        </p:nvSpPr>
        <p:spPr bwMode="auto">
          <a:xfrm>
            <a:off x="899654" y="257149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4</a:t>
            </a:r>
          </a:p>
        </p:txBody>
      </p:sp>
      <p:sp>
        <p:nvSpPr>
          <p:cNvPr id="51" name="Oval 176"/>
          <p:cNvSpPr>
            <a:spLocks noChangeArrowheads="1"/>
          </p:cNvSpPr>
          <p:nvPr/>
        </p:nvSpPr>
        <p:spPr bwMode="auto">
          <a:xfrm>
            <a:off x="921429" y="2558948"/>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3</a:t>
            </a:r>
          </a:p>
        </p:txBody>
      </p:sp>
      <p:sp>
        <p:nvSpPr>
          <p:cNvPr id="52" name="Oval 176"/>
          <p:cNvSpPr>
            <a:spLocks noChangeArrowheads="1"/>
          </p:cNvSpPr>
          <p:nvPr/>
        </p:nvSpPr>
        <p:spPr bwMode="auto">
          <a:xfrm>
            <a:off x="892136" y="257568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2</a:t>
            </a:r>
          </a:p>
        </p:txBody>
      </p:sp>
      <p:sp>
        <p:nvSpPr>
          <p:cNvPr id="56" name="Oval 176"/>
          <p:cNvSpPr>
            <a:spLocks noChangeArrowheads="1"/>
          </p:cNvSpPr>
          <p:nvPr/>
        </p:nvSpPr>
        <p:spPr bwMode="auto">
          <a:xfrm>
            <a:off x="934112" y="255041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rPr>
              <a:t>1</a:t>
            </a:r>
          </a:p>
        </p:txBody>
      </p:sp>
      <p:sp>
        <p:nvSpPr>
          <p:cNvPr id="59" name="Oval 176"/>
          <p:cNvSpPr>
            <a:spLocks noChangeArrowheads="1"/>
          </p:cNvSpPr>
          <p:nvPr/>
        </p:nvSpPr>
        <p:spPr bwMode="auto">
          <a:xfrm>
            <a:off x="908992" y="258370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graphicFrame>
        <p:nvGraphicFramePr>
          <p:cNvPr id="2" name="Table 1">
            <a:extLst>
              <a:ext uri="{FF2B5EF4-FFF2-40B4-BE49-F238E27FC236}">
                <a16:creationId xmlns:a16="http://schemas.microsoft.com/office/drawing/2014/main" id="{60EC9C97-2240-46D1-88BB-29CD12475FDE}"/>
              </a:ext>
            </a:extLst>
          </p:cNvPr>
          <p:cNvGraphicFramePr>
            <a:graphicFrameLocks noGrp="1"/>
          </p:cNvGraphicFramePr>
          <p:nvPr>
            <p:extLst>
              <p:ext uri="{D42A27DB-BD31-4B8C-83A1-F6EECF244321}">
                <p14:modId xmlns:p14="http://schemas.microsoft.com/office/powerpoint/2010/main" val="1372780476"/>
              </p:ext>
            </p:extLst>
          </p:nvPr>
        </p:nvGraphicFramePr>
        <p:xfrm>
          <a:off x="2047156" y="1076606"/>
          <a:ext cx="9886949" cy="1764647"/>
        </p:xfrm>
        <a:graphic>
          <a:graphicData uri="http://schemas.openxmlformats.org/drawingml/2006/table">
            <a:tbl>
              <a:tblPr firstRow="1" firstCol="1" bandRow="1">
                <a:tableStyleId>{5C22544A-7EE6-4342-B048-85BDC9FD1C3A}</a:tableStyleId>
              </a:tblPr>
              <a:tblGrid>
                <a:gridCol w="5445866">
                  <a:extLst>
                    <a:ext uri="{9D8B030D-6E8A-4147-A177-3AD203B41FA5}">
                      <a16:colId xmlns:a16="http://schemas.microsoft.com/office/drawing/2014/main" val="3957352585"/>
                    </a:ext>
                  </a:extLst>
                </a:gridCol>
                <a:gridCol w="4441083">
                  <a:extLst>
                    <a:ext uri="{9D8B030D-6E8A-4147-A177-3AD203B41FA5}">
                      <a16:colId xmlns:a16="http://schemas.microsoft.com/office/drawing/2014/main" val="21138941"/>
                    </a:ext>
                  </a:extLst>
                </a:gridCol>
              </a:tblGrid>
              <a:tr h="307434">
                <a:tc>
                  <a:txBody>
                    <a:bodyPr/>
                    <a:lstStyle/>
                    <a:p>
                      <a:pPr algn="ctr">
                        <a:lnSpc>
                          <a:spcPct val="130000"/>
                        </a:lnSpc>
                        <a:spcAft>
                          <a:spcPts val="800"/>
                        </a:spcAft>
                      </a:pPr>
                      <a:r>
                        <a:rPr lang="vi-VN" sz="1800">
                          <a:effectLst/>
                        </a:rPr>
                        <a:t>Thời kì</a:t>
                      </a:r>
                      <a:endPar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Aft>
                          <a:spcPts val="800"/>
                        </a:spcAft>
                      </a:pPr>
                      <a:r>
                        <a:rPr lang="vi-VN" sz="1800">
                          <a:effectLst/>
                        </a:rPr>
                        <a:t>Lượng phân bón</a:t>
                      </a:r>
                      <a:endPar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67329612"/>
                  </a:ext>
                </a:extLst>
              </a:tr>
              <a:tr h="307434">
                <a:tc>
                  <a:txBody>
                    <a:bodyPr/>
                    <a:lstStyle/>
                    <a:p>
                      <a:pPr>
                        <a:lnSpc>
                          <a:spcPct val="130000"/>
                        </a:lnSpc>
                        <a:spcAft>
                          <a:spcPts val="800"/>
                        </a:spcAft>
                      </a:pPr>
                      <a:r>
                        <a:rPr lang="vi-VN" sz="1800">
                          <a:effectLst/>
                        </a:rPr>
                        <a:t>Bón thúc ra hoa</a:t>
                      </a:r>
                      <a:endPar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30000"/>
                        </a:lnSpc>
                        <a:spcAft>
                          <a:spcPts val="800"/>
                        </a:spcAft>
                      </a:pPr>
                      <a:r>
                        <a:rPr lang="vi-VN" sz="1800">
                          <a:effectLst/>
                        </a:rPr>
                        <a:t>0,5 kg phân NPK 10-12-5/cây</a:t>
                      </a:r>
                      <a:endPar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59078838"/>
                  </a:ext>
                </a:extLst>
              </a:tr>
              <a:tr h="307434">
                <a:tc>
                  <a:txBody>
                    <a:bodyPr/>
                    <a:lstStyle/>
                    <a:p>
                      <a:pPr>
                        <a:lnSpc>
                          <a:spcPct val="130000"/>
                        </a:lnSpc>
                        <a:spcAft>
                          <a:spcPts val="800"/>
                        </a:spcAft>
                      </a:pPr>
                      <a:r>
                        <a:rPr lang="vi-VN" sz="1800">
                          <a:effectLst/>
                        </a:rPr>
                        <a:t>Bón đậu quả, ra quả</a:t>
                      </a:r>
                      <a:endPar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30000"/>
                        </a:lnSpc>
                        <a:spcAft>
                          <a:spcPts val="800"/>
                        </a:spcAft>
                      </a:pPr>
                      <a:r>
                        <a:rPr lang="vi-VN" sz="1800">
                          <a:effectLst/>
                        </a:rPr>
                        <a:t>0,7 kg phân NPK 12-8-2/cây</a:t>
                      </a:r>
                      <a:endPar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09252841"/>
                  </a:ext>
                </a:extLst>
              </a:tr>
              <a:tr h="307434">
                <a:tc>
                  <a:txBody>
                    <a:bodyPr/>
                    <a:lstStyle/>
                    <a:p>
                      <a:pPr>
                        <a:lnSpc>
                          <a:spcPct val="130000"/>
                        </a:lnSpc>
                        <a:spcAft>
                          <a:spcPts val="800"/>
                        </a:spcAft>
                      </a:pPr>
                      <a:r>
                        <a:rPr lang="vi-VN" sz="1800">
                          <a:effectLst/>
                        </a:rPr>
                        <a:t>Bón quả lớn, hạn chế rụng quả</a:t>
                      </a:r>
                      <a:endPar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30000"/>
                        </a:lnSpc>
                        <a:spcAft>
                          <a:spcPts val="800"/>
                        </a:spcAft>
                      </a:pPr>
                      <a:r>
                        <a:rPr lang="vi-VN" sz="1800">
                          <a:effectLst/>
                        </a:rPr>
                        <a:t>0,7 kg phân NPK 12-8-12/cây</a:t>
                      </a:r>
                      <a:endPar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84522615"/>
                  </a:ext>
                </a:extLst>
              </a:tr>
              <a:tr h="460611">
                <a:tc>
                  <a:txBody>
                    <a:bodyPr/>
                    <a:lstStyle/>
                    <a:p>
                      <a:pPr>
                        <a:lnSpc>
                          <a:spcPct val="130000"/>
                        </a:lnSpc>
                        <a:spcAft>
                          <a:spcPts val="800"/>
                        </a:spcAft>
                      </a:pPr>
                      <a:r>
                        <a:rPr lang="vi-VN" sz="1800" dirty="0">
                          <a:effectLst/>
                        </a:rPr>
                        <a:t>Bón thúc quả lớn, tăng dưỡng chất cho quả</a:t>
                      </a: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30000"/>
                        </a:lnSpc>
                        <a:spcAft>
                          <a:spcPts val="800"/>
                        </a:spcAft>
                      </a:pPr>
                      <a:r>
                        <a:rPr lang="vi-VN" sz="1800" dirty="0">
                          <a:effectLst/>
                        </a:rPr>
                        <a:t>0,6 kg phân NPK 16-16-16/cây</a:t>
                      </a: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87229120"/>
                  </a:ext>
                </a:extLst>
              </a:tr>
            </a:tbl>
          </a:graphicData>
        </a:graphic>
      </p:graphicFrame>
    </p:spTree>
    <p:extLst>
      <p:ext uri="{BB962C8B-B14F-4D97-AF65-F5344CB8AC3E}">
        <p14:creationId xmlns:p14="http://schemas.microsoft.com/office/powerpoint/2010/main" val="3204332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par>
                                <p:cTn id="22" presetID="16" presetClass="entr" presetSubtype="21"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par>
                          <p:cTn id="25" fill="hold">
                            <p:stCondLst>
                              <p:cond delay="700"/>
                            </p:stCondLst>
                            <p:childTnLst>
                              <p:par>
                                <p:cTn id="26" presetID="10" presetClass="entr" presetSubtype="0" fill="hold" nodeType="after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0"/>
                            </p:stCondLst>
                            <p:childTnLst>
                              <p:par>
                                <p:cTn id="34" presetID="1" presetClass="entr" presetSubtype="0" fill="hold" grpId="0" nodeType="afterEffect">
                                  <p:stCondLst>
                                    <p:cond delay="1000"/>
                                  </p:stCondLst>
                                  <p:childTnLst>
                                    <p:set>
                                      <p:cBhvr>
                                        <p:cTn id="35"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1000"/>
                            </p:stCondLst>
                            <p:childTnLst>
                              <p:par>
                                <p:cTn id="37" presetID="1" presetClass="entr" presetSubtype="0" fill="hold" grpId="0" nodeType="afterEffect">
                                  <p:stCondLst>
                                    <p:cond delay="1000"/>
                                  </p:stCondLst>
                                  <p:childTnLst>
                                    <p:set>
                                      <p:cBhvr>
                                        <p:cTn id="38"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2000"/>
                            </p:stCondLst>
                            <p:childTnLst>
                              <p:par>
                                <p:cTn id="40" presetID="1" presetClass="entr" presetSubtype="0" fill="hold" grpId="0" nodeType="afterEffect">
                                  <p:stCondLst>
                                    <p:cond delay="1000"/>
                                  </p:stCondLst>
                                  <p:childTnLst>
                                    <p:set>
                                      <p:cBhvr>
                                        <p:cTn id="41"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3000"/>
                            </p:stCondLst>
                            <p:childTnLst>
                              <p:par>
                                <p:cTn id="43" presetID="1" presetClass="entr" presetSubtype="0" fill="hold" grpId="0" nodeType="afterEffect">
                                  <p:stCondLst>
                                    <p:cond delay="1000"/>
                                  </p:stCondLst>
                                  <p:childTnLst>
                                    <p:set>
                                      <p:cBhvr>
                                        <p:cTn id="44"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4000"/>
                            </p:stCondLst>
                            <p:childTnLst>
                              <p:par>
                                <p:cTn id="46" presetID="1" presetClass="entr" presetSubtype="0" fill="hold" grpId="0" nodeType="afterEffect">
                                  <p:stCondLst>
                                    <p:cond delay="1000"/>
                                  </p:stCondLst>
                                  <p:childTnLst>
                                    <p:set>
                                      <p:cBhvr>
                                        <p:cTn id="47"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5000"/>
                            </p:stCondLst>
                            <p:childTnLst>
                              <p:par>
                                <p:cTn id="49" presetID="1" presetClass="entr" presetSubtype="0" fill="hold" grpId="0" nodeType="afterEffect">
                                  <p:stCondLst>
                                    <p:cond delay="1000"/>
                                  </p:stCondLst>
                                  <p:childTnLst>
                                    <p:set>
                                      <p:cBhvr>
                                        <p:cTn id="50"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6000"/>
                            </p:stCondLst>
                            <p:childTnLst>
                              <p:par>
                                <p:cTn id="52" presetID="1" presetClass="entr" presetSubtype="0" fill="hold" grpId="0" nodeType="afterEffect">
                                  <p:stCondLst>
                                    <p:cond delay="1000"/>
                                  </p:stCondLst>
                                  <p:childTnLst>
                                    <p:set>
                                      <p:cBhvr>
                                        <p:cTn id="53"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7000"/>
                            </p:stCondLst>
                            <p:childTnLst>
                              <p:par>
                                <p:cTn id="55" presetID="1" presetClass="entr" presetSubtype="0" fill="hold" grpId="0" nodeType="afterEffect">
                                  <p:stCondLst>
                                    <p:cond delay="1000"/>
                                  </p:stCondLst>
                                  <p:childTnLst>
                                    <p:set>
                                      <p:cBhvr>
                                        <p:cTn id="56"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8000"/>
                            </p:stCondLst>
                            <p:childTnLst>
                              <p:par>
                                <p:cTn id="58" presetID="1" presetClass="entr" presetSubtype="0" fill="hold" grpId="0" nodeType="afterEffect">
                                  <p:stCondLst>
                                    <p:cond delay="1000"/>
                                  </p:stCondLst>
                                  <p:childTnLst>
                                    <p:set>
                                      <p:cBhvr>
                                        <p:cTn id="59"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4" name="beep.wav"/>
                                        </p:tgtEl>
                                      </p:cMediaNode>
                                    </p:audio>
                                  </p:subTnLst>
                                </p:cTn>
                              </p:par>
                            </p:childTnLst>
                          </p:cTn>
                        </p:par>
                        <p:par>
                          <p:cTn id="60" fill="hold">
                            <p:stCondLst>
                              <p:cond delay="9000"/>
                            </p:stCondLst>
                            <p:childTnLst>
                              <p:par>
                                <p:cTn id="61" presetID="1" presetClass="entr" presetSubtype="0" fill="hold" grpId="0" nodeType="afterEffect">
                                  <p:stCondLst>
                                    <p:cond delay="1000"/>
                                  </p:stCondLst>
                                  <p:childTnLst>
                                    <p:set>
                                      <p:cBhvr>
                                        <p:cTn id="62"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35"/>
                    </p:tgtEl>
                  </p:cond>
                </p:stCondLst>
                <p:endSync evt="end" delay="0">
                  <p:rtn val="all"/>
                </p:endSync>
                <p:childTnLst>
                  <p:par>
                    <p:cTn id="64" fill="hold">
                      <p:stCondLst>
                        <p:cond delay="0"/>
                      </p:stCondLst>
                      <p:childTnLst>
                        <p:par>
                          <p:cTn id="65" fill="hold">
                            <p:stCondLst>
                              <p:cond delay="0"/>
                            </p:stCondLst>
                            <p:childTnLst>
                              <p:par>
                                <p:cTn id="66" presetID="22" presetClass="entr" presetSubtype="1" fill="hold" nodeType="clickEffect">
                                  <p:stCondLst>
                                    <p:cond delay="0"/>
                                  </p:stCondLst>
                                  <p:childTnLst>
                                    <p:set>
                                      <p:cBhvr>
                                        <p:cTn id="67" dur="1" fill="hold">
                                          <p:stCondLst>
                                            <p:cond delay="0"/>
                                          </p:stCondLst>
                                        </p:cTn>
                                        <p:tgtEl>
                                          <p:spTgt spid="8"/>
                                        </p:tgtEl>
                                        <p:attrNameLst>
                                          <p:attrName>style.visibility</p:attrName>
                                        </p:attrNameLst>
                                      </p:cBhvr>
                                      <p:to>
                                        <p:strVal val="visible"/>
                                      </p:to>
                                    </p:set>
                                    <p:animEffect transition="in" filter="wipe(up)">
                                      <p:cBhvr>
                                        <p:cTn id="68" dur="200"/>
                                        <p:tgtEl>
                                          <p:spTgt spid="8"/>
                                        </p:tgtEl>
                                      </p:cBhvr>
                                    </p:animEffect>
                                  </p:childTnLst>
                                </p:cTn>
                              </p:par>
                            </p:childTnLst>
                          </p:cTn>
                        </p:par>
                        <p:par>
                          <p:cTn id="69" fill="hold">
                            <p:stCondLst>
                              <p:cond delay="200"/>
                            </p:stCondLst>
                            <p:childTnLst>
                              <p:par>
                                <p:cTn id="70" presetID="17" presetClass="entr" presetSubtype="8" fill="hold" nodeType="afterEffect">
                                  <p:stCondLst>
                                    <p:cond delay="0"/>
                                  </p:stCondLst>
                                  <p:childTnLst>
                                    <p:set>
                                      <p:cBhvr>
                                        <p:cTn id="71" dur="1" fill="hold">
                                          <p:stCondLst>
                                            <p:cond delay="0"/>
                                          </p:stCondLst>
                                        </p:cTn>
                                        <p:tgtEl>
                                          <p:spTgt spid="31"/>
                                        </p:tgtEl>
                                        <p:attrNameLst>
                                          <p:attrName>style.visibility</p:attrName>
                                        </p:attrNameLst>
                                      </p:cBhvr>
                                      <p:to>
                                        <p:strVal val="visible"/>
                                      </p:to>
                                    </p:set>
                                    <p:anim calcmode="lin" valueType="num">
                                      <p:cBhvr>
                                        <p:cTn id="72" dur="300" fill="hold"/>
                                        <p:tgtEl>
                                          <p:spTgt spid="31"/>
                                        </p:tgtEl>
                                        <p:attrNameLst>
                                          <p:attrName>ppt_x</p:attrName>
                                        </p:attrNameLst>
                                      </p:cBhvr>
                                      <p:tavLst>
                                        <p:tav tm="0">
                                          <p:val>
                                            <p:strVal val="#ppt_x-#ppt_w/2"/>
                                          </p:val>
                                        </p:tav>
                                        <p:tav tm="100000">
                                          <p:val>
                                            <p:strVal val="#ppt_x"/>
                                          </p:val>
                                        </p:tav>
                                      </p:tavLst>
                                    </p:anim>
                                    <p:anim calcmode="lin" valueType="num">
                                      <p:cBhvr>
                                        <p:cTn id="73" dur="300" fill="hold"/>
                                        <p:tgtEl>
                                          <p:spTgt spid="31"/>
                                        </p:tgtEl>
                                        <p:attrNameLst>
                                          <p:attrName>ppt_y</p:attrName>
                                        </p:attrNameLst>
                                      </p:cBhvr>
                                      <p:tavLst>
                                        <p:tav tm="0">
                                          <p:val>
                                            <p:strVal val="#ppt_y"/>
                                          </p:val>
                                        </p:tav>
                                        <p:tav tm="100000">
                                          <p:val>
                                            <p:strVal val="#ppt_y"/>
                                          </p:val>
                                        </p:tav>
                                      </p:tavLst>
                                    </p:anim>
                                    <p:anim calcmode="lin" valueType="num">
                                      <p:cBhvr>
                                        <p:cTn id="74" dur="300" fill="hold"/>
                                        <p:tgtEl>
                                          <p:spTgt spid="31"/>
                                        </p:tgtEl>
                                        <p:attrNameLst>
                                          <p:attrName>ppt_w</p:attrName>
                                        </p:attrNameLst>
                                      </p:cBhvr>
                                      <p:tavLst>
                                        <p:tav tm="0">
                                          <p:val>
                                            <p:fltVal val="0"/>
                                          </p:val>
                                        </p:tav>
                                        <p:tav tm="100000">
                                          <p:val>
                                            <p:strVal val="#ppt_w"/>
                                          </p:val>
                                        </p:tav>
                                      </p:tavLst>
                                    </p:anim>
                                    <p:anim calcmode="lin" valueType="num">
                                      <p:cBhvr>
                                        <p:cTn id="75"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4" y="3"/>
            <a:ext cx="9143999" cy="6970601"/>
          </a:xfrm>
          <a:prstGeom prst="rect">
            <a:avLst/>
          </a:prstGeom>
          <a:solidFill>
            <a:srgbClr val="21212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3" name="Straight Connector 2"/>
          <p:cNvCxnSpPr>
            <a:endCxn id="8" idx="1"/>
          </p:cNvCxnSpPr>
          <p:nvPr/>
        </p:nvCxnSpPr>
        <p:spPr>
          <a:xfrm>
            <a:off x="1857225" y="357371"/>
            <a:ext cx="1142381" cy="3056389"/>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4" name="Straight Connector 3"/>
          <p:cNvCxnSpPr>
            <a:stCxn id="9" idx="1"/>
          </p:cNvCxnSpPr>
          <p:nvPr/>
        </p:nvCxnSpPr>
        <p:spPr>
          <a:xfrm>
            <a:off x="9194095" y="3413761"/>
            <a:ext cx="1128218" cy="3118025"/>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3009900" y="929640"/>
            <a:ext cx="6172200" cy="4968241"/>
          </a:xfrm>
          <a:prstGeom prst="rect">
            <a:avLst/>
          </a:prstGeom>
          <a:solidFill>
            <a:srgbClr val="FF0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9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KẾT QUẢ</a:t>
            </a:r>
            <a:endParaRPr kumimoji="0" lang="en-US" sz="9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6" name="Straight Connector 5"/>
          <p:cNvCxnSpPr>
            <a:stCxn id="8" idx="1"/>
          </p:cNvCxnSpPr>
          <p:nvPr/>
        </p:nvCxnSpPr>
        <p:spPr>
          <a:xfrm flipH="1">
            <a:off x="1858205" y="3413760"/>
            <a:ext cx="1141398" cy="3112095"/>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a:endCxn id="9" idx="1"/>
          </p:cNvCxnSpPr>
          <p:nvPr/>
        </p:nvCxnSpPr>
        <p:spPr>
          <a:xfrm flipH="1">
            <a:off x="9194095" y="356708"/>
            <a:ext cx="1128218" cy="3057050"/>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8" name="Left Bracket 7"/>
          <p:cNvSpPr/>
          <p:nvPr/>
        </p:nvSpPr>
        <p:spPr>
          <a:xfrm rot="10800000" flipH="1">
            <a:off x="2999606" y="929640"/>
            <a:ext cx="196649" cy="4968241"/>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Left Bracket 8"/>
          <p:cNvSpPr/>
          <p:nvPr/>
        </p:nvSpPr>
        <p:spPr>
          <a:xfrm rot="10800000">
            <a:off x="9003939" y="929641"/>
            <a:ext cx="190156" cy="4968241"/>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9"/>
          <p:cNvGrpSpPr/>
          <p:nvPr/>
        </p:nvGrpSpPr>
        <p:grpSpPr>
          <a:xfrm>
            <a:off x="2749872" y="3175901"/>
            <a:ext cx="509282" cy="509282"/>
            <a:chOff x="452190" y="3133126"/>
            <a:chExt cx="286946" cy="286946"/>
          </a:xfrm>
        </p:grpSpPr>
        <p:sp>
          <p:nvSpPr>
            <p:cNvPr id="11" name="Oval 1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Oval 1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3" name="Group 12"/>
          <p:cNvGrpSpPr/>
          <p:nvPr/>
        </p:nvGrpSpPr>
        <p:grpSpPr>
          <a:xfrm>
            <a:off x="8928351" y="3174497"/>
            <a:ext cx="509282" cy="509282"/>
            <a:chOff x="452190" y="3133126"/>
            <a:chExt cx="286946" cy="286946"/>
          </a:xfrm>
        </p:grpSpPr>
        <p:sp>
          <p:nvSpPr>
            <p:cNvPr id="14" name="Oval 1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Oval 1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40" name="Picture 5" descr="n3"/>
          <p:cNvPicPr>
            <a:picLocks noChangeAspect="1" noChangeArrowheads="1"/>
          </p:cNvPicPr>
          <p:nvPr/>
        </p:nvPicPr>
        <p:blipFill>
          <a:blip r:embed="rId9"/>
          <a:srcRect/>
          <a:stretch>
            <a:fillRect/>
          </a:stretch>
        </p:blipFill>
        <p:spPr bwMode="auto">
          <a:xfrm rot="10800000" flipV="1">
            <a:off x="1846925" y="305590"/>
            <a:ext cx="8475388" cy="171450"/>
          </a:xfrm>
          <a:prstGeom prst="rect">
            <a:avLst/>
          </a:prstGeom>
          <a:noFill/>
          <a:ln w="9525">
            <a:noFill/>
            <a:miter lim="800000"/>
            <a:headEnd/>
            <a:tailEnd/>
          </a:ln>
        </p:spPr>
      </p:pic>
      <p:grpSp>
        <p:nvGrpSpPr>
          <p:cNvPr id="26" name="Group 25"/>
          <p:cNvGrpSpPr/>
          <p:nvPr/>
        </p:nvGrpSpPr>
        <p:grpSpPr>
          <a:xfrm>
            <a:off x="10037692" y="117057"/>
            <a:ext cx="509282" cy="509282"/>
            <a:chOff x="452190" y="3133126"/>
            <a:chExt cx="286946" cy="286946"/>
          </a:xfrm>
        </p:grpSpPr>
        <p:sp>
          <p:nvSpPr>
            <p:cNvPr id="27" name="Oval 26"/>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8" name="Oval 27"/>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3" name="Group 22"/>
          <p:cNvGrpSpPr/>
          <p:nvPr/>
        </p:nvGrpSpPr>
        <p:grpSpPr>
          <a:xfrm>
            <a:off x="1638236" y="117057"/>
            <a:ext cx="509282" cy="509282"/>
            <a:chOff x="452190" y="3133126"/>
            <a:chExt cx="286946" cy="286946"/>
          </a:xfrm>
        </p:grpSpPr>
        <p:sp>
          <p:nvSpPr>
            <p:cNvPr id="24" name="Oval 2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5" name="Oval 2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41" name="Picture 5" descr="n3"/>
          <p:cNvPicPr>
            <a:picLocks noChangeAspect="1" noChangeArrowheads="1"/>
          </p:cNvPicPr>
          <p:nvPr/>
        </p:nvPicPr>
        <p:blipFill>
          <a:blip r:embed="rId9"/>
          <a:srcRect/>
          <a:stretch>
            <a:fillRect/>
          </a:stretch>
        </p:blipFill>
        <p:spPr bwMode="auto">
          <a:xfrm rot="10800000" flipV="1">
            <a:off x="1846925" y="6503252"/>
            <a:ext cx="8475388" cy="171450"/>
          </a:xfrm>
          <a:prstGeom prst="rect">
            <a:avLst/>
          </a:prstGeom>
          <a:noFill/>
          <a:ln w="9525">
            <a:noFill/>
            <a:miter lim="800000"/>
            <a:headEnd/>
            <a:tailEnd/>
          </a:ln>
        </p:spPr>
      </p:pic>
      <p:grpSp>
        <p:nvGrpSpPr>
          <p:cNvPr id="17" name="Group 16"/>
          <p:cNvGrpSpPr/>
          <p:nvPr/>
        </p:nvGrpSpPr>
        <p:grpSpPr>
          <a:xfrm>
            <a:off x="1638236" y="6337478"/>
            <a:ext cx="509282" cy="509282"/>
            <a:chOff x="452190" y="3133126"/>
            <a:chExt cx="286946" cy="286946"/>
          </a:xfrm>
        </p:grpSpPr>
        <p:sp>
          <p:nvSpPr>
            <p:cNvPr id="18" name="Oval 17"/>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Oval 18"/>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0" name="Group 19"/>
          <p:cNvGrpSpPr/>
          <p:nvPr/>
        </p:nvGrpSpPr>
        <p:grpSpPr>
          <a:xfrm>
            <a:off x="10037692" y="6337478"/>
            <a:ext cx="509282" cy="509282"/>
            <a:chOff x="452190" y="3133126"/>
            <a:chExt cx="286946" cy="286946"/>
          </a:xfrm>
        </p:grpSpPr>
        <p:sp>
          <p:nvSpPr>
            <p:cNvPr id="21" name="Oval 2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Oval 2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30" name="nhacnen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10210800" y="6400800"/>
            <a:ext cx="457200" cy="457200"/>
          </a:xfrm>
          <a:prstGeom prst="rect">
            <a:avLst/>
          </a:prstGeom>
        </p:spPr>
      </p:pic>
    </p:spTree>
    <p:extLst>
      <p:ext uri="{BB962C8B-B14F-4D97-AF65-F5344CB8AC3E}">
        <p14:creationId xmlns:p14="http://schemas.microsoft.com/office/powerpoint/2010/main" val="1301393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3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5" name="menu_toggle_tone.wav"/>
                                        </p:tgtEl>
                                      </p:cMediaNode>
                                    </p:audio>
                                  </p:sub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3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300"/>
                                        <p:tgtEl>
                                          <p:spTgt spid="7"/>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300"/>
                                        <p:tgtEl>
                                          <p:spTgt spid="4"/>
                                        </p:tgtEl>
                                      </p:cBhvr>
                                    </p:animEffect>
                                  </p:childTnLst>
                                </p:cTn>
                              </p:par>
                            </p:childTnLst>
                          </p:cTn>
                        </p:par>
                        <p:par>
                          <p:cTn id="19" fill="hold">
                            <p:stCondLst>
                              <p:cond delay="300"/>
                            </p:stCondLst>
                            <p:childTnLst>
                              <p:par>
                                <p:cTn id="20" presetID="49" presetClass="entr" presetSubtype="0" de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300" fill="hold"/>
                                        <p:tgtEl>
                                          <p:spTgt spid="10"/>
                                        </p:tgtEl>
                                        <p:attrNameLst>
                                          <p:attrName>ppt_w</p:attrName>
                                        </p:attrNameLst>
                                      </p:cBhvr>
                                      <p:tavLst>
                                        <p:tav tm="0">
                                          <p:val>
                                            <p:fltVal val="0"/>
                                          </p:val>
                                        </p:tav>
                                        <p:tav tm="100000">
                                          <p:val>
                                            <p:strVal val="#ppt_w"/>
                                          </p:val>
                                        </p:tav>
                                      </p:tavLst>
                                    </p:anim>
                                    <p:anim calcmode="lin" valueType="num">
                                      <p:cBhvr>
                                        <p:cTn id="23" dur="300" fill="hold"/>
                                        <p:tgtEl>
                                          <p:spTgt spid="10"/>
                                        </p:tgtEl>
                                        <p:attrNameLst>
                                          <p:attrName>ppt_h</p:attrName>
                                        </p:attrNameLst>
                                      </p:cBhvr>
                                      <p:tavLst>
                                        <p:tav tm="0">
                                          <p:val>
                                            <p:fltVal val="0"/>
                                          </p:val>
                                        </p:tav>
                                        <p:tav tm="100000">
                                          <p:val>
                                            <p:strVal val="#ppt_h"/>
                                          </p:val>
                                        </p:tav>
                                      </p:tavLst>
                                    </p:anim>
                                    <p:anim calcmode="lin" valueType="num">
                                      <p:cBhvr>
                                        <p:cTn id="24" dur="300" fill="hold"/>
                                        <p:tgtEl>
                                          <p:spTgt spid="10"/>
                                        </p:tgtEl>
                                        <p:attrNameLst>
                                          <p:attrName>style.rotation</p:attrName>
                                        </p:attrNameLst>
                                      </p:cBhvr>
                                      <p:tavLst>
                                        <p:tav tm="0">
                                          <p:val>
                                            <p:fltVal val="360"/>
                                          </p:val>
                                        </p:tav>
                                        <p:tav tm="100000">
                                          <p:val>
                                            <p:fltVal val="0"/>
                                          </p:val>
                                        </p:tav>
                                      </p:tavLst>
                                    </p:anim>
                                    <p:animEffect transition="in" filter="fade">
                                      <p:cBhvr>
                                        <p:cTn id="25" dur="3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6" name="Beep_1.wav"/>
                                        </p:tgtEl>
                                      </p:cMediaNode>
                                    </p:audio>
                                  </p:subTnLst>
                                </p:cTn>
                              </p:par>
                              <p:par>
                                <p:cTn id="26" presetID="49" presetClass="entr" presetSubtype="0" decel="10000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300" fill="hold"/>
                                        <p:tgtEl>
                                          <p:spTgt spid="13"/>
                                        </p:tgtEl>
                                        <p:attrNameLst>
                                          <p:attrName>ppt_w</p:attrName>
                                        </p:attrNameLst>
                                      </p:cBhvr>
                                      <p:tavLst>
                                        <p:tav tm="0">
                                          <p:val>
                                            <p:fltVal val="0"/>
                                          </p:val>
                                        </p:tav>
                                        <p:tav tm="100000">
                                          <p:val>
                                            <p:strVal val="#ppt_w"/>
                                          </p:val>
                                        </p:tav>
                                      </p:tavLst>
                                    </p:anim>
                                    <p:anim calcmode="lin" valueType="num">
                                      <p:cBhvr>
                                        <p:cTn id="29" dur="300" fill="hold"/>
                                        <p:tgtEl>
                                          <p:spTgt spid="13"/>
                                        </p:tgtEl>
                                        <p:attrNameLst>
                                          <p:attrName>ppt_h</p:attrName>
                                        </p:attrNameLst>
                                      </p:cBhvr>
                                      <p:tavLst>
                                        <p:tav tm="0">
                                          <p:val>
                                            <p:fltVal val="0"/>
                                          </p:val>
                                        </p:tav>
                                        <p:tav tm="100000">
                                          <p:val>
                                            <p:strVal val="#ppt_h"/>
                                          </p:val>
                                        </p:tav>
                                      </p:tavLst>
                                    </p:anim>
                                    <p:anim calcmode="lin" valueType="num">
                                      <p:cBhvr>
                                        <p:cTn id="30" dur="300" fill="hold"/>
                                        <p:tgtEl>
                                          <p:spTgt spid="13"/>
                                        </p:tgtEl>
                                        <p:attrNameLst>
                                          <p:attrName>style.rotation</p:attrName>
                                        </p:attrNameLst>
                                      </p:cBhvr>
                                      <p:tavLst>
                                        <p:tav tm="0">
                                          <p:val>
                                            <p:fltVal val="360"/>
                                          </p:val>
                                        </p:tav>
                                        <p:tav tm="100000">
                                          <p:val>
                                            <p:fltVal val="0"/>
                                          </p:val>
                                        </p:tav>
                                      </p:tavLst>
                                    </p:anim>
                                    <p:animEffect transition="in" filter="fade">
                                      <p:cBhvr>
                                        <p:cTn id="31" dur="300"/>
                                        <p:tgtEl>
                                          <p:spTgt spid="13"/>
                                        </p:tgtEl>
                                      </p:cBhvr>
                                    </p:animEffect>
                                  </p:childTnLst>
                                </p:cTn>
                              </p:par>
                            </p:childTnLst>
                          </p:cTn>
                        </p:par>
                        <p:par>
                          <p:cTn id="32" fill="hold">
                            <p:stCondLst>
                              <p:cond delay="600"/>
                            </p:stCondLst>
                            <p:childTnLst>
                              <p:par>
                                <p:cTn id="33" presetID="50" presetClass="entr" presetSubtype="0" decel="10000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700" fill="hold"/>
                                        <p:tgtEl>
                                          <p:spTgt spid="9"/>
                                        </p:tgtEl>
                                        <p:attrNameLst>
                                          <p:attrName>ppt_w</p:attrName>
                                        </p:attrNameLst>
                                      </p:cBhvr>
                                      <p:tavLst>
                                        <p:tav tm="0">
                                          <p:val>
                                            <p:strVal val="#ppt_w+.3"/>
                                          </p:val>
                                        </p:tav>
                                        <p:tav tm="100000">
                                          <p:val>
                                            <p:strVal val="#ppt_w"/>
                                          </p:val>
                                        </p:tav>
                                      </p:tavLst>
                                    </p:anim>
                                    <p:anim calcmode="lin" valueType="num">
                                      <p:cBhvr>
                                        <p:cTn id="36" dur="700" fill="hold"/>
                                        <p:tgtEl>
                                          <p:spTgt spid="9"/>
                                        </p:tgtEl>
                                        <p:attrNameLst>
                                          <p:attrName>ppt_h</p:attrName>
                                        </p:attrNameLst>
                                      </p:cBhvr>
                                      <p:tavLst>
                                        <p:tav tm="0">
                                          <p:val>
                                            <p:strVal val="#ppt_h"/>
                                          </p:val>
                                        </p:tav>
                                        <p:tav tm="100000">
                                          <p:val>
                                            <p:strVal val="#ppt_h"/>
                                          </p:val>
                                        </p:tav>
                                      </p:tavLst>
                                    </p:anim>
                                    <p:animEffect transition="in" filter="fade">
                                      <p:cBhvr>
                                        <p:cTn id="37" dur="700"/>
                                        <p:tgtEl>
                                          <p:spTgt spid="9"/>
                                        </p:tgtEl>
                                      </p:cBhvr>
                                    </p:animEffect>
                                  </p:childTnLst>
                                </p:cTn>
                              </p:par>
                              <p:par>
                                <p:cTn id="38" presetID="50" presetClass="entr" presetSubtype="0" decel="10000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p:cTn id="40" dur="700" fill="hold"/>
                                        <p:tgtEl>
                                          <p:spTgt spid="8"/>
                                        </p:tgtEl>
                                        <p:attrNameLst>
                                          <p:attrName>ppt_w</p:attrName>
                                        </p:attrNameLst>
                                      </p:cBhvr>
                                      <p:tavLst>
                                        <p:tav tm="0">
                                          <p:val>
                                            <p:strVal val="#ppt_w+.3"/>
                                          </p:val>
                                        </p:tav>
                                        <p:tav tm="100000">
                                          <p:val>
                                            <p:strVal val="#ppt_w"/>
                                          </p:val>
                                        </p:tav>
                                      </p:tavLst>
                                    </p:anim>
                                    <p:anim calcmode="lin" valueType="num">
                                      <p:cBhvr>
                                        <p:cTn id="41" dur="700" fill="hold"/>
                                        <p:tgtEl>
                                          <p:spTgt spid="8"/>
                                        </p:tgtEl>
                                        <p:attrNameLst>
                                          <p:attrName>ppt_h</p:attrName>
                                        </p:attrNameLst>
                                      </p:cBhvr>
                                      <p:tavLst>
                                        <p:tav tm="0">
                                          <p:val>
                                            <p:strVal val="#ppt_h"/>
                                          </p:val>
                                        </p:tav>
                                        <p:tav tm="100000">
                                          <p:val>
                                            <p:strVal val="#ppt_h"/>
                                          </p:val>
                                        </p:tav>
                                      </p:tavLst>
                                    </p:anim>
                                    <p:animEffect transition="in" filter="fade">
                                      <p:cBhvr>
                                        <p:cTn id="42" dur="7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7" name="suonho.wav"/>
                                        </p:tgtEl>
                                      </p:cMediaNode>
                                    </p:audio>
                                  </p:subTnLst>
                                </p:cTn>
                              </p:par>
                            </p:childTnLst>
                          </p:cTn>
                        </p:par>
                        <p:par>
                          <p:cTn id="43" fill="hold">
                            <p:stCondLst>
                              <p:cond delay="1300"/>
                            </p:stCondLst>
                            <p:childTnLst>
                              <p:par>
                                <p:cTn id="44" presetID="14" presetClass="entr" presetSubtype="10" fill="hold" grpId="0" nodeType="after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randombar(horizontal)">
                                      <p:cBhvr>
                                        <p:cTn id="46" dur="400"/>
                                        <p:tgtEl>
                                          <p:spTgt spid="5"/>
                                        </p:tgtEl>
                                      </p:cBhvr>
                                    </p:animEffect>
                                  </p:childTnLst>
                                  <p:subTnLst>
                                    <p:audio>
                                      <p:cMediaNode>
                                        <p:cTn display="0" masterRel="sameClick">
                                          <p:stCondLst>
                                            <p:cond evt="begin" delay="0">
                                              <p:tn val="44"/>
                                            </p:cond>
                                          </p:stCondLst>
                                          <p:endCondLst>
                                            <p:cond evt="onStopAudio" delay="0">
                                              <p:tgtEl>
                                                <p:sldTgt/>
                                              </p:tgtEl>
                                            </p:cond>
                                          </p:endCondLst>
                                        </p:cTn>
                                        <p:tgtEl>
                                          <p:sndTgt r:embed="rId8" name="fins__success-2.wav"/>
                                        </p:tgtEl>
                                      </p:cMediaNode>
                                    </p:audio>
                                  </p:subTnLst>
                                </p:cTn>
                              </p:par>
                            </p:childTnLst>
                          </p:cTn>
                        </p:par>
                        <p:par>
                          <p:cTn id="47" fill="hold">
                            <p:stCondLst>
                              <p:cond delay="1700"/>
                            </p:stCondLst>
                            <p:childTnLst>
                              <p:par>
                                <p:cTn id="48" presetID="1" presetClass="mediacall" presetSubtype="0" fill="hold" nodeType="afterEffect">
                                  <p:stCondLst>
                                    <p:cond delay="0"/>
                                  </p:stCondLst>
                                  <p:childTnLst>
                                    <p:cmd type="call" cmd="playFrom(0.0)">
                                      <p:cBhvr>
                                        <p:cTn id="49" dur="9566"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50" fill="hold" display="0">
                  <p:stCondLst>
                    <p:cond delay="indefinite"/>
                  </p:stCondLst>
                  <p:endCondLst>
                    <p:cond evt="onStopAudio" delay="0">
                      <p:tgtEl>
                        <p:sldTgt/>
                      </p:tgtEl>
                    </p:cond>
                  </p:endCondLst>
                </p:cTn>
                <p:tgtEl>
                  <p:spTgt spid="30"/>
                </p:tgtEl>
              </p:cMediaNode>
            </p:audio>
          </p:childTnLst>
        </p:cTn>
      </p:par>
    </p:tnLst>
    <p:bldLst>
      <p:bldP spid="2" grpId="0" animBg="1"/>
      <p:bldP spid="5" grpId="0" animBg="1"/>
      <p:bldP spid="8" grpId="0" animBg="1"/>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75"/>
          <p:cNvSpPr/>
          <p:nvPr/>
        </p:nvSpPr>
        <p:spPr>
          <a:xfrm>
            <a:off x="1856998" y="176213"/>
            <a:ext cx="3310290" cy="1813174"/>
          </a:xfrm>
          <a:prstGeom prst="rect">
            <a:avLst/>
          </a:prstGeom>
          <a:solidFill>
            <a:srgbClr val="008CF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p:cNvGrpSpPr/>
          <p:nvPr/>
        </p:nvGrpSpPr>
        <p:grpSpPr>
          <a:xfrm>
            <a:off x="5278669" y="2681558"/>
            <a:ext cx="1504630" cy="1497944"/>
            <a:chOff x="3778320" y="2704692"/>
            <a:chExt cx="1679506" cy="1672042"/>
          </a:xfrm>
        </p:grpSpPr>
        <p:pic>
          <p:nvPicPr>
            <p:cNvPr id="2" name="Picture 1"/>
            <p:cNvPicPr>
              <a:picLocks noChangeAspect="1"/>
            </p:cNvPicPr>
            <p:nvPr/>
          </p:nvPicPr>
          <p:blipFill>
            <a:blip r:embed="rId6"/>
            <a:stretch>
              <a:fillRect/>
            </a:stretch>
          </p:blipFill>
          <p:spPr>
            <a:xfrm>
              <a:off x="3778320" y="2704692"/>
              <a:ext cx="1679506" cy="1672042"/>
            </a:xfrm>
            <a:prstGeom prst="rect">
              <a:avLst/>
            </a:prstGeom>
            <a:effectLst>
              <a:glow rad="127000">
                <a:srgbClr val="00FF4E">
                  <a:alpha val="50000"/>
                </a:srgbClr>
              </a:glow>
            </a:effectLst>
          </p:spPr>
        </p:pic>
        <p:sp>
          <p:nvSpPr>
            <p:cNvPr id="4" name="Oval 3"/>
            <p:cNvSpPr/>
            <p:nvPr/>
          </p:nvSpPr>
          <p:spPr>
            <a:xfrm>
              <a:off x="4412457" y="3318095"/>
              <a:ext cx="413300" cy="429290"/>
            </a:xfrm>
            <a:prstGeom prst="ellipse">
              <a:avLst/>
            </a:prstGeom>
            <a:solidFill>
              <a:srgbClr val="212121"/>
            </a:solidFill>
            <a:ln>
              <a:noFill/>
            </a:ln>
            <a:effectLst>
              <a:glow rad="127000">
                <a:srgbClr val="008CF5">
                  <a:alpha val="49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Oval 4"/>
            <p:cNvSpPr/>
            <p:nvPr/>
          </p:nvSpPr>
          <p:spPr>
            <a:xfrm>
              <a:off x="4483170" y="3401441"/>
              <a:ext cx="269806" cy="269806"/>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 name="Group 9"/>
          <p:cNvGrpSpPr/>
          <p:nvPr/>
        </p:nvGrpSpPr>
        <p:grpSpPr>
          <a:xfrm>
            <a:off x="6344504" y="2765375"/>
            <a:ext cx="252786" cy="252786"/>
            <a:chOff x="457200" y="3895493"/>
            <a:chExt cx="327574" cy="327574"/>
          </a:xfrm>
        </p:grpSpPr>
        <p:sp>
          <p:nvSpPr>
            <p:cNvPr id="8" name="Oval 7"/>
            <p:cNvSpPr/>
            <p:nvPr/>
          </p:nvSpPr>
          <p:spPr>
            <a:xfrm>
              <a:off x="457200" y="3895493"/>
              <a:ext cx="327574" cy="327574"/>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Oval 8"/>
            <p:cNvSpPr/>
            <p:nvPr/>
          </p:nvSpPr>
          <p:spPr>
            <a:xfrm>
              <a:off x="550827" y="3984862"/>
              <a:ext cx="140318" cy="140318"/>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 name="Group 29"/>
          <p:cNvGrpSpPr/>
          <p:nvPr/>
        </p:nvGrpSpPr>
        <p:grpSpPr>
          <a:xfrm>
            <a:off x="6382534" y="3956737"/>
            <a:ext cx="252786" cy="252786"/>
            <a:chOff x="457200" y="3895493"/>
            <a:chExt cx="327574" cy="327574"/>
          </a:xfrm>
        </p:grpSpPr>
        <p:sp>
          <p:nvSpPr>
            <p:cNvPr id="31" name="Oval 30"/>
            <p:cNvSpPr/>
            <p:nvPr/>
          </p:nvSpPr>
          <p:spPr>
            <a:xfrm>
              <a:off x="457200" y="3895493"/>
              <a:ext cx="327574" cy="327574"/>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Oval 31"/>
            <p:cNvSpPr/>
            <p:nvPr/>
          </p:nvSpPr>
          <p:spPr>
            <a:xfrm>
              <a:off x="550827" y="3984862"/>
              <a:ext cx="140318" cy="140318"/>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3" name="Group 32"/>
          <p:cNvGrpSpPr/>
          <p:nvPr/>
        </p:nvGrpSpPr>
        <p:grpSpPr>
          <a:xfrm>
            <a:off x="5528601" y="2765375"/>
            <a:ext cx="252786" cy="252786"/>
            <a:chOff x="457200" y="3895493"/>
            <a:chExt cx="327574" cy="327574"/>
          </a:xfrm>
        </p:grpSpPr>
        <p:sp>
          <p:nvSpPr>
            <p:cNvPr id="34" name="Oval 33"/>
            <p:cNvSpPr/>
            <p:nvPr/>
          </p:nvSpPr>
          <p:spPr>
            <a:xfrm>
              <a:off x="457200" y="3895493"/>
              <a:ext cx="327574" cy="327574"/>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Oval 34"/>
            <p:cNvSpPr/>
            <p:nvPr/>
          </p:nvSpPr>
          <p:spPr>
            <a:xfrm>
              <a:off x="550827" y="3984862"/>
              <a:ext cx="140318" cy="140318"/>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p:cNvGrpSpPr/>
          <p:nvPr/>
        </p:nvGrpSpPr>
        <p:grpSpPr>
          <a:xfrm>
            <a:off x="5550758" y="4010533"/>
            <a:ext cx="252786" cy="252786"/>
            <a:chOff x="457200" y="3895493"/>
            <a:chExt cx="327574" cy="327574"/>
          </a:xfrm>
        </p:grpSpPr>
        <p:sp>
          <p:nvSpPr>
            <p:cNvPr id="37" name="Oval 36"/>
            <p:cNvSpPr/>
            <p:nvPr/>
          </p:nvSpPr>
          <p:spPr>
            <a:xfrm>
              <a:off x="457200" y="3895493"/>
              <a:ext cx="327574" cy="327574"/>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Oval 37"/>
            <p:cNvSpPr/>
            <p:nvPr/>
          </p:nvSpPr>
          <p:spPr>
            <a:xfrm>
              <a:off x="550827" y="3984862"/>
              <a:ext cx="140318" cy="140318"/>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14" name="Group 113"/>
          <p:cNvGrpSpPr/>
          <p:nvPr/>
        </p:nvGrpSpPr>
        <p:grpSpPr>
          <a:xfrm>
            <a:off x="6475863" y="2117299"/>
            <a:ext cx="3934135" cy="671028"/>
            <a:chOff x="4765365" y="2514600"/>
            <a:chExt cx="3934135" cy="671028"/>
          </a:xfrm>
        </p:grpSpPr>
        <p:cxnSp>
          <p:nvCxnSpPr>
            <p:cNvPr id="24" name="Straight Connector 23"/>
            <p:cNvCxnSpPr>
              <a:endCxn id="8" idx="7"/>
            </p:cNvCxnSpPr>
            <p:nvPr/>
          </p:nvCxnSpPr>
          <p:spPr>
            <a:xfrm flipH="1">
              <a:off x="4765365" y="2521541"/>
              <a:ext cx="575457" cy="664087"/>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5448300" y="2514600"/>
              <a:ext cx="3251200" cy="0"/>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13" name="Group 112"/>
          <p:cNvGrpSpPr/>
          <p:nvPr/>
        </p:nvGrpSpPr>
        <p:grpSpPr>
          <a:xfrm>
            <a:off x="1953885" y="2089642"/>
            <a:ext cx="3596873" cy="675737"/>
            <a:chOff x="472440" y="2506339"/>
            <a:chExt cx="3481351" cy="486543"/>
          </a:xfrm>
        </p:grpSpPr>
        <p:cxnSp>
          <p:nvCxnSpPr>
            <p:cNvPr id="41" name="Straight Connector 40"/>
            <p:cNvCxnSpPr/>
            <p:nvPr/>
          </p:nvCxnSpPr>
          <p:spPr>
            <a:xfrm flipH="1" flipV="1">
              <a:off x="3643707" y="2506339"/>
              <a:ext cx="310084" cy="486543"/>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472440" y="2514600"/>
              <a:ext cx="3169562" cy="0"/>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19" name="Group 118"/>
          <p:cNvGrpSpPr/>
          <p:nvPr/>
        </p:nvGrpSpPr>
        <p:grpSpPr>
          <a:xfrm>
            <a:off x="1967408" y="4240364"/>
            <a:ext cx="3606303" cy="345693"/>
            <a:chOff x="472440" y="4096313"/>
            <a:chExt cx="3459655" cy="248952"/>
          </a:xfrm>
        </p:grpSpPr>
        <p:cxnSp>
          <p:nvCxnSpPr>
            <p:cNvPr id="44" name="Straight Connector 43"/>
            <p:cNvCxnSpPr/>
            <p:nvPr/>
          </p:nvCxnSpPr>
          <p:spPr>
            <a:xfrm flipH="1">
              <a:off x="3661910" y="4096313"/>
              <a:ext cx="270185" cy="248952"/>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472440" y="4343400"/>
              <a:ext cx="3169561" cy="0"/>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32" name="Group 131"/>
          <p:cNvGrpSpPr/>
          <p:nvPr/>
        </p:nvGrpSpPr>
        <p:grpSpPr>
          <a:xfrm>
            <a:off x="6626437" y="4228776"/>
            <a:ext cx="3797629" cy="387171"/>
            <a:chOff x="4901871" y="3963638"/>
            <a:chExt cx="3797629" cy="387171"/>
          </a:xfrm>
        </p:grpSpPr>
        <p:cxnSp>
          <p:nvCxnSpPr>
            <p:cNvPr id="50" name="Straight Connector 49"/>
            <p:cNvCxnSpPr/>
            <p:nvPr/>
          </p:nvCxnSpPr>
          <p:spPr>
            <a:xfrm>
              <a:off x="4901871" y="3963638"/>
              <a:ext cx="539405" cy="387171"/>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H="1">
              <a:off x="5441276" y="4343400"/>
              <a:ext cx="3258224" cy="0"/>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grpSp>
      <p:sp>
        <p:nvSpPr>
          <p:cNvPr id="63" name="nhóm 1"/>
          <p:cNvSpPr txBox="1"/>
          <p:nvPr/>
        </p:nvSpPr>
        <p:spPr>
          <a:xfrm>
            <a:off x="1791638" y="1700560"/>
            <a:ext cx="33020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FF4E"/>
                </a:solidFill>
                <a:effectLst>
                  <a:glow rad="101600">
                    <a:srgbClr val="00FF4E">
                      <a:alpha val="40000"/>
                    </a:srgbClr>
                  </a:glow>
                </a:effectLst>
                <a:uLnTx/>
                <a:uFillTx/>
                <a:latin typeface="Arial" panose="020B0604020202020204" pitchFamily="34" charset="0"/>
                <a:ea typeface="+mn-ea"/>
                <a:cs typeface="Arial" panose="020B0604020202020204" pitchFamily="34" charset="0"/>
              </a:rPr>
              <a:t>     NHÓM 1</a:t>
            </a:r>
            <a:endParaRPr kumimoji="0" lang="vi-VN" sz="2000" b="1" i="0" u="none" strike="noStrike" kern="1200" cap="none" spc="0" normalizeH="0" baseline="0" noProof="0" dirty="0">
              <a:ln>
                <a:noFill/>
              </a:ln>
              <a:solidFill>
                <a:srgbClr val="00FF4E"/>
              </a:solidFill>
              <a:effectLst>
                <a:glow rad="101600">
                  <a:srgbClr val="00FF4E">
                    <a:alpha val="40000"/>
                  </a:srgbClr>
                </a:glow>
              </a:effectLst>
              <a:uLnTx/>
              <a:uFillTx/>
              <a:latin typeface="Arial" panose="020B0604020202020204" pitchFamily="34" charset="0"/>
              <a:ea typeface="+mn-ea"/>
              <a:cs typeface="Arial" panose="020B0604020202020204" pitchFamily="34" charset="0"/>
            </a:endParaRPr>
          </a:p>
        </p:txBody>
      </p:sp>
      <p:sp>
        <p:nvSpPr>
          <p:cNvPr id="64" name="Nhóm 2"/>
          <p:cNvSpPr txBox="1"/>
          <p:nvPr/>
        </p:nvSpPr>
        <p:spPr>
          <a:xfrm>
            <a:off x="7307849" y="1702429"/>
            <a:ext cx="33020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FF4E"/>
                </a:solidFill>
                <a:effectLst>
                  <a:glow rad="101600">
                    <a:srgbClr val="00FF4E">
                      <a:alpha val="40000"/>
                    </a:srgbClr>
                  </a:glow>
                </a:effectLst>
                <a:uLnTx/>
                <a:uFillTx/>
                <a:latin typeface="Arial" panose="020B0604020202020204" pitchFamily="34" charset="0"/>
                <a:ea typeface="+mn-ea"/>
                <a:cs typeface="Arial" panose="020B0604020202020204" pitchFamily="34" charset="0"/>
              </a:rPr>
              <a:t>NHÓM 2</a:t>
            </a:r>
            <a:endParaRPr kumimoji="0" lang="vi-VN" sz="2000" b="1" i="0" u="none" strike="noStrike" kern="1200" cap="none" spc="0" normalizeH="0" baseline="0" noProof="0" dirty="0">
              <a:ln>
                <a:noFill/>
              </a:ln>
              <a:solidFill>
                <a:srgbClr val="00FF4E"/>
              </a:solidFill>
              <a:effectLst>
                <a:glow rad="101600">
                  <a:srgbClr val="00FF4E">
                    <a:alpha val="40000"/>
                  </a:srgbClr>
                </a:glow>
              </a:effectLst>
              <a:uLnTx/>
              <a:uFillTx/>
              <a:latin typeface="Arial" panose="020B0604020202020204" pitchFamily="34" charset="0"/>
              <a:ea typeface="+mn-ea"/>
              <a:cs typeface="Arial" panose="020B0604020202020204" pitchFamily="34" charset="0"/>
            </a:endParaRPr>
          </a:p>
        </p:txBody>
      </p:sp>
      <p:sp>
        <p:nvSpPr>
          <p:cNvPr id="65" name="Nhóm 3"/>
          <p:cNvSpPr txBox="1"/>
          <p:nvPr/>
        </p:nvSpPr>
        <p:spPr>
          <a:xfrm>
            <a:off x="1574837" y="4644098"/>
            <a:ext cx="369619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FF4E"/>
                </a:solidFill>
                <a:effectLst>
                  <a:glow rad="101600">
                    <a:srgbClr val="00FF4E">
                      <a:alpha val="40000"/>
                    </a:srgbClr>
                  </a:glow>
                </a:effectLst>
                <a:uLnTx/>
                <a:uFillTx/>
                <a:latin typeface="Arial" panose="020B0604020202020204" pitchFamily="34" charset="0"/>
                <a:ea typeface="+mn-ea"/>
                <a:cs typeface="Arial" panose="020B0604020202020204" pitchFamily="34" charset="0"/>
              </a:rPr>
              <a:t>      NHÓM 3</a:t>
            </a:r>
            <a:endParaRPr kumimoji="0" lang="vi-VN" sz="2000" b="1" i="0" u="none" strike="noStrike" kern="1200" cap="none" spc="0" normalizeH="0" baseline="0" noProof="0" dirty="0">
              <a:ln>
                <a:noFill/>
              </a:ln>
              <a:solidFill>
                <a:srgbClr val="00FF4E"/>
              </a:solidFill>
              <a:effectLst>
                <a:glow rad="101600">
                  <a:srgbClr val="00FF4E">
                    <a:alpha val="40000"/>
                  </a:srgbClr>
                </a:glow>
              </a:effectLst>
              <a:uLnTx/>
              <a:uFillTx/>
              <a:latin typeface="Arial" panose="020B0604020202020204" pitchFamily="34" charset="0"/>
              <a:ea typeface="+mn-ea"/>
              <a:cs typeface="Arial" panose="020B0604020202020204" pitchFamily="34" charset="0"/>
            </a:endParaRPr>
          </a:p>
        </p:txBody>
      </p:sp>
      <p:sp>
        <p:nvSpPr>
          <p:cNvPr id="66" name="Nhóm 4"/>
          <p:cNvSpPr txBox="1"/>
          <p:nvPr/>
        </p:nvSpPr>
        <p:spPr>
          <a:xfrm>
            <a:off x="7097455" y="4702492"/>
            <a:ext cx="33020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FF4E"/>
                </a:solidFill>
                <a:effectLst>
                  <a:glow rad="101600">
                    <a:srgbClr val="00FF4E">
                      <a:alpha val="40000"/>
                    </a:srgbClr>
                  </a:glow>
                </a:effectLst>
                <a:uLnTx/>
                <a:uFillTx/>
                <a:latin typeface="Arial" panose="020B0604020202020204" pitchFamily="34" charset="0"/>
                <a:ea typeface="+mn-ea"/>
                <a:cs typeface="Arial" panose="020B0604020202020204" pitchFamily="34" charset="0"/>
              </a:rPr>
              <a:t>      NHÓM 4</a:t>
            </a:r>
            <a:endParaRPr kumimoji="0" lang="vi-VN" sz="2000" b="1" i="0" u="none" strike="noStrike" kern="1200" cap="none" spc="0" normalizeH="0" baseline="0" noProof="0" dirty="0">
              <a:ln>
                <a:noFill/>
              </a:ln>
              <a:solidFill>
                <a:srgbClr val="00FF4E"/>
              </a:solidFill>
              <a:effectLst>
                <a:glow rad="101600">
                  <a:srgbClr val="00FF4E">
                    <a:alpha val="40000"/>
                  </a:srgbClr>
                </a:glow>
              </a:effectLst>
              <a:uLnTx/>
              <a:uFillTx/>
              <a:latin typeface="Arial" panose="020B0604020202020204" pitchFamily="34" charset="0"/>
              <a:ea typeface="+mn-ea"/>
              <a:cs typeface="Arial" panose="020B0604020202020204" pitchFamily="34" charset="0"/>
            </a:endParaRPr>
          </a:p>
        </p:txBody>
      </p:sp>
      <p:pic>
        <p:nvPicPr>
          <p:cNvPr id="67" name="Picture 6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43043" y="297815"/>
            <a:ext cx="1380146" cy="1380146"/>
          </a:xfrm>
          <a:prstGeom prst="rect">
            <a:avLst/>
          </a:prstGeom>
        </p:spPr>
      </p:pic>
      <p:sp>
        <p:nvSpPr>
          <p:cNvPr id="68" name="Left Bracket 67"/>
          <p:cNvSpPr/>
          <p:nvPr/>
        </p:nvSpPr>
        <p:spPr>
          <a:xfrm rot="16200000">
            <a:off x="3460785" y="372011"/>
            <a:ext cx="111088" cy="3240881"/>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Left Bracket 68"/>
          <p:cNvSpPr/>
          <p:nvPr/>
        </p:nvSpPr>
        <p:spPr>
          <a:xfrm rot="16200000" flipH="1">
            <a:off x="3452937" y="132803"/>
            <a:ext cx="105279" cy="3240882"/>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Rectangle 114"/>
          <p:cNvSpPr/>
          <p:nvPr/>
        </p:nvSpPr>
        <p:spPr>
          <a:xfrm>
            <a:off x="7137705" y="1384"/>
            <a:ext cx="3258224" cy="1975619"/>
          </a:xfrm>
          <a:prstGeom prst="rect">
            <a:avLst/>
          </a:prstGeom>
          <a:solidFill>
            <a:srgbClr val="008CF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6" name="Picture 1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50254" y="375036"/>
            <a:ext cx="1352520" cy="1352520"/>
          </a:xfrm>
          <a:prstGeom prst="rect">
            <a:avLst/>
          </a:prstGeom>
        </p:spPr>
      </p:pic>
      <p:sp>
        <p:nvSpPr>
          <p:cNvPr id="118" name="Left Bracket 117"/>
          <p:cNvSpPr/>
          <p:nvPr/>
        </p:nvSpPr>
        <p:spPr>
          <a:xfrm rot="5400000" flipH="1">
            <a:off x="8695816" y="396675"/>
            <a:ext cx="105279" cy="3240882"/>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Rectangle 123"/>
          <p:cNvSpPr/>
          <p:nvPr/>
        </p:nvSpPr>
        <p:spPr>
          <a:xfrm>
            <a:off x="1927339" y="4702492"/>
            <a:ext cx="3248705" cy="2057038"/>
          </a:xfrm>
          <a:prstGeom prst="rect">
            <a:avLst/>
          </a:prstGeom>
          <a:solidFill>
            <a:srgbClr val="008CF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5" name="Picture 1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15537" y="5198804"/>
            <a:ext cx="1407653" cy="1407653"/>
          </a:xfrm>
          <a:prstGeom prst="rect">
            <a:avLst/>
          </a:prstGeom>
          <a:noFill/>
          <a:ln>
            <a:noFill/>
          </a:ln>
        </p:spPr>
      </p:pic>
      <p:sp>
        <p:nvSpPr>
          <p:cNvPr id="126" name="Left Bracket 125"/>
          <p:cNvSpPr/>
          <p:nvPr/>
        </p:nvSpPr>
        <p:spPr>
          <a:xfrm rot="16200000">
            <a:off x="3523821" y="3379153"/>
            <a:ext cx="111088" cy="3240881"/>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Left Bracket 126"/>
          <p:cNvSpPr/>
          <p:nvPr/>
        </p:nvSpPr>
        <p:spPr>
          <a:xfrm rot="16200000" flipH="1">
            <a:off x="3521687" y="3137291"/>
            <a:ext cx="105279" cy="3240882"/>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Rectangle 132"/>
          <p:cNvSpPr/>
          <p:nvPr/>
        </p:nvSpPr>
        <p:spPr>
          <a:xfrm>
            <a:off x="7089944" y="4839686"/>
            <a:ext cx="3202694" cy="1877641"/>
          </a:xfrm>
          <a:prstGeom prst="rect">
            <a:avLst/>
          </a:prstGeom>
          <a:solidFill>
            <a:srgbClr val="008CF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4" name="Picture 13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96248" y="5271577"/>
            <a:ext cx="1320777" cy="1320777"/>
          </a:xfrm>
          <a:prstGeom prst="rect">
            <a:avLst/>
          </a:prstGeom>
        </p:spPr>
      </p:pic>
      <p:sp>
        <p:nvSpPr>
          <p:cNvPr id="135" name="Left Bracket 134"/>
          <p:cNvSpPr/>
          <p:nvPr/>
        </p:nvSpPr>
        <p:spPr>
          <a:xfrm rot="16200000">
            <a:off x="8726072" y="3388291"/>
            <a:ext cx="111088" cy="3240881"/>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Left Bracket 135"/>
          <p:cNvSpPr/>
          <p:nvPr/>
        </p:nvSpPr>
        <p:spPr>
          <a:xfrm rot="16200000" flipH="1">
            <a:off x="8728978" y="3110703"/>
            <a:ext cx="105279" cy="3240882"/>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2" name="Group 51"/>
          <p:cNvGrpSpPr/>
          <p:nvPr/>
        </p:nvGrpSpPr>
        <p:grpSpPr>
          <a:xfrm>
            <a:off x="5264177" y="3353546"/>
            <a:ext cx="252786" cy="252786"/>
            <a:chOff x="457200" y="3895493"/>
            <a:chExt cx="327574" cy="327574"/>
          </a:xfrm>
        </p:grpSpPr>
        <p:sp>
          <p:nvSpPr>
            <p:cNvPr id="53" name="Oval 52"/>
            <p:cNvSpPr/>
            <p:nvPr/>
          </p:nvSpPr>
          <p:spPr>
            <a:xfrm>
              <a:off x="457200" y="3895493"/>
              <a:ext cx="327574" cy="327574"/>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Oval 53"/>
            <p:cNvSpPr/>
            <p:nvPr/>
          </p:nvSpPr>
          <p:spPr>
            <a:xfrm>
              <a:off x="550827" y="3984862"/>
              <a:ext cx="140318" cy="140318"/>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7" name="Rectangle 56"/>
          <p:cNvSpPr/>
          <p:nvPr/>
        </p:nvSpPr>
        <p:spPr>
          <a:xfrm>
            <a:off x="1780512" y="2323185"/>
            <a:ext cx="3263862" cy="1813174"/>
          </a:xfrm>
          <a:prstGeom prst="rect">
            <a:avLst/>
          </a:prstGeom>
          <a:solidFill>
            <a:srgbClr val="008CF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TextBox 57"/>
          <p:cNvSpPr txBox="1"/>
          <p:nvPr/>
        </p:nvSpPr>
        <p:spPr>
          <a:xfrm>
            <a:off x="1719395" y="3833464"/>
            <a:ext cx="33020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FF4E"/>
                </a:solidFill>
                <a:effectLst>
                  <a:glow rad="101600">
                    <a:srgbClr val="00FF4E">
                      <a:alpha val="40000"/>
                    </a:srgbClr>
                  </a:glow>
                </a:effectLst>
                <a:uLnTx/>
                <a:uFillTx/>
                <a:latin typeface="Arial" panose="020B0604020202020204" pitchFamily="34" charset="0"/>
                <a:ea typeface="+mn-ea"/>
                <a:cs typeface="Arial" panose="020B0604020202020204" pitchFamily="34" charset="0"/>
              </a:rPr>
              <a:t>      NHÓM 5</a:t>
            </a:r>
            <a:endParaRPr kumimoji="0" lang="vi-VN" sz="2000" b="1" i="0" u="none" strike="noStrike" kern="1200" cap="none" spc="0" normalizeH="0" baseline="0" noProof="0" dirty="0">
              <a:ln>
                <a:noFill/>
              </a:ln>
              <a:solidFill>
                <a:srgbClr val="00FF4E"/>
              </a:solidFill>
              <a:effectLst>
                <a:glow rad="101600">
                  <a:srgbClr val="00FF4E">
                    <a:alpha val="40000"/>
                  </a:srgbClr>
                </a:glow>
              </a:effectLst>
              <a:uLnTx/>
              <a:uFillTx/>
              <a:latin typeface="Arial" panose="020B0604020202020204" pitchFamily="34" charset="0"/>
              <a:ea typeface="+mn-ea"/>
              <a:cs typeface="Arial" panose="020B0604020202020204" pitchFamily="34" charset="0"/>
            </a:endParaRPr>
          </a:p>
        </p:txBody>
      </p:sp>
      <p:pic>
        <p:nvPicPr>
          <p:cNvPr id="59" name="Picture 5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11424" y="2450255"/>
            <a:ext cx="1380146" cy="1380146"/>
          </a:xfrm>
          <a:prstGeom prst="rect">
            <a:avLst/>
          </a:prstGeom>
        </p:spPr>
      </p:pic>
      <p:sp>
        <p:nvSpPr>
          <p:cNvPr id="70" name="Left Bracket 69"/>
          <p:cNvSpPr/>
          <p:nvPr/>
        </p:nvSpPr>
        <p:spPr>
          <a:xfrm rot="16200000">
            <a:off x="3360406" y="2504915"/>
            <a:ext cx="111088" cy="3240881"/>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Left Bracket 70"/>
          <p:cNvSpPr/>
          <p:nvPr/>
        </p:nvSpPr>
        <p:spPr>
          <a:xfrm rot="16200000" flipH="1">
            <a:off x="3352558" y="2265707"/>
            <a:ext cx="105279" cy="3240882"/>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Rectangle 88"/>
          <p:cNvSpPr/>
          <p:nvPr/>
        </p:nvSpPr>
        <p:spPr>
          <a:xfrm>
            <a:off x="7133252" y="2333651"/>
            <a:ext cx="3286277" cy="1813174"/>
          </a:xfrm>
          <a:prstGeom prst="rect">
            <a:avLst/>
          </a:prstGeom>
          <a:solidFill>
            <a:srgbClr val="008CF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TextBox 89"/>
          <p:cNvSpPr txBox="1"/>
          <p:nvPr/>
        </p:nvSpPr>
        <p:spPr>
          <a:xfrm>
            <a:off x="7104428" y="3857998"/>
            <a:ext cx="33020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FF4E"/>
                </a:solidFill>
                <a:effectLst>
                  <a:glow rad="101600">
                    <a:srgbClr val="00FF4E">
                      <a:alpha val="40000"/>
                    </a:srgbClr>
                  </a:glow>
                </a:effectLst>
                <a:uLnTx/>
                <a:uFillTx/>
                <a:latin typeface="Arial" panose="020B0604020202020204" pitchFamily="34" charset="0"/>
                <a:ea typeface="+mn-ea"/>
                <a:cs typeface="Arial" panose="020B0604020202020204" pitchFamily="34" charset="0"/>
              </a:rPr>
              <a:t>      NHÓM 6</a:t>
            </a:r>
            <a:endParaRPr kumimoji="0" lang="vi-VN" sz="2000" b="1" i="0" u="none" strike="noStrike" kern="1200" cap="none" spc="0" normalizeH="0" baseline="0" noProof="0" dirty="0">
              <a:ln>
                <a:noFill/>
              </a:ln>
              <a:solidFill>
                <a:srgbClr val="00FF4E"/>
              </a:solidFill>
              <a:effectLst>
                <a:glow rad="101600">
                  <a:srgbClr val="00FF4E">
                    <a:alpha val="40000"/>
                  </a:srgbClr>
                </a:glow>
              </a:effectLst>
              <a:uLnTx/>
              <a:uFillTx/>
              <a:latin typeface="Arial" panose="020B0604020202020204" pitchFamily="34" charset="0"/>
              <a:ea typeface="+mn-ea"/>
              <a:cs typeface="Arial" panose="020B0604020202020204" pitchFamily="34" charset="0"/>
            </a:endParaRPr>
          </a:p>
        </p:txBody>
      </p:sp>
      <p:pic>
        <p:nvPicPr>
          <p:cNvPr id="91" name="Picture 9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299082" y="2466923"/>
            <a:ext cx="1380146" cy="1380146"/>
          </a:xfrm>
          <a:prstGeom prst="rect">
            <a:avLst/>
          </a:prstGeom>
        </p:spPr>
      </p:pic>
      <p:sp>
        <p:nvSpPr>
          <p:cNvPr id="92" name="Left Bracket 91"/>
          <p:cNvSpPr/>
          <p:nvPr/>
        </p:nvSpPr>
        <p:spPr>
          <a:xfrm rot="16200000">
            <a:off x="8745439" y="2529449"/>
            <a:ext cx="111088" cy="3240881"/>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Left Bracket 92"/>
          <p:cNvSpPr/>
          <p:nvPr/>
        </p:nvSpPr>
        <p:spPr>
          <a:xfrm rot="16200000" flipH="1">
            <a:off x="8737591" y="2290241"/>
            <a:ext cx="105279" cy="3240882"/>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4" name="Group 93"/>
          <p:cNvGrpSpPr/>
          <p:nvPr/>
        </p:nvGrpSpPr>
        <p:grpSpPr>
          <a:xfrm>
            <a:off x="6655168" y="3249774"/>
            <a:ext cx="252786" cy="252786"/>
            <a:chOff x="457200" y="3895493"/>
            <a:chExt cx="327574" cy="327574"/>
          </a:xfrm>
        </p:grpSpPr>
        <p:sp>
          <p:nvSpPr>
            <p:cNvPr id="95" name="Oval 94"/>
            <p:cNvSpPr/>
            <p:nvPr/>
          </p:nvSpPr>
          <p:spPr>
            <a:xfrm>
              <a:off x="457200" y="3895493"/>
              <a:ext cx="327574" cy="327574"/>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6" name="Oval 95"/>
            <p:cNvSpPr/>
            <p:nvPr/>
          </p:nvSpPr>
          <p:spPr>
            <a:xfrm>
              <a:off x="550827" y="3984862"/>
              <a:ext cx="140318" cy="140318"/>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199762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360"/>
                                          </p:val>
                                        </p:tav>
                                        <p:tav tm="100000">
                                          <p:val>
                                            <p:fltVal val="0"/>
                                          </p:val>
                                        </p:tav>
                                      </p:tavLst>
                                    </p:anim>
                                    <p:animEffect transition="in" filter="fade">
                                      <p:cBhvr>
                                        <p:cTn id="10"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eep_4.wav"/>
                                        </p:tgtEl>
                                      </p:cMediaNode>
                                    </p:audio>
                                  </p:subTnLst>
                                </p:cTn>
                              </p:par>
                            </p:childTnLst>
                          </p:cTn>
                        </p:par>
                        <p:par>
                          <p:cTn id="11" fill="hold">
                            <p:stCondLst>
                              <p:cond delay="500"/>
                            </p:stCondLst>
                            <p:childTnLst>
                              <p:par>
                                <p:cTn id="12" presetID="49" presetClass="entr" presetSubtype="0" decel="100000" fill="hold" nodeType="afterEffect">
                                  <p:stCondLst>
                                    <p:cond delay="0"/>
                                  </p:stCondLst>
                                  <p:childTnLst>
                                    <p:set>
                                      <p:cBhvr>
                                        <p:cTn id="13" dur="1" fill="hold">
                                          <p:stCondLst>
                                            <p:cond delay="0"/>
                                          </p:stCondLst>
                                        </p:cTn>
                                        <p:tgtEl>
                                          <p:spTgt spid="33"/>
                                        </p:tgtEl>
                                        <p:attrNameLst>
                                          <p:attrName>style.visibility</p:attrName>
                                        </p:attrNameLst>
                                      </p:cBhvr>
                                      <p:to>
                                        <p:strVal val="visible"/>
                                      </p:to>
                                    </p:set>
                                    <p:anim calcmode="lin" valueType="num">
                                      <p:cBhvr>
                                        <p:cTn id="14" dur="300" fill="hold"/>
                                        <p:tgtEl>
                                          <p:spTgt spid="33"/>
                                        </p:tgtEl>
                                        <p:attrNameLst>
                                          <p:attrName>ppt_w</p:attrName>
                                        </p:attrNameLst>
                                      </p:cBhvr>
                                      <p:tavLst>
                                        <p:tav tm="0">
                                          <p:val>
                                            <p:fltVal val="0"/>
                                          </p:val>
                                        </p:tav>
                                        <p:tav tm="100000">
                                          <p:val>
                                            <p:strVal val="#ppt_w"/>
                                          </p:val>
                                        </p:tav>
                                      </p:tavLst>
                                    </p:anim>
                                    <p:anim calcmode="lin" valueType="num">
                                      <p:cBhvr>
                                        <p:cTn id="15" dur="300" fill="hold"/>
                                        <p:tgtEl>
                                          <p:spTgt spid="33"/>
                                        </p:tgtEl>
                                        <p:attrNameLst>
                                          <p:attrName>ppt_h</p:attrName>
                                        </p:attrNameLst>
                                      </p:cBhvr>
                                      <p:tavLst>
                                        <p:tav tm="0">
                                          <p:val>
                                            <p:fltVal val="0"/>
                                          </p:val>
                                        </p:tav>
                                        <p:tav tm="100000">
                                          <p:val>
                                            <p:strVal val="#ppt_h"/>
                                          </p:val>
                                        </p:tav>
                                      </p:tavLst>
                                    </p:anim>
                                    <p:anim calcmode="lin" valueType="num">
                                      <p:cBhvr>
                                        <p:cTn id="16" dur="300" fill="hold"/>
                                        <p:tgtEl>
                                          <p:spTgt spid="33"/>
                                        </p:tgtEl>
                                        <p:attrNameLst>
                                          <p:attrName>style.rotation</p:attrName>
                                        </p:attrNameLst>
                                      </p:cBhvr>
                                      <p:tavLst>
                                        <p:tav tm="0">
                                          <p:val>
                                            <p:fltVal val="360"/>
                                          </p:val>
                                        </p:tav>
                                        <p:tav tm="100000">
                                          <p:val>
                                            <p:fltVal val="0"/>
                                          </p:val>
                                        </p:tav>
                                      </p:tavLst>
                                    </p:anim>
                                    <p:animEffect transition="in" filter="fade">
                                      <p:cBhvr>
                                        <p:cTn id="17" dur="300"/>
                                        <p:tgtEl>
                                          <p:spTgt spid="33"/>
                                        </p:tgtEl>
                                      </p:cBhvr>
                                    </p:animEffect>
                                  </p:childTnLst>
                                </p:cTn>
                              </p:par>
                            </p:childTnLst>
                          </p:cTn>
                        </p:par>
                        <p:par>
                          <p:cTn id="18" fill="hold">
                            <p:stCondLst>
                              <p:cond delay="800"/>
                            </p:stCondLst>
                            <p:childTnLst>
                              <p:par>
                                <p:cTn id="19" presetID="22" presetClass="entr" presetSubtype="2" fill="hold" nodeType="afterEffect">
                                  <p:stCondLst>
                                    <p:cond delay="0"/>
                                  </p:stCondLst>
                                  <p:childTnLst>
                                    <p:set>
                                      <p:cBhvr>
                                        <p:cTn id="20" dur="1" fill="hold">
                                          <p:stCondLst>
                                            <p:cond delay="0"/>
                                          </p:stCondLst>
                                        </p:cTn>
                                        <p:tgtEl>
                                          <p:spTgt spid="113"/>
                                        </p:tgtEl>
                                        <p:attrNameLst>
                                          <p:attrName>style.visibility</p:attrName>
                                        </p:attrNameLst>
                                      </p:cBhvr>
                                      <p:to>
                                        <p:strVal val="visible"/>
                                      </p:to>
                                    </p:set>
                                    <p:animEffect transition="in" filter="wipe(right)">
                                      <p:cBhvr>
                                        <p:cTn id="21" dur="500"/>
                                        <p:tgtEl>
                                          <p:spTgt spid="113"/>
                                        </p:tgtEl>
                                      </p:cBhvr>
                                    </p:animEffect>
                                  </p:childTnLst>
                                  <p:subTnLst>
                                    <p:audio>
                                      <p:cMediaNode>
                                        <p:cTn display="0" masterRel="sameClick">
                                          <p:stCondLst>
                                            <p:cond evt="begin" delay="0">
                                              <p:tn val="19"/>
                                            </p:cond>
                                          </p:stCondLst>
                                          <p:endCondLst>
                                            <p:cond evt="onStopAudio" delay="0">
                                              <p:tgtEl>
                                                <p:sldTgt/>
                                              </p:tgtEl>
                                            </p:cond>
                                          </p:endCondLst>
                                        </p:cTn>
                                        <p:tgtEl>
                                          <p:sndTgt r:embed="rId4" name="3beeps.wav"/>
                                        </p:tgtEl>
                                      </p:cMediaNode>
                                    </p:audio>
                                  </p:subTnLst>
                                </p:cTn>
                              </p:par>
                            </p:childTnLst>
                          </p:cTn>
                        </p:par>
                        <p:par>
                          <p:cTn id="22" fill="hold">
                            <p:stCondLst>
                              <p:cond delay="1300"/>
                            </p:stCondLst>
                            <p:childTnLst>
                              <p:par>
                                <p:cTn id="23" presetID="1" presetClass="entr" presetSubtype="0" fill="hold" grpId="0" nodeType="afterEffect">
                                  <p:stCondLst>
                                    <p:cond delay="200"/>
                                  </p:stCondLst>
                                  <p:childTnLst>
                                    <p:set>
                                      <p:cBhvr>
                                        <p:cTn id="24" dur="1" fill="hold">
                                          <p:stCondLst>
                                            <p:cond delay="0"/>
                                          </p:stCondLst>
                                        </p:cTn>
                                        <p:tgtEl>
                                          <p:spTgt spid="68"/>
                                        </p:tgtEl>
                                        <p:attrNameLst>
                                          <p:attrName>style.visibility</p:attrName>
                                        </p:attrNameLst>
                                      </p:cBhvr>
                                      <p:to>
                                        <p:strVal val="visible"/>
                                      </p:to>
                                    </p:set>
                                  </p:childTnLst>
                                </p:cTn>
                              </p:par>
                            </p:childTnLst>
                          </p:cTn>
                        </p:par>
                        <p:par>
                          <p:cTn id="25" fill="hold">
                            <p:stCondLst>
                              <p:cond delay="1500"/>
                            </p:stCondLst>
                            <p:childTnLst>
                              <p:par>
                                <p:cTn id="26" presetID="1" presetClass="entr" presetSubtype="0" fill="hold" grpId="0" nodeType="afterEffect">
                                  <p:stCondLst>
                                    <p:cond delay="0"/>
                                  </p:stCondLst>
                                  <p:childTnLst>
                                    <p:set>
                                      <p:cBhvr>
                                        <p:cTn id="27" dur="1" fill="hold">
                                          <p:stCondLst>
                                            <p:cond delay="0"/>
                                          </p:stCondLst>
                                        </p:cTn>
                                        <p:tgtEl>
                                          <p:spTgt spid="69"/>
                                        </p:tgtEl>
                                        <p:attrNameLst>
                                          <p:attrName>style.visibility</p:attrName>
                                        </p:attrNameLst>
                                      </p:cBhvr>
                                      <p:to>
                                        <p:strVal val="visible"/>
                                      </p:to>
                                    </p:set>
                                  </p:childTnLst>
                                </p:cTn>
                              </p:par>
                            </p:childTnLst>
                          </p:cTn>
                        </p:par>
                        <p:par>
                          <p:cTn id="28" fill="hold">
                            <p:stCondLst>
                              <p:cond delay="1500"/>
                            </p:stCondLst>
                            <p:childTnLst>
                              <p:par>
                                <p:cTn id="29" presetID="64" presetClass="path" presetSubtype="0" accel="50000" decel="50000" fill="hold" grpId="1" nodeType="afterEffect">
                                  <p:stCondLst>
                                    <p:cond delay="0"/>
                                  </p:stCondLst>
                                  <p:childTnLst>
                                    <p:animMotion origin="layout" path="M 3.33333E-6 4.44444E-6 L 0.00034 -0.22987 " pathEditMode="relative" rAng="0" ptsTypes="AA">
                                      <p:cBhvr>
                                        <p:cTn id="30" dur="500" fill="hold"/>
                                        <p:tgtEl>
                                          <p:spTgt spid="69"/>
                                        </p:tgtEl>
                                        <p:attrNameLst>
                                          <p:attrName>ppt_x</p:attrName>
                                          <p:attrName>ppt_y</p:attrName>
                                        </p:attrNameLst>
                                      </p:cBhvr>
                                      <p:rCtr x="17" y="-11505"/>
                                    </p:animMotion>
                                  </p:childTnLst>
                                  <p:subTnLst>
                                    <p:audio>
                                      <p:cMediaNode>
                                        <p:cTn display="0" masterRel="sameClick">
                                          <p:stCondLst>
                                            <p:cond evt="begin" delay="0">
                                              <p:tn val="29"/>
                                            </p:cond>
                                          </p:stCondLst>
                                          <p:endCondLst>
                                            <p:cond evt="onStopAudio" delay="0">
                                              <p:tgtEl>
                                                <p:sldTgt/>
                                              </p:tgtEl>
                                            </p:cond>
                                          </p:endCondLst>
                                        </p:cTn>
                                        <p:tgtEl>
                                          <p:sndTgt r:embed="rId5" name="suonho.wav"/>
                                        </p:tgtEl>
                                      </p:cMediaNode>
                                    </p:audio>
                                  </p:subTnLst>
                                </p:cTn>
                              </p:par>
                            </p:childTnLst>
                          </p:cTn>
                        </p:par>
                        <p:par>
                          <p:cTn id="31" fill="hold">
                            <p:stCondLst>
                              <p:cond delay="2000"/>
                            </p:stCondLst>
                            <p:childTnLst>
                              <p:par>
                                <p:cTn id="32" presetID="16" presetClass="entr" presetSubtype="26" fill="hold" grpId="0" nodeType="afterEffect">
                                  <p:stCondLst>
                                    <p:cond delay="0"/>
                                  </p:stCondLst>
                                  <p:childTnLst>
                                    <p:set>
                                      <p:cBhvr>
                                        <p:cTn id="33" dur="1" fill="hold">
                                          <p:stCondLst>
                                            <p:cond delay="0"/>
                                          </p:stCondLst>
                                        </p:cTn>
                                        <p:tgtEl>
                                          <p:spTgt spid="76"/>
                                        </p:tgtEl>
                                        <p:attrNameLst>
                                          <p:attrName>style.visibility</p:attrName>
                                        </p:attrNameLst>
                                      </p:cBhvr>
                                      <p:to>
                                        <p:strVal val="visible"/>
                                      </p:to>
                                    </p:set>
                                    <p:animEffect transition="in" filter="barn(inHorizontal)">
                                      <p:cBhvr>
                                        <p:cTn id="34" dur="300"/>
                                        <p:tgtEl>
                                          <p:spTgt spid="76"/>
                                        </p:tgtEl>
                                      </p:cBhvr>
                                    </p:animEffect>
                                  </p:childTnLst>
                                </p:cTn>
                              </p:par>
                            </p:childTnLst>
                          </p:cTn>
                        </p:par>
                        <p:par>
                          <p:cTn id="35" fill="hold">
                            <p:stCondLst>
                              <p:cond delay="2300"/>
                            </p:stCondLst>
                            <p:childTnLst>
                              <p:par>
                                <p:cTn id="36" presetID="14" presetClass="entr" presetSubtype="10" fill="hold" nodeType="afterEffect">
                                  <p:stCondLst>
                                    <p:cond delay="150"/>
                                  </p:stCondLst>
                                  <p:childTnLst>
                                    <p:set>
                                      <p:cBhvr>
                                        <p:cTn id="37" dur="1" fill="hold">
                                          <p:stCondLst>
                                            <p:cond delay="0"/>
                                          </p:stCondLst>
                                        </p:cTn>
                                        <p:tgtEl>
                                          <p:spTgt spid="67"/>
                                        </p:tgtEl>
                                        <p:attrNameLst>
                                          <p:attrName>style.visibility</p:attrName>
                                        </p:attrNameLst>
                                      </p:cBhvr>
                                      <p:to>
                                        <p:strVal val="visible"/>
                                      </p:to>
                                    </p:set>
                                    <p:animEffect transition="in" filter="randombar(horizontal)">
                                      <p:cBhvr>
                                        <p:cTn id="38" dur="500"/>
                                        <p:tgtEl>
                                          <p:spTgt spid="67"/>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63"/>
                                        </p:tgtEl>
                                        <p:attrNameLst>
                                          <p:attrName>style.visibility</p:attrName>
                                        </p:attrNameLst>
                                      </p:cBhvr>
                                      <p:to>
                                        <p:strVal val="visible"/>
                                      </p:to>
                                    </p:set>
                                    <p:animEffect transition="in" filter="randombar(horizontal)">
                                      <p:cBhvr>
                                        <p:cTn id="41" dur="500"/>
                                        <p:tgtEl>
                                          <p:spTgt spid="63"/>
                                        </p:tgtEl>
                                      </p:cBhvr>
                                    </p:animEffect>
                                  </p:childTnLst>
                                </p:cTn>
                              </p:par>
                            </p:childTnLst>
                          </p:cTn>
                        </p:par>
                        <p:par>
                          <p:cTn id="42" fill="hold">
                            <p:stCondLst>
                              <p:cond delay="2950"/>
                            </p:stCondLst>
                            <p:childTnLst>
                              <p:par>
                                <p:cTn id="43" presetID="49" presetClass="entr" presetSubtype="0" decel="100000" fill="hold" nodeType="after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p:cTn id="45" dur="300" fill="hold"/>
                                        <p:tgtEl>
                                          <p:spTgt spid="10"/>
                                        </p:tgtEl>
                                        <p:attrNameLst>
                                          <p:attrName>ppt_w</p:attrName>
                                        </p:attrNameLst>
                                      </p:cBhvr>
                                      <p:tavLst>
                                        <p:tav tm="0">
                                          <p:val>
                                            <p:fltVal val="0"/>
                                          </p:val>
                                        </p:tav>
                                        <p:tav tm="100000">
                                          <p:val>
                                            <p:strVal val="#ppt_w"/>
                                          </p:val>
                                        </p:tav>
                                      </p:tavLst>
                                    </p:anim>
                                    <p:anim calcmode="lin" valueType="num">
                                      <p:cBhvr>
                                        <p:cTn id="46" dur="300" fill="hold"/>
                                        <p:tgtEl>
                                          <p:spTgt spid="10"/>
                                        </p:tgtEl>
                                        <p:attrNameLst>
                                          <p:attrName>ppt_h</p:attrName>
                                        </p:attrNameLst>
                                      </p:cBhvr>
                                      <p:tavLst>
                                        <p:tav tm="0">
                                          <p:val>
                                            <p:fltVal val="0"/>
                                          </p:val>
                                        </p:tav>
                                        <p:tav tm="100000">
                                          <p:val>
                                            <p:strVal val="#ppt_h"/>
                                          </p:val>
                                        </p:tav>
                                      </p:tavLst>
                                    </p:anim>
                                    <p:anim calcmode="lin" valueType="num">
                                      <p:cBhvr>
                                        <p:cTn id="47" dur="300" fill="hold"/>
                                        <p:tgtEl>
                                          <p:spTgt spid="10"/>
                                        </p:tgtEl>
                                        <p:attrNameLst>
                                          <p:attrName>style.rotation</p:attrName>
                                        </p:attrNameLst>
                                      </p:cBhvr>
                                      <p:tavLst>
                                        <p:tav tm="0">
                                          <p:val>
                                            <p:fltVal val="360"/>
                                          </p:val>
                                        </p:tav>
                                        <p:tav tm="100000">
                                          <p:val>
                                            <p:fltVal val="0"/>
                                          </p:val>
                                        </p:tav>
                                      </p:tavLst>
                                    </p:anim>
                                    <p:animEffect transition="in" filter="fade">
                                      <p:cBhvr>
                                        <p:cTn id="48" dur="300"/>
                                        <p:tgtEl>
                                          <p:spTgt spid="10"/>
                                        </p:tgtEl>
                                      </p:cBhvr>
                                    </p:animEffect>
                                  </p:childTnLst>
                                </p:cTn>
                              </p:par>
                            </p:childTnLst>
                          </p:cTn>
                        </p:par>
                        <p:par>
                          <p:cTn id="49" fill="hold">
                            <p:stCondLst>
                              <p:cond delay="3250"/>
                            </p:stCondLst>
                            <p:childTnLst>
                              <p:par>
                                <p:cTn id="50" presetID="22" presetClass="entr" presetSubtype="8" fill="hold" nodeType="afterEffect">
                                  <p:stCondLst>
                                    <p:cond delay="0"/>
                                  </p:stCondLst>
                                  <p:childTnLst>
                                    <p:set>
                                      <p:cBhvr>
                                        <p:cTn id="51" dur="1" fill="hold">
                                          <p:stCondLst>
                                            <p:cond delay="0"/>
                                          </p:stCondLst>
                                        </p:cTn>
                                        <p:tgtEl>
                                          <p:spTgt spid="114"/>
                                        </p:tgtEl>
                                        <p:attrNameLst>
                                          <p:attrName>style.visibility</p:attrName>
                                        </p:attrNameLst>
                                      </p:cBhvr>
                                      <p:to>
                                        <p:strVal val="visible"/>
                                      </p:to>
                                    </p:set>
                                    <p:animEffect transition="in" filter="wipe(left)">
                                      <p:cBhvr>
                                        <p:cTn id="52" dur="500"/>
                                        <p:tgtEl>
                                          <p:spTgt spid="114"/>
                                        </p:tgtEl>
                                      </p:cBhvr>
                                    </p:animEffect>
                                  </p:childTnLst>
                                  <p:subTnLst>
                                    <p:audio>
                                      <p:cMediaNode>
                                        <p:cTn display="0" masterRel="sameClick">
                                          <p:stCondLst>
                                            <p:cond evt="begin" delay="0">
                                              <p:tn val="50"/>
                                            </p:cond>
                                          </p:stCondLst>
                                          <p:endCondLst>
                                            <p:cond evt="onStopAudio" delay="0">
                                              <p:tgtEl>
                                                <p:sldTgt/>
                                              </p:tgtEl>
                                            </p:cond>
                                          </p:endCondLst>
                                        </p:cTn>
                                        <p:tgtEl>
                                          <p:sndTgt r:embed="rId4" name="3beeps.wav"/>
                                        </p:tgtEl>
                                      </p:cMediaNode>
                                    </p:audio>
                                  </p:subTnLst>
                                </p:cTn>
                              </p:par>
                            </p:childTnLst>
                          </p:cTn>
                        </p:par>
                        <p:par>
                          <p:cTn id="53" fill="hold">
                            <p:stCondLst>
                              <p:cond delay="3750"/>
                            </p:stCondLst>
                            <p:childTnLst>
                              <p:par>
                                <p:cTn id="54" presetID="1" presetClass="entr" presetSubtype="0" fill="hold" grpId="0" nodeType="afterEffect">
                                  <p:stCondLst>
                                    <p:cond delay="0"/>
                                  </p:stCondLst>
                                  <p:childTnLst>
                                    <p:set>
                                      <p:cBhvr>
                                        <p:cTn id="55" dur="1" fill="hold">
                                          <p:stCondLst>
                                            <p:cond delay="0"/>
                                          </p:stCondLst>
                                        </p:cTn>
                                        <p:tgtEl>
                                          <p:spTgt spid="118"/>
                                        </p:tgtEl>
                                        <p:attrNameLst>
                                          <p:attrName>style.visibility</p:attrName>
                                        </p:attrNameLst>
                                      </p:cBhvr>
                                      <p:to>
                                        <p:strVal val="visible"/>
                                      </p:to>
                                    </p:set>
                                  </p:childTnLst>
                                </p:cTn>
                              </p:par>
                            </p:childTnLst>
                          </p:cTn>
                        </p:par>
                        <p:par>
                          <p:cTn id="56" fill="hold">
                            <p:stCondLst>
                              <p:cond delay="3750"/>
                            </p:stCondLst>
                            <p:childTnLst>
                              <p:par>
                                <p:cTn id="57" presetID="64" presetClass="path" presetSubtype="0" accel="50000" decel="50000" fill="hold" grpId="1" nodeType="afterEffect">
                                  <p:stCondLst>
                                    <p:cond delay="0"/>
                                  </p:stCondLst>
                                  <p:childTnLst>
                                    <p:animMotion origin="layout" path="M -4.16667E-6 -1.48148E-6 L 0.0007 -0.23565 " pathEditMode="relative" rAng="0" ptsTypes="AA">
                                      <p:cBhvr>
                                        <p:cTn id="58" dur="500" fill="hold"/>
                                        <p:tgtEl>
                                          <p:spTgt spid="118"/>
                                        </p:tgtEl>
                                        <p:attrNameLst>
                                          <p:attrName>ppt_x</p:attrName>
                                          <p:attrName>ppt_y</p:attrName>
                                        </p:attrNameLst>
                                      </p:cBhvr>
                                      <p:rCtr x="35" y="-11782"/>
                                    </p:animMotion>
                                  </p:childTnLst>
                                  <p:subTnLst>
                                    <p:audio>
                                      <p:cMediaNode>
                                        <p:cTn display="0" masterRel="sameClick">
                                          <p:stCondLst>
                                            <p:cond evt="begin" delay="0">
                                              <p:tn val="57"/>
                                            </p:cond>
                                          </p:stCondLst>
                                          <p:endCondLst>
                                            <p:cond evt="onStopAudio" delay="0">
                                              <p:tgtEl>
                                                <p:sldTgt/>
                                              </p:tgtEl>
                                            </p:cond>
                                          </p:endCondLst>
                                        </p:cTn>
                                        <p:tgtEl>
                                          <p:sndTgt r:embed="rId5" name="suonho.wav"/>
                                        </p:tgtEl>
                                      </p:cMediaNode>
                                    </p:audio>
                                  </p:subTnLst>
                                </p:cTn>
                              </p:par>
                            </p:childTnLst>
                          </p:cTn>
                        </p:par>
                        <p:par>
                          <p:cTn id="59" fill="hold">
                            <p:stCondLst>
                              <p:cond delay="4250"/>
                            </p:stCondLst>
                            <p:childTnLst>
                              <p:par>
                                <p:cTn id="60" presetID="16" presetClass="entr" presetSubtype="26" fill="hold" grpId="0" nodeType="afterEffect">
                                  <p:stCondLst>
                                    <p:cond delay="0"/>
                                  </p:stCondLst>
                                  <p:childTnLst>
                                    <p:set>
                                      <p:cBhvr>
                                        <p:cTn id="61" dur="1" fill="hold">
                                          <p:stCondLst>
                                            <p:cond delay="0"/>
                                          </p:stCondLst>
                                        </p:cTn>
                                        <p:tgtEl>
                                          <p:spTgt spid="115"/>
                                        </p:tgtEl>
                                        <p:attrNameLst>
                                          <p:attrName>style.visibility</p:attrName>
                                        </p:attrNameLst>
                                      </p:cBhvr>
                                      <p:to>
                                        <p:strVal val="visible"/>
                                      </p:to>
                                    </p:set>
                                    <p:animEffect transition="in" filter="barn(inHorizontal)">
                                      <p:cBhvr>
                                        <p:cTn id="62" dur="300"/>
                                        <p:tgtEl>
                                          <p:spTgt spid="115"/>
                                        </p:tgtEl>
                                      </p:cBhvr>
                                    </p:animEffect>
                                  </p:childTnLst>
                                </p:cTn>
                              </p:par>
                            </p:childTnLst>
                          </p:cTn>
                        </p:par>
                        <p:par>
                          <p:cTn id="63" fill="hold">
                            <p:stCondLst>
                              <p:cond delay="4550"/>
                            </p:stCondLst>
                            <p:childTnLst>
                              <p:par>
                                <p:cTn id="64" presetID="14" presetClass="entr" presetSubtype="10" fill="hold" nodeType="afterEffect">
                                  <p:stCondLst>
                                    <p:cond delay="150"/>
                                  </p:stCondLst>
                                  <p:childTnLst>
                                    <p:set>
                                      <p:cBhvr>
                                        <p:cTn id="65" dur="1" fill="hold">
                                          <p:stCondLst>
                                            <p:cond delay="0"/>
                                          </p:stCondLst>
                                        </p:cTn>
                                        <p:tgtEl>
                                          <p:spTgt spid="116"/>
                                        </p:tgtEl>
                                        <p:attrNameLst>
                                          <p:attrName>style.visibility</p:attrName>
                                        </p:attrNameLst>
                                      </p:cBhvr>
                                      <p:to>
                                        <p:strVal val="visible"/>
                                      </p:to>
                                    </p:set>
                                    <p:animEffect transition="in" filter="randombar(horizontal)">
                                      <p:cBhvr>
                                        <p:cTn id="66" dur="500"/>
                                        <p:tgtEl>
                                          <p:spTgt spid="116"/>
                                        </p:tgtEl>
                                      </p:cBhvr>
                                    </p:animEffect>
                                  </p:childTnLst>
                                </p:cTn>
                              </p:par>
                              <p:par>
                                <p:cTn id="67" presetID="14" presetClass="entr" presetSubtype="10" fill="hold" grpId="0" nodeType="withEffect">
                                  <p:stCondLst>
                                    <p:cond delay="0"/>
                                  </p:stCondLst>
                                  <p:childTnLst>
                                    <p:set>
                                      <p:cBhvr>
                                        <p:cTn id="68" dur="1" fill="hold">
                                          <p:stCondLst>
                                            <p:cond delay="0"/>
                                          </p:stCondLst>
                                        </p:cTn>
                                        <p:tgtEl>
                                          <p:spTgt spid="64"/>
                                        </p:tgtEl>
                                        <p:attrNameLst>
                                          <p:attrName>style.visibility</p:attrName>
                                        </p:attrNameLst>
                                      </p:cBhvr>
                                      <p:to>
                                        <p:strVal val="visible"/>
                                      </p:to>
                                    </p:set>
                                    <p:animEffect transition="in" filter="randombar(horizontal)">
                                      <p:cBhvr>
                                        <p:cTn id="69" dur="500"/>
                                        <p:tgtEl>
                                          <p:spTgt spid="64"/>
                                        </p:tgtEl>
                                      </p:cBhvr>
                                    </p:animEffect>
                                  </p:childTnLst>
                                </p:cTn>
                              </p:par>
                            </p:childTnLst>
                          </p:cTn>
                        </p:par>
                        <p:par>
                          <p:cTn id="70" fill="hold">
                            <p:stCondLst>
                              <p:cond delay="5200"/>
                            </p:stCondLst>
                            <p:childTnLst>
                              <p:par>
                                <p:cTn id="71" presetID="49" presetClass="entr" presetSubtype="0" decel="100000" fill="hold" nodeType="afterEffect">
                                  <p:stCondLst>
                                    <p:cond delay="0"/>
                                  </p:stCondLst>
                                  <p:childTnLst>
                                    <p:set>
                                      <p:cBhvr>
                                        <p:cTn id="72" dur="1" fill="hold">
                                          <p:stCondLst>
                                            <p:cond delay="0"/>
                                          </p:stCondLst>
                                        </p:cTn>
                                        <p:tgtEl>
                                          <p:spTgt spid="36"/>
                                        </p:tgtEl>
                                        <p:attrNameLst>
                                          <p:attrName>style.visibility</p:attrName>
                                        </p:attrNameLst>
                                      </p:cBhvr>
                                      <p:to>
                                        <p:strVal val="visible"/>
                                      </p:to>
                                    </p:set>
                                    <p:anim calcmode="lin" valueType="num">
                                      <p:cBhvr>
                                        <p:cTn id="73" dur="300" fill="hold"/>
                                        <p:tgtEl>
                                          <p:spTgt spid="36"/>
                                        </p:tgtEl>
                                        <p:attrNameLst>
                                          <p:attrName>ppt_w</p:attrName>
                                        </p:attrNameLst>
                                      </p:cBhvr>
                                      <p:tavLst>
                                        <p:tav tm="0">
                                          <p:val>
                                            <p:fltVal val="0"/>
                                          </p:val>
                                        </p:tav>
                                        <p:tav tm="100000">
                                          <p:val>
                                            <p:strVal val="#ppt_w"/>
                                          </p:val>
                                        </p:tav>
                                      </p:tavLst>
                                    </p:anim>
                                    <p:anim calcmode="lin" valueType="num">
                                      <p:cBhvr>
                                        <p:cTn id="74" dur="300" fill="hold"/>
                                        <p:tgtEl>
                                          <p:spTgt spid="36"/>
                                        </p:tgtEl>
                                        <p:attrNameLst>
                                          <p:attrName>ppt_h</p:attrName>
                                        </p:attrNameLst>
                                      </p:cBhvr>
                                      <p:tavLst>
                                        <p:tav tm="0">
                                          <p:val>
                                            <p:fltVal val="0"/>
                                          </p:val>
                                        </p:tav>
                                        <p:tav tm="100000">
                                          <p:val>
                                            <p:strVal val="#ppt_h"/>
                                          </p:val>
                                        </p:tav>
                                      </p:tavLst>
                                    </p:anim>
                                    <p:anim calcmode="lin" valueType="num">
                                      <p:cBhvr>
                                        <p:cTn id="75" dur="300" fill="hold"/>
                                        <p:tgtEl>
                                          <p:spTgt spid="36"/>
                                        </p:tgtEl>
                                        <p:attrNameLst>
                                          <p:attrName>style.rotation</p:attrName>
                                        </p:attrNameLst>
                                      </p:cBhvr>
                                      <p:tavLst>
                                        <p:tav tm="0">
                                          <p:val>
                                            <p:fltVal val="360"/>
                                          </p:val>
                                        </p:tav>
                                        <p:tav tm="100000">
                                          <p:val>
                                            <p:fltVal val="0"/>
                                          </p:val>
                                        </p:tav>
                                      </p:tavLst>
                                    </p:anim>
                                    <p:animEffect transition="in" filter="fade">
                                      <p:cBhvr>
                                        <p:cTn id="76" dur="300"/>
                                        <p:tgtEl>
                                          <p:spTgt spid="36"/>
                                        </p:tgtEl>
                                      </p:cBhvr>
                                    </p:animEffect>
                                  </p:childTnLst>
                                </p:cTn>
                              </p:par>
                            </p:childTnLst>
                          </p:cTn>
                        </p:par>
                        <p:par>
                          <p:cTn id="77" fill="hold">
                            <p:stCondLst>
                              <p:cond delay="5500"/>
                            </p:stCondLst>
                            <p:childTnLst>
                              <p:par>
                                <p:cTn id="78" presetID="22" presetClass="entr" presetSubtype="2" fill="hold" nodeType="afterEffect">
                                  <p:stCondLst>
                                    <p:cond delay="0"/>
                                  </p:stCondLst>
                                  <p:childTnLst>
                                    <p:set>
                                      <p:cBhvr>
                                        <p:cTn id="79" dur="1" fill="hold">
                                          <p:stCondLst>
                                            <p:cond delay="0"/>
                                          </p:stCondLst>
                                        </p:cTn>
                                        <p:tgtEl>
                                          <p:spTgt spid="119"/>
                                        </p:tgtEl>
                                        <p:attrNameLst>
                                          <p:attrName>style.visibility</p:attrName>
                                        </p:attrNameLst>
                                      </p:cBhvr>
                                      <p:to>
                                        <p:strVal val="visible"/>
                                      </p:to>
                                    </p:set>
                                    <p:animEffect transition="in" filter="wipe(right)">
                                      <p:cBhvr>
                                        <p:cTn id="80" dur="500"/>
                                        <p:tgtEl>
                                          <p:spTgt spid="119"/>
                                        </p:tgtEl>
                                      </p:cBhvr>
                                    </p:animEffect>
                                  </p:childTnLst>
                                  <p:subTnLst>
                                    <p:audio>
                                      <p:cMediaNode>
                                        <p:cTn display="0" masterRel="sameClick">
                                          <p:stCondLst>
                                            <p:cond evt="begin" delay="0">
                                              <p:tn val="78"/>
                                            </p:cond>
                                          </p:stCondLst>
                                          <p:endCondLst>
                                            <p:cond evt="onStopAudio" delay="0">
                                              <p:tgtEl>
                                                <p:sldTgt/>
                                              </p:tgtEl>
                                            </p:cond>
                                          </p:endCondLst>
                                        </p:cTn>
                                        <p:tgtEl>
                                          <p:sndTgt r:embed="rId4" name="3beeps.wav"/>
                                        </p:tgtEl>
                                      </p:cMediaNode>
                                    </p:audio>
                                  </p:subTnLst>
                                </p:cTn>
                              </p:par>
                            </p:childTnLst>
                          </p:cTn>
                        </p:par>
                        <p:par>
                          <p:cTn id="81" fill="hold">
                            <p:stCondLst>
                              <p:cond delay="6000"/>
                            </p:stCondLst>
                            <p:childTnLst>
                              <p:par>
                                <p:cTn id="82" presetID="1" presetClass="entr" presetSubtype="0" fill="hold" grpId="0" nodeType="afterEffect">
                                  <p:stCondLst>
                                    <p:cond delay="200"/>
                                  </p:stCondLst>
                                  <p:childTnLst>
                                    <p:set>
                                      <p:cBhvr>
                                        <p:cTn id="83" dur="1" fill="hold">
                                          <p:stCondLst>
                                            <p:cond delay="0"/>
                                          </p:stCondLst>
                                        </p:cTn>
                                        <p:tgtEl>
                                          <p:spTgt spid="126"/>
                                        </p:tgtEl>
                                        <p:attrNameLst>
                                          <p:attrName>style.visibility</p:attrName>
                                        </p:attrNameLst>
                                      </p:cBhvr>
                                      <p:to>
                                        <p:strVal val="visible"/>
                                      </p:to>
                                    </p:set>
                                  </p:childTnLst>
                                </p:cTn>
                              </p:par>
                            </p:childTnLst>
                          </p:cTn>
                        </p:par>
                        <p:par>
                          <p:cTn id="84" fill="hold">
                            <p:stCondLst>
                              <p:cond delay="6200"/>
                            </p:stCondLst>
                            <p:childTnLst>
                              <p:par>
                                <p:cTn id="85" presetID="1" presetClass="entr" presetSubtype="0" fill="hold" grpId="0" nodeType="afterEffect">
                                  <p:stCondLst>
                                    <p:cond delay="0"/>
                                  </p:stCondLst>
                                  <p:childTnLst>
                                    <p:set>
                                      <p:cBhvr>
                                        <p:cTn id="86" dur="1" fill="hold">
                                          <p:stCondLst>
                                            <p:cond delay="0"/>
                                          </p:stCondLst>
                                        </p:cTn>
                                        <p:tgtEl>
                                          <p:spTgt spid="127"/>
                                        </p:tgtEl>
                                        <p:attrNameLst>
                                          <p:attrName>style.visibility</p:attrName>
                                        </p:attrNameLst>
                                      </p:cBhvr>
                                      <p:to>
                                        <p:strVal val="visible"/>
                                      </p:to>
                                    </p:set>
                                  </p:childTnLst>
                                </p:cTn>
                              </p:par>
                            </p:childTnLst>
                          </p:cTn>
                        </p:par>
                        <p:par>
                          <p:cTn id="87" fill="hold">
                            <p:stCondLst>
                              <p:cond delay="6200"/>
                            </p:stCondLst>
                            <p:childTnLst>
                              <p:par>
                                <p:cTn id="88" presetID="42" presetClass="path" presetSubtype="0" accel="50000" decel="50000" fill="hold" grpId="1" nodeType="afterEffect">
                                  <p:stCondLst>
                                    <p:cond delay="0"/>
                                  </p:stCondLst>
                                  <p:childTnLst>
                                    <p:animMotion origin="layout" path="M 3.61111E-6 4.81481E-6 L -0.00174 0.25162 " pathEditMode="relative" rAng="0" ptsTypes="AA">
                                      <p:cBhvr>
                                        <p:cTn id="89" dur="500" fill="hold"/>
                                        <p:tgtEl>
                                          <p:spTgt spid="126"/>
                                        </p:tgtEl>
                                        <p:attrNameLst>
                                          <p:attrName>ppt_x</p:attrName>
                                          <p:attrName>ppt_y</p:attrName>
                                        </p:attrNameLst>
                                      </p:cBhvr>
                                      <p:rCtr x="-87" y="12569"/>
                                    </p:animMotion>
                                  </p:childTnLst>
                                  <p:subTnLst>
                                    <p:audio>
                                      <p:cMediaNode>
                                        <p:cTn display="0" masterRel="sameClick">
                                          <p:stCondLst>
                                            <p:cond evt="begin" delay="0">
                                              <p:tn val="88"/>
                                            </p:cond>
                                          </p:stCondLst>
                                          <p:endCondLst>
                                            <p:cond evt="onStopAudio" delay="0">
                                              <p:tgtEl>
                                                <p:sldTgt/>
                                              </p:tgtEl>
                                            </p:cond>
                                          </p:endCondLst>
                                        </p:cTn>
                                        <p:tgtEl>
                                          <p:sndTgt r:embed="rId5" name="suonho.wav"/>
                                        </p:tgtEl>
                                      </p:cMediaNode>
                                    </p:audio>
                                  </p:subTnLst>
                                </p:cTn>
                              </p:par>
                            </p:childTnLst>
                          </p:cTn>
                        </p:par>
                        <p:par>
                          <p:cTn id="90" fill="hold">
                            <p:stCondLst>
                              <p:cond delay="6700"/>
                            </p:stCondLst>
                            <p:childTnLst>
                              <p:par>
                                <p:cTn id="91" presetID="16" presetClass="entr" presetSubtype="26" fill="hold" grpId="0" nodeType="afterEffect">
                                  <p:stCondLst>
                                    <p:cond delay="0"/>
                                  </p:stCondLst>
                                  <p:childTnLst>
                                    <p:set>
                                      <p:cBhvr>
                                        <p:cTn id="92" dur="1" fill="hold">
                                          <p:stCondLst>
                                            <p:cond delay="0"/>
                                          </p:stCondLst>
                                        </p:cTn>
                                        <p:tgtEl>
                                          <p:spTgt spid="124"/>
                                        </p:tgtEl>
                                        <p:attrNameLst>
                                          <p:attrName>style.visibility</p:attrName>
                                        </p:attrNameLst>
                                      </p:cBhvr>
                                      <p:to>
                                        <p:strVal val="visible"/>
                                      </p:to>
                                    </p:set>
                                    <p:animEffect transition="in" filter="barn(inHorizontal)">
                                      <p:cBhvr>
                                        <p:cTn id="93" dur="300"/>
                                        <p:tgtEl>
                                          <p:spTgt spid="124"/>
                                        </p:tgtEl>
                                      </p:cBhvr>
                                    </p:animEffect>
                                  </p:childTnLst>
                                </p:cTn>
                              </p:par>
                            </p:childTnLst>
                          </p:cTn>
                        </p:par>
                        <p:par>
                          <p:cTn id="94" fill="hold">
                            <p:stCondLst>
                              <p:cond delay="7000"/>
                            </p:stCondLst>
                            <p:childTnLst>
                              <p:par>
                                <p:cTn id="95" presetID="14" presetClass="entr" presetSubtype="10" fill="hold" nodeType="afterEffect">
                                  <p:stCondLst>
                                    <p:cond delay="150"/>
                                  </p:stCondLst>
                                  <p:childTnLst>
                                    <p:set>
                                      <p:cBhvr>
                                        <p:cTn id="96" dur="1" fill="hold">
                                          <p:stCondLst>
                                            <p:cond delay="0"/>
                                          </p:stCondLst>
                                        </p:cTn>
                                        <p:tgtEl>
                                          <p:spTgt spid="125"/>
                                        </p:tgtEl>
                                        <p:attrNameLst>
                                          <p:attrName>style.visibility</p:attrName>
                                        </p:attrNameLst>
                                      </p:cBhvr>
                                      <p:to>
                                        <p:strVal val="visible"/>
                                      </p:to>
                                    </p:set>
                                    <p:animEffect transition="in" filter="randombar(horizontal)">
                                      <p:cBhvr>
                                        <p:cTn id="97" dur="500"/>
                                        <p:tgtEl>
                                          <p:spTgt spid="125"/>
                                        </p:tgtEl>
                                      </p:cBhvr>
                                    </p:animEffect>
                                  </p:childTnLst>
                                </p:cTn>
                              </p:par>
                              <p:par>
                                <p:cTn id="98" presetID="14" presetClass="entr" presetSubtype="10" fill="hold" grpId="0" nodeType="withEffect">
                                  <p:stCondLst>
                                    <p:cond delay="0"/>
                                  </p:stCondLst>
                                  <p:childTnLst>
                                    <p:set>
                                      <p:cBhvr>
                                        <p:cTn id="99" dur="1" fill="hold">
                                          <p:stCondLst>
                                            <p:cond delay="0"/>
                                          </p:stCondLst>
                                        </p:cTn>
                                        <p:tgtEl>
                                          <p:spTgt spid="65"/>
                                        </p:tgtEl>
                                        <p:attrNameLst>
                                          <p:attrName>style.visibility</p:attrName>
                                        </p:attrNameLst>
                                      </p:cBhvr>
                                      <p:to>
                                        <p:strVal val="visible"/>
                                      </p:to>
                                    </p:set>
                                    <p:animEffect transition="in" filter="randombar(horizontal)">
                                      <p:cBhvr>
                                        <p:cTn id="100" dur="500"/>
                                        <p:tgtEl>
                                          <p:spTgt spid="65"/>
                                        </p:tgtEl>
                                      </p:cBhvr>
                                    </p:animEffect>
                                  </p:childTnLst>
                                </p:cTn>
                              </p:par>
                            </p:childTnLst>
                          </p:cTn>
                        </p:par>
                        <p:par>
                          <p:cTn id="101" fill="hold">
                            <p:stCondLst>
                              <p:cond delay="7650"/>
                            </p:stCondLst>
                            <p:childTnLst>
                              <p:par>
                                <p:cTn id="102" presetID="49" presetClass="entr" presetSubtype="0" decel="100000" fill="hold" nodeType="afterEffect">
                                  <p:stCondLst>
                                    <p:cond delay="0"/>
                                  </p:stCondLst>
                                  <p:childTnLst>
                                    <p:set>
                                      <p:cBhvr>
                                        <p:cTn id="103" dur="1" fill="hold">
                                          <p:stCondLst>
                                            <p:cond delay="0"/>
                                          </p:stCondLst>
                                        </p:cTn>
                                        <p:tgtEl>
                                          <p:spTgt spid="30"/>
                                        </p:tgtEl>
                                        <p:attrNameLst>
                                          <p:attrName>style.visibility</p:attrName>
                                        </p:attrNameLst>
                                      </p:cBhvr>
                                      <p:to>
                                        <p:strVal val="visible"/>
                                      </p:to>
                                    </p:set>
                                    <p:anim calcmode="lin" valueType="num">
                                      <p:cBhvr>
                                        <p:cTn id="104" dur="300" fill="hold"/>
                                        <p:tgtEl>
                                          <p:spTgt spid="30"/>
                                        </p:tgtEl>
                                        <p:attrNameLst>
                                          <p:attrName>ppt_w</p:attrName>
                                        </p:attrNameLst>
                                      </p:cBhvr>
                                      <p:tavLst>
                                        <p:tav tm="0">
                                          <p:val>
                                            <p:fltVal val="0"/>
                                          </p:val>
                                        </p:tav>
                                        <p:tav tm="100000">
                                          <p:val>
                                            <p:strVal val="#ppt_w"/>
                                          </p:val>
                                        </p:tav>
                                      </p:tavLst>
                                    </p:anim>
                                    <p:anim calcmode="lin" valueType="num">
                                      <p:cBhvr>
                                        <p:cTn id="105" dur="300" fill="hold"/>
                                        <p:tgtEl>
                                          <p:spTgt spid="30"/>
                                        </p:tgtEl>
                                        <p:attrNameLst>
                                          <p:attrName>ppt_h</p:attrName>
                                        </p:attrNameLst>
                                      </p:cBhvr>
                                      <p:tavLst>
                                        <p:tav tm="0">
                                          <p:val>
                                            <p:fltVal val="0"/>
                                          </p:val>
                                        </p:tav>
                                        <p:tav tm="100000">
                                          <p:val>
                                            <p:strVal val="#ppt_h"/>
                                          </p:val>
                                        </p:tav>
                                      </p:tavLst>
                                    </p:anim>
                                    <p:anim calcmode="lin" valueType="num">
                                      <p:cBhvr>
                                        <p:cTn id="106" dur="300" fill="hold"/>
                                        <p:tgtEl>
                                          <p:spTgt spid="30"/>
                                        </p:tgtEl>
                                        <p:attrNameLst>
                                          <p:attrName>style.rotation</p:attrName>
                                        </p:attrNameLst>
                                      </p:cBhvr>
                                      <p:tavLst>
                                        <p:tav tm="0">
                                          <p:val>
                                            <p:fltVal val="360"/>
                                          </p:val>
                                        </p:tav>
                                        <p:tav tm="100000">
                                          <p:val>
                                            <p:fltVal val="0"/>
                                          </p:val>
                                        </p:tav>
                                      </p:tavLst>
                                    </p:anim>
                                    <p:animEffect transition="in" filter="fade">
                                      <p:cBhvr>
                                        <p:cTn id="107" dur="300"/>
                                        <p:tgtEl>
                                          <p:spTgt spid="30"/>
                                        </p:tgtEl>
                                      </p:cBhvr>
                                    </p:animEffect>
                                  </p:childTnLst>
                                </p:cTn>
                              </p:par>
                            </p:childTnLst>
                          </p:cTn>
                        </p:par>
                        <p:par>
                          <p:cTn id="108" fill="hold">
                            <p:stCondLst>
                              <p:cond delay="7950"/>
                            </p:stCondLst>
                            <p:childTnLst>
                              <p:par>
                                <p:cTn id="109" presetID="22" presetClass="entr" presetSubtype="8" fill="hold" nodeType="afterEffect">
                                  <p:stCondLst>
                                    <p:cond delay="0"/>
                                  </p:stCondLst>
                                  <p:childTnLst>
                                    <p:set>
                                      <p:cBhvr>
                                        <p:cTn id="110" dur="1" fill="hold">
                                          <p:stCondLst>
                                            <p:cond delay="0"/>
                                          </p:stCondLst>
                                        </p:cTn>
                                        <p:tgtEl>
                                          <p:spTgt spid="132"/>
                                        </p:tgtEl>
                                        <p:attrNameLst>
                                          <p:attrName>style.visibility</p:attrName>
                                        </p:attrNameLst>
                                      </p:cBhvr>
                                      <p:to>
                                        <p:strVal val="visible"/>
                                      </p:to>
                                    </p:set>
                                    <p:animEffect transition="in" filter="wipe(left)">
                                      <p:cBhvr>
                                        <p:cTn id="111" dur="500"/>
                                        <p:tgtEl>
                                          <p:spTgt spid="132"/>
                                        </p:tgtEl>
                                      </p:cBhvr>
                                    </p:animEffect>
                                  </p:childTnLst>
                                  <p:subTnLst>
                                    <p:audio>
                                      <p:cMediaNode>
                                        <p:cTn display="0" masterRel="sameClick">
                                          <p:stCondLst>
                                            <p:cond evt="begin" delay="0">
                                              <p:tn val="109"/>
                                            </p:cond>
                                          </p:stCondLst>
                                          <p:endCondLst>
                                            <p:cond evt="onStopAudio" delay="0">
                                              <p:tgtEl>
                                                <p:sldTgt/>
                                              </p:tgtEl>
                                            </p:cond>
                                          </p:endCondLst>
                                        </p:cTn>
                                        <p:tgtEl>
                                          <p:sndTgt r:embed="rId4" name="3beeps.wav"/>
                                        </p:tgtEl>
                                      </p:cMediaNode>
                                    </p:audio>
                                  </p:subTnLst>
                                </p:cTn>
                              </p:par>
                            </p:childTnLst>
                          </p:cTn>
                        </p:par>
                        <p:par>
                          <p:cTn id="112" fill="hold">
                            <p:stCondLst>
                              <p:cond delay="8450"/>
                            </p:stCondLst>
                            <p:childTnLst>
                              <p:par>
                                <p:cTn id="113" presetID="1" presetClass="entr" presetSubtype="0" fill="hold" grpId="0" nodeType="afterEffect">
                                  <p:stCondLst>
                                    <p:cond delay="200"/>
                                  </p:stCondLst>
                                  <p:childTnLst>
                                    <p:set>
                                      <p:cBhvr>
                                        <p:cTn id="114" dur="1" fill="hold">
                                          <p:stCondLst>
                                            <p:cond delay="0"/>
                                          </p:stCondLst>
                                        </p:cTn>
                                        <p:tgtEl>
                                          <p:spTgt spid="135"/>
                                        </p:tgtEl>
                                        <p:attrNameLst>
                                          <p:attrName>style.visibility</p:attrName>
                                        </p:attrNameLst>
                                      </p:cBhvr>
                                      <p:to>
                                        <p:strVal val="visible"/>
                                      </p:to>
                                    </p:set>
                                  </p:childTnLst>
                                </p:cTn>
                              </p:par>
                            </p:childTnLst>
                          </p:cTn>
                        </p:par>
                        <p:par>
                          <p:cTn id="115" fill="hold">
                            <p:stCondLst>
                              <p:cond delay="8650"/>
                            </p:stCondLst>
                            <p:childTnLst>
                              <p:par>
                                <p:cTn id="116" presetID="1" presetClass="entr" presetSubtype="0" fill="hold" grpId="0" nodeType="afterEffect">
                                  <p:stCondLst>
                                    <p:cond delay="0"/>
                                  </p:stCondLst>
                                  <p:childTnLst>
                                    <p:set>
                                      <p:cBhvr>
                                        <p:cTn id="117" dur="1" fill="hold">
                                          <p:stCondLst>
                                            <p:cond delay="0"/>
                                          </p:stCondLst>
                                        </p:cTn>
                                        <p:tgtEl>
                                          <p:spTgt spid="136"/>
                                        </p:tgtEl>
                                        <p:attrNameLst>
                                          <p:attrName>style.visibility</p:attrName>
                                        </p:attrNameLst>
                                      </p:cBhvr>
                                      <p:to>
                                        <p:strVal val="visible"/>
                                      </p:to>
                                    </p:set>
                                  </p:childTnLst>
                                </p:cTn>
                              </p:par>
                            </p:childTnLst>
                          </p:cTn>
                        </p:par>
                        <p:par>
                          <p:cTn id="118" fill="hold">
                            <p:stCondLst>
                              <p:cond delay="8650"/>
                            </p:stCondLst>
                            <p:childTnLst>
                              <p:par>
                                <p:cTn id="119" presetID="42" presetClass="path" presetSubtype="0" accel="50000" decel="50000" fill="hold" grpId="1" nodeType="afterEffect">
                                  <p:stCondLst>
                                    <p:cond delay="0"/>
                                  </p:stCondLst>
                                  <p:childTnLst>
                                    <p:animMotion origin="layout" path="M 0 -4.07407E-6 L 0.0026 0.24908 " pathEditMode="relative" rAng="0" ptsTypes="AA">
                                      <p:cBhvr>
                                        <p:cTn id="120" dur="500" fill="hold"/>
                                        <p:tgtEl>
                                          <p:spTgt spid="135"/>
                                        </p:tgtEl>
                                        <p:attrNameLst>
                                          <p:attrName>ppt_x</p:attrName>
                                          <p:attrName>ppt_y</p:attrName>
                                        </p:attrNameLst>
                                      </p:cBhvr>
                                      <p:rCtr x="122" y="12454"/>
                                    </p:animMotion>
                                  </p:childTnLst>
                                  <p:subTnLst>
                                    <p:audio>
                                      <p:cMediaNode>
                                        <p:cTn display="0" masterRel="sameClick">
                                          <p:stCondLst>
                                            <p:cond evt="begin" delay="0">
                                              <p:tn val="119"/>
                                            </p:cond>
                                          </p:stCondLst>
                                          <p:endCondLst>
                                            <p:cond evt="onStopAudio" delay="0">
                                              <p:tgtEl>
                                                <p:sldTgt/>
                                              </p:tgtEl>
                                            </p:cond>
                                          </p:endCondLst>
                                        </p:cTn>
                                        <p:tgtEl>
                                          <p:sndTgt r:embed="rId5" name="suonho.wav"/>
                                        </p:tgtEl>
                                      </p:cMediaNode>
                                    </p:audio>
                                  </p:subTnLst>
                                </p:cTn>
                              </p:par>
                            </p:childTnLst>
                          </p:cTn>
                        </p:par>
                        <p:par>
                          <p:cTn id="121" fill="hold">
                            <p:stCondLst>
                              <p:cond delay="9150"/>
                            </p:stCondLst>
                            <p:childTnLst>
                              <p:par>
                                <p:cTn id="122" presetID="16" presetClass="entr" presetSubtype="26" fill="hold" grpId="0" nodeType="afterEffect">
                                  <p:stCondLst>
                                    <p:cond delay="0"/>
                                  </p:stCondLst>
                                  <p:childTnLst>
                                    <p:set>
                                      <p:cBhvr>
                                        <p:cTn id="123" dur="1" fill="hold">
                                          <p:stCondLst>
                                            <p:cond delay="0"/>
                                          </p:stCondLst>
                                        </p:cTn>
                                        <p:tgtEl>
                                          <p:spTgt spid="133"/>
                                        </p:tgtEl>
                                        <p:attrNameLst>
                                          <p:attrName>style.visibility</p:attrName>
                                        </p:attrNameLst>
                                      </p:cBhvr>
                                      <p:to>
                                        <p:strVal val="visible"/>
                                      </p:to>
                                    </p:set>
                                    <p:animEffect transition="in" filter="barn(inHorizontal)">
                                      <p:cBhvr>
                                        <p:cTn id="124" dur="300"/>
                                        <p:tgtEl>
                                          <p:spTgt spid="133"/>
                                        </p:tgtEl>
                                      </p:cBhvr>
                                    </p:animEffect>
                                  </p:childTnLst>
                                </p:cTn>
                              </p:par>
                            </p:childTnLst>
                          </p:cTn>
                        </p:par>
                        <p:par>
                          <p:cTn id="125" fill="hold">
                            <p:stCondLst>
                              <p:cond delay="9450"/>
                            </p:stCondLst>
                            <p:childTnLst>
                              <p:par>
                                <p:cTn id="126" presetID="14" presetClass="entr" presetSubtype="10" fill="hold" nodeType="afterEffect">
                                  <p:stCondLst>
                                    <p:cond delay="150"/>
                                  </p:stCondLst>
                                  <p:childTnLst>
                                    <p:set>
                                      <p:cBhvr>
                                        <p:cTn id="127" dur="1" fill="hold">
                                          <p:stCondLst>
                                            <p:cond delay="0"/>
                                          </p:stCondLst>
                                        </p:cTn>
                                        <p:tgtEl>
                                          <p:spTgt spid="134"/>
                                        </p:tgtEl>
                                        <p:attrNameLst>
                                          <p:attrName>style.visibility</p:attrName>
                                        </p:attrNameLst>
                                      </p:cBhvr>
                                      <p:to>
                                        <p:strVal val="visible"/>
                                      </p:to>
                                    </p:set>
                                    <p:animEffect transition="in" filter="randombar(horizontal)">
                                      <p:cBhvr>
                                        <p:cTn id="128" dur="500"/>
                                        <p:tgtEl>
                                          <p:spTgt spid="134"/>
                                        </p:tgtEl>
                                      </p:cBhvr>
                                    </p:animEffect>
                                  </p:childTnLst>
                                </p:cTn>
                              </p:par>
                              <p:par>
                                <p:cTn id="129" presetID="14" presetClass="entr" presetSubtype="10" fill="hold" grpId="0" nodeType="withEffect">
                                  <p:stCondLst>
                                    <p:cond delay="0"/>
                                  </p:stCondLst>
                                  <p:childTnLst>
                                    <p:set>
                                      <p:cBhvr>
                                        <p:cTn id="130" dur="1" fill="hold">
                                          <p:stCondLst>
                                            <p:cond delay="0"/>
                                          </p:stCondLst>
                                        </p:cTn>
                                        <p:tgtEl>
                                          <p:spTgt spid="66"/>
                                        </p:tgtEl>
                                        <p:attrNameLst>
                                          <p:attrName>style.visibility</p:attrName>
                                        </p:attrNameLst>
                                      </p:cBhvr>
                                      <p:to>
                                        <p:strVal val="visible"/>
                                      </p:to>
                                    </p:set>
                                    <p:animEffect transition="in" filter="randombar(horizontal)">
                                      <p:cBhvr>
                                        <p:cTn id="131" dur="500"/>
                                        <p:tgtEl>
                                          <p:spTgt spid="66"/>
                                        </p:tgtEl>
                                      </p:cBhvr>
                                    </p:animEffect>
                                  </p:childTnLst>
                                </p:cTn>
                              </p:par>
                            </p:childTnLst>
                          </p:cTn>
                        </p:par>
                        <p:par>
                          <p:cTn id="132" fill="hold">
                            <p:stCondLst>
                              <p:cond delay="10100"/>
                            </p:stCondLst>
                            <p:childTnLst>
                              <p:par>
                                <p:cTn id="133" presetID="49" presetClass="entr" presetSubtype="0" decel="100000" fill="hold" nodeType="afterEffect">
                                  <p:stCondLst>
                                    <p:cond delay="0"/>
                                  </p:stCondLst>
                                  <p:childTnLst>
                                    <p:set>
                                      <p:cBhvr>
                                        <p:cTn id="134" dur="1" fill="hold">
                                          <p:stCondLst>
                                            <p:cond delay="0"/>
                                          </p:stCondLst>
                                        </p:cTn>
                                        <p:tgtEl>
                                          <p:spTgt spid="52"/>
                                        </p:tgtEl>
                                        <p:attrNameLst>
                                          <p:attrName>style.visibility</p:attrName>
                                        </p:attrNameLst>
                                      </p:cBhvr>
                                      <p:to>
                                        <p:strVal val="visible"/>
                                      </p:to>
                                    </p:set>
                                    <p:anim calcmode="lin" valueType="num">
                                      <p:cBhvr>
                                        <p:cTn id="135" dur="300" fill="hold"/>
                                        <p:tgtEl>
                                          <p:spTgt spid="52"/>
                                        </p:tgtEl>
                                        <p:attrNameLst>
                                          <p:attrName>ppt_w</p:attrName>
                                        </p:attrNameLst>
                                      </p:cBhvr>
                                      <p:tavLst>
                                        <p:tav tm="0">
                                          <p:val>
                                            <p:fltVal val="0"/>
                                          </p:val>
                                        </p:tav>
                                        <p:tav tm="100000">
                                          <p:val>
                                            <p:strVal val="#ppt_w"/>
                                          </p:val>
                                        </p:tav>
                                      </p:tavLst>
                                    </p:anim>
                                    <p:anim calcmode="lin" valueType="num">
                                      <p:cBhvr>
                                        <p:cTn id="136" dur="300" fill="hold"/>
                                        <p:tgtEl>
                                          <p:spTgt spid="52"/>
                                        </p:tgtEl>
                                        <p:attrNameLst>
                                          <p:attrName>ppt_h</p:attrName>
                                        </p:attrNameLst>
                                      </p:cBhvr>
                                      <p:tavLst>
                                        <p:tav tm="0">
                                          <p:val>
                                            <p:fltVal val="0"/>
                                          </p:val>
                                        </p:tav>
                                        <p:tav tm="100000">
                                          <p:val>
                                            <p:strVal val="#ppt_h"/>
                                          </p:val>
                                        </p:tav>
                                      </p:tavLst>
                                    </p:anim>
                                    <p:anim calcmode="lin" valueType="num">
                                      <p:cBhvr>
                                        <p:cTn id="137" dur="300" fill="hold"/>
                                        <p:tgtEl>
                                          <p:spTgt spid="52"/>
                                        </p:tgtEl>
                                        <p:attrNameLst>
                                          <p:attrName>style.rotation</p:attrName>
                                        </p:attrNameLst>
                                      </p:cBhvr>
                                      <p:tavLst>
                                        <p:tav tm="0">
                                          <p:val>
                                            <p:fltVal val="360"/>
                                          </p:val>
                                        </p:tav>
                                        <p:tav tm="100000">
                                          <p:val>
                                            <p:fltVal val="0"/>
                                          </p:val>
                                        </p:tav>
                                      </p:tavLst>
                                    </p:anim>
                                    <p:animEffect transition="in" filter="fade">
                                      <p:cBhvr>
                                        <p:cTn id="138" dur="300"/>
                                        <p:tgtEl>
                                          <p:spTgt spid="52"/>
                                        </p:tgtEl>
                                      </p:cBhvr>
                                    </p:animEffect>
                                  </p:childTnLst>
                                </p:cTn>
                              </p:par>
                            </p:childTnLst>
                          </p:cTn>
                        </p:par>
                        <p:par>
                          <p:cTn id="139" fill="hold">
                            <p:stCondLst>
                              <p:cond delay="10400"/>
                            </p:stCondLst>
                            <p:childTnLst>
                              <p:par>
                                <p:cTn id="140" presetID="1" presetClass="entr" presetSubtype="0" fill="hold" grpId="0" nodeType="afterEffect">
                                  <p:stCondLst>
                                    <p:cond delay="200"/>
                                  </p:stCondLst>
                                  <p:childTnLst>
                                    <p:set>
                                      <p:cBhvr>
                                        <p:cTn id="141" dur="1" fill="hold">
                                          <p:stCondLst>
                                            <p:cond delay="0"/>
                                          </p:stCondLst>
                                        </p:cTn>
                                        <p:tgtEl>
                                          <p:spTgt spid="70"/>
                                        </p:tgtEl>
                                        <p:attrNameLst>
                                          <p:attrName>style.visibility</p:attrName>
                                        </p:attrNameLst>
                                      </p:cBhvr>
                                      <p:to>
                                        <p:strVal val="visible"/>
                                      </p:to>
                                    </p:set>
                                  </p:childTnLst>
                                </p:cTn>
                              </p:par>
                            </p:childTnLst>
                          </p:cTn>
                        </p:par>
                        <p:par>
                          <p:cTn id="142" fill="hold">
                            <p:stCondLst>
                              <p:cond delay="10600"/>
                            </p:stCondLst>
                            <p:childTnLst>
                              <p:par>
                                <p:cTn id="143" presetID="1" presetClass="entr" presetSubtype="0" fill="hold" grpId="0" nodeType="afterEffect">
                                  <p:stCondLst>
                                    <p:cond delay="0"/>
                                  </p:stCondLst>
                                  <p:childTnLst>
                                    <p:set>
                                      <p:cBhvr>
                                        <p:cTn id="144" dur="1" fill="hold">
                                          <p:stCondLst>
                                            <p:cond delay="0"/>
                                          </p:stCondLst>
                                        </p:cTn>
                                        <p:tgtEl>
                                          <p:spTgt spid="71"/>
                                        </p:tgtEl>
                                        <p:attrNameLst>
                                          <p:attrName>style.visibility</p:attrName>
                                        </p:attrNameLst>
                                      </p:cBhvr>
                                      <p:to>
                                        <p:strVal val="visible"/>
                                      </p:to>
                                    </p:set>
                                  </p:childTnLst>
                                </p:cTn>
                              </p:par>
                            </p:childTnLst>
                          </p:cTn>
                        </p:par>
                        <p:par>
                          <p:cTn id="145" fill="hold">
                            <p:stCondLst>
                              <p:cond delay="10600"/>
                            </p:stCondLst>
                            <p:childTnLst>
                              <p:par>
                                <p:cTn id="146" presetID="64" presetClass="path" presetSubtype="0" accel="50000" decel="50000" fill="hold" grpId="1" nodeType="afterEffect">
                                  <p:stCondLst>
                                    <p:cond delay="0"/>
                                  </p:stCondLst>
                                  <p:childTnLst>
                                    <p:animMotion origin="layout" path="M 0.00451 0.06365 L 0.00451 -0.22917 " pathEditMode="relative" rAng="0" ptsTypes="AA">
                                      <p:cBhvr>
                                        <p:cTn id="147" dur="500" fill="hold"/>
                                        <p:tgtEl>
                                          <p:spTgt spid="71"/>
                                        </p:tgtEl>
                                        <p:attrNameLst>
                                          <p:attrName>ppt_x</p:attrName>
                                          <p:attrName>ppt_y</p:attrName>
                                        </p:attrNameLst>
                                      </p:cBhvr>
                                      <p:rCtr x="0" y="-14653"/>
                                    </p:animMotion>
                                  </p:childTnLst>
                                  <p:subTnLst>
                                    <p:audio>
                                      <p:cMediaNode>
                                        <p:cTn display="0" masterRel="sameClick">
                                          <p:stCondLst>
                                            <p:cond evt="begin" delay="0">
                                              <p:tn val="146"/>
                                            </p:cond>
                                          </p:stCondLst>
                                          <p:endCondLst>
                                            <p:cond evt="onStopAudio" delay="0">
                                              <p:tgtEl>
                                                <p:sldTgt/>
                                              </p:tgtEl>
                                            </p:cond>
                                          </p:endCondLst>
                                        </p:cTn>
                                        <p:tgtEl>
                                          <p:sndTgt r:embed="rId5" name="suonho.wav"/>
                                        </p:tgtEl>
                                      </p:cMediaNode>
                                    </p:audio>
                                  </p:subTnLst>
                                </p:cTn>
                              </p:par>
                            </p:childTnLst>
                          </p:cTn>
                        </p:par>
                        <p:par>
                          <p:cTn id="148" fill="hold">
                            <p:stCondLst>
                              <p:cond delay="11100"/>
                            </p:stCondLst>
                            <p:childTnLst>
                              <p:par>
                                <p:cTn id="149" presetID="16" presetClass="entr" presetSubtype="26" fill="hold" grpId="0" nodeType="afterEffect">
                                  <p:stCondLst>
                                    <p:cond delay="0"/>
                                  </p:stCondLst>
                                  <p:childTnLst>
                                    <p:set>
                                      <p:cBhvr>
                                        <p:cTn id="150" dur="1" fill="hold">
                                          <p:stCondLst>
                                            <p:cond delay="0"/>
                                          </p:stCondLst>
                                        </p:cTn>
                                        <p:tgtEl>
                                          <p:spTgt spid="57"/>
                                        </p:tgtEl>
                                        <p:attrNameLst>
                                          <p:attrName>style.visibility</p:attrName>
                                        </p:attrNameLst>
                                      </p:cBhvr>
                                      <p:to>
                                        <p:strVal val="visible"/>
                                      </p:to>
                                    </p:set>
                                    <p:animEffect transition="in" filter="barn(inHorizontal)">
                                      <p:cBhvr>
                                        <p:cTn id="151" dur="300"/>
                                        <p:tgtEl>
                                          <p:spTgt spid="57"/>
                                        </p:tgtEl>
                                      </p:cBhvr>
                                    </p:animEffect>
                                  </p:childTnLst>
                                </p:cTn>
                              </p:par>
                            </p:childTnLst>
                          </p:cTn>
                        </p:par>
                        <p:par>
                          <p:cTn id="152" fill="hold">
                            <p:stCondLst>
                              <p:cond delay="11400"/>
                            </p:stCondLst>
                            <p:childTnLst>
                              <p:par>
                                <p:cTn id="153" presetID="14" presetClass="entr" presetSubtype="10" fill="hold" nodeType="afterEffect">
                                  <p:stCondLst>
                                    <p:cond delay="150"/>
                                  </p:stCondLst>
                                  <p:childTnLst>
                                    <p:set>
                                      <p:cBhvr>
                                        <p:cTn id="154" dur="1" fill="hold">
                                          <p:stCondLst>
                                            <p:cond delay="0"/>
                                          </p:stCondLst>
                                        </p:cTn>
                                        <p:tgtEl>
                                          <p:spTgt spid="59"/>
                                        </p:tgtEl>
                                        <p:attrNameLst>
                                          <p:attrName>style.visibility</p:attrName>
                                        </p:attrNameLst>
                                      </p:cBhvr>
                                      <p:to>
                                        <p:strVal val="visible"/>
                                      </p:to>
                                    </p:set>
                                    <p:animEffect transition="in" filter="randombar(horizontal)">
                                      <p:cBhvr>
                                        <p:cTn id="155" dur="500"/>
                                        <p:tgtEl>
                                          <p:spTgt spid="59"/>
                                        </p:tgtEl>
                                      </p:cBhvr>
                                    </p:animEffect>
                                  </p:childTnLst>
                                </p:cTn>
                              </p:par>
                              <p:par>
                                <p:cTn id="156" presetID="14" presetClass="entr" presetSubtype="10" fill="hold" grpId="0" nodeType="withEffect">
                                  <p:stCondLst>
                                    <p:cond delay="0"/>
                                  </p:stCondLst>
                                  <p:childTnLst>
                                    <p:set>
                                      <p:cBhvr>
                                        <p:cTn id="157" dur="1" fill="hold">
                                          <p:stCondLst>
                                            <p:cond delay="0"/>
                                          </p:stCondLst>
                                        </p:cTn>
                                        <p:tgtEl>
                                          <p:spTgt spid="58"/>
                                        </p:tgtEl>
                                        <p:attrNameLst>
                                          <p:attrName>style.visibility</p:attrName>
                                        </p:attrNameLst>
                                      </p:cBhvr>
                                      <p:to>
                                        <p:strVal val="visible"/>
                                      </p:to>
                                    </p:set>
                                    <p:animEffect transition="in" filter="randombar(horizontal)">
                                      <p:cBhvr>
                                        <p:cTn id="158" dur="500"/>
                                        <p:tgtEl>
                                          <p:spTgt spid="58"/>
                                        </p:tgtEl>
                                      </p:cBhvr>
                                    </p:animEffect>
                                  </p:childTnLst>
                                </p:cTn>
                              </p:par>
                            </p:childTnLst>
                          </p:cTn>
                        </p:par>
                        <p:par>
                          <p:cTn id="159" fill="hold">
                            <p:stCondLst>
                              <p:cond delay="12050"/>
                            </p:stCondLst>
                            <p:childTnLst>
                              <p:par>
                                <p:cTn id="160" presetID="1" presetClass="entr" presetSubtype="0" fill="hold" grpId="0" nodeType="afterEffect">
                                  <p:stCondLst>
                                    <p:cond delay="200"/>
                                  </p:stCondLst>
                                  <p:childTnLst>
                                    <p:set>
                                      <p:cBhvr>
                                        <p:cTn id="161" dur="1" fill="hold">
                                          <p:stCondLst>
                                            <p:cond delay="0"/>
                                          </p:stCondLst>
                                        </p:cTn>
                                        <p:tgtEl>
                                          <p:spTgt spid="92"/>
                                        </p:tgtEl>
                                        <p:attrNameLst>
                                          <p:attrName>style.visibility</p:attrName>
                                        </p:attrNameLst>
                                      </p:cBhvr>
                                      <p:to>
                                        <p:strVal val="visible"/>
                                      </p:to>
                                    </p:set>
                                  </p:childTnLst>
                                </p:cTn>
                              </p:par>
                            </p:childTnLst>
                          </p:cTn>
                        </p:par>
                        <p:par>
                          <p:cTn id="162" fill="hold">
                            <p:stCondLst>
                              <p:cond delay="12250"/>
                            </p:stCondLst>
                            <p:childTnLst>
                              <p:par>
                                <p:cTn id="163" presetID="1" presetClass="entr" presetSubtype="0" fill="hold" grpId="0" nodeType="afterEffect">
                                  <p:stCondLst>
                                    <p:cond delay="0"/>
                                  </p:stCondLst>
                                  <p:childTnLst>
                                    <p:set>
                                      <p:cBhvr>
                                        <p:cTn id="164" dur="1" fill="hold">
                                          <p:stCondLst>
                                            <p:cond delay="0"/>
                                          </p:stCondLst>
                                        </p:cTn>
                                        <p:tgtEl>
                                          <p:spTgt spid="93"/>
                                        </p:tgtEl>
                                        <p:attrNameLst>
                                          <p:attrName>style.visibility</p:attrName>
                                        </p:attrNameLst>
                                      </p:cBhvr>
                                      <p:to>
                                        <p:strVal val="visible"/>
                                      </p:to>
                                    </p:set>
                                  </p:childTnLst>
                                </p:cTn>
                              </p:par>
                            </p:childTnLst>
                          </p:cTn>
                        </p:par>
                        <p:par>
                          <p:cTn id="165" fill="hold">
                            <p:stCondLst>
                              <p:cond delay="12250"/>
                            </p:stCondLst>
                            <p:childTnLst>
                              <p:par>
                                <p:cTn id="166" presetID="64" presetClass="path" presetSubtype="0" accel="50000" decel="50000" fill="hold" grpId="1" nodeType="afterEffect">
                                  <p:stCondLst>
                                    <p:cond delay="0"/>
                                  </p:stCondLst>
                                  <p:childTnLst>
                                    <p:animMotion origin="layout" path="M 1.94444E-6 1.11111E-6 L 1.94444E-6 -0.29283 " pathEditMode="relative" rAng="0" ptsTypes="AA">
                                      <p:cBhvr>
                                        <p:cTn id="167" dur="500" fill="hold"/>
                                        <p:tgtEl>
                                          <p:spTgt spid="93"/>
                                        </p:tgtEl>
                                        <p:attrNameLst>
                                          <p:attrName>ppt_x</p:attrName>
                                          <p:attrName>ppt_y</p:attrName>
                                        </p:attrNameLst>
                                      </p:cBhvr>
                                      <p:rCtr x="0" y="-14653"/>
                                    </p:animMotion>
                                  </p:childTnLst>
                                  <p:subTnLst>
                                    <p:audio>
                                      <p:cMediaNode>
                                        <p:cTn display="0" masterRel="sameClick">
                                          <p:stCondLst>
                                            <p:cond evt="begin" delay="0">
                                              <p:tn val="166"/>
                                            </p:cond>
                                          </p:stCondLst>
                                          <p:endCondLst>
                                            <p:cond evt="onStopAudio" delay="0">
                                              <p:tgtEl>
                                                <p:sldTgt/>
                                              </p:tgtEl>
                                            </p:cond>
                                          </p:endCondLst>
                                        </p:cTn>
                                        <p:tgtEl>
                                          <p:sndTgt r:embed="rId5" name="suonho.wav"/>
                                        </p:tgtEl>
                                      </p:cMediaNode>
                                    </p:audio>
                                  </p:subTnLst>
                                </p:cTn>
                              </p:par>
                            </p:childTnLst>
                          </p:cTn>
                        </p:par>
                        <p:par>
                          <p:cTn id="168" fill="hold">
                            <p:stCondLst>
                              <p:cond delay="12750"/>
                            </p:stCondLst>
                            <p:childTnLst>
                              <p:par>
                                <p:cTn id="169" presetID="16" presetClass="entr" presetSubtype="26" fill="hold" grpId="0" nodeType="afterEffect">
                                  <p:stCondLst>
                                    <p:cond delay="0"/>
                                  </p:stCondLst>
                                  <p:childTnLst>
                                    <p:set>
                                      <p:cBhvr>
                                        <p:cTn id="170" dur="1" fill="hold">
                                          <p:stCondLst>
                                            <p:cond delay="0"/>
                                          </p:stCondLst>
                                        </p:cTn>
                                        <p:tgtEl>
                                          <p:spTgt spid="89"/>
                                        </p:tgtEl>
                                        <p:attrNameLst>
                                          <p:attrName>style.visibility</p:attrName>
                                        </p:attrNameLst>
                                      </p:cBhvr>
                                      <p:to>
                                        <p:strVal val="visible"/>
                                      </p:to>
                                    </p:set>
                                    <p:animEffect transition="in" filter="barn(inHorizontal)">
                                      <p:cBhvr>
                                        <p:cTn id="171" dur="300"/>
                                        <p:tgtEl>
                                          <p:spTgt spid="89"/>
                                        </p:tgtEl>
                                      </p:cBhvr>
                                    </p:animEffect>
                                  </p:childTnLst>
                                </p:cTn>
                              </p:par>
                            </p:childTnLst>
                          </p:cTn>
                        </p:par>
                        <p:par>
                          <p:cTn id="172" fill="hold">
                            <p:stCondLst>
                              <p:cond delay="13050"/>
                            </p:stCondLst>
                            <p:childTnLst>
                              <p:par>
                                <p:cTn id="173" presetID="14" presetClass="entr" presetSubtype="10" fill="hold" nodeType="afterEffect">
                                  <p:stCondLst>
                                    <p:cond delay="150"/>
                                  </p:stCondLst>
                                  <p:childTnLst>
                                    <p:set>
                                      <p:cBhvr>
                                        <p:cTn id="174" dur="1" fill="hold">
                                          <p:stCondLst>
                                            <p:cond delay="0"/>
                                          </p:stCondLst>
                                        </p:cTn>
                                        <p:tgtEl>
                                          <p:spTgt spid="91"/>
                                        </p:tgtEl>
                                        <p:attrNameLst>
                                          <p:attrName>style.visibility</p:attrName>
                                        </p:attrNameLst>
                                      </p:cBhvr>
                                      <p:to>
                                        <p:strVal val="visible"/>
                                      </p:to>
                                    </p:set>
                                    <p:animEffect transition="in" filter="randombar(horizontal)">
                                      <p:cBhvr>
                                        <p:cTn id="175" dur="500"/>
                                        <p:tgtEl>
                                          <p:spTgt spid="91"/>
                                        </p:tgtEl>
                                      </p:cBhvr>
                                    </p:animEffect>
                                  </p:childTnLst>
                                </p:cTn>
                              </p:par>
                              <p:par>
                                <p:cTn id="176" presetID="14" presetClass="entr" presetSubtype="10" fill="hold" grpId="0" nodeType="withEffect">
                                  <p:stCondLst>
                                    <p:cond delay="0"/>
                                  </p:stCondLst>
                                  <p:childTnLst>
                                    <p:set>
                                      <p:cBhvr>
                                        <p:cTn id="177" dur="1" fill="hold">
                                          <p:stCondLst>
                                            <p:cond delay="0"/>
                                          </p:stCondLst>
                                        </p:cTn>
                                        <p:tgtEl>
                                          <p:spTgt spid="90"/>
                                        </p:tgtEl>
                                        <p:attrNameLst>
                                          <p:attrName>style.visibility</p:attrName>
                                        </p:attrNameLst>
                                      </p:cBhvr>
                                      <p:to>
                                        <p:strVal val="visible"/>
                                      </p:to>
                                    </p:set>
                                    <p:animEffect transition="in" filter="randombar(horizontal)">
                                      <p:cBhvr>
                                        <p:cTn id="178" dur="500"/>
                                        <p:tgtEl>
                                          <p:spTgt spid="90"/>
                                        </p:tgtEl>
                                      </p:cBhvr>
                                    </p:animEffect>
                                  </p:childTnLst>
                                </p:cTn>
                              </p:par>
                            </p:childTnLst>
                          </p:cTn>
                        </p:par>
                        <p:par>
                          <p:cTn id="179" fill="hold">
                            <p:stCondLst>
                              <p:cond delay="13700"/>
                            </p:stCondLst>
                            <p:childTnLst>
                              <p:par>
                                <p:cTn id="180" presetID="49" presetClass="entr" presetSubtype="0" decel="100000" fill="hold" nodeType="afterEffect">
                                  <p:stCondLst>
                                    <p:cond delay="0"/>
                                  </p:stCondLst>
                                  <p:childTnLst>
                                    <p:set>
                                      <p:cBhvr>
                                        <p:cTn id="181" dur="1" fill="hold">
                                          <p:stCondLst>
                                            <p:cond delay="0"/>
                                          </p:stCondLst>
                                        </p:cTn>
                                        <p:tgtEl>
                                          <p:spTgt spid="94"/>
                                        </p:tgtEl>
                                        <p:attrNameLst>
                                          <p:attrName>style.visibility</p:attrName>
                                        </p:attrNameLst>
                                      </p:cBhvr>
                                      <p:to>
                                        <p:strVal val="visible"/>
                                      </p:to>
                                    </p:set>
                                    <p:anim calcmode="lin" valueType="num">
                                      <p:cBhvr>
                                        <p:cTn id="182" dur="300" fill="hold"/>
                                        <p:tgtEl>
                                          <p:spTgt spid="94"/>
                                        </p:tgtEl>
                                        <p:attrNameLst>
                                          <p:attrName>ppt_w</p:attrName>
                                        </p:attrNameLst>
                                      </p:cBhvr>
                                      <p:tavLst>
                                        <p:tav tm="0">
                                          <p:val>
                                            <p:fltVal val="0"/>
                                          </p:val>
                                        </p:tav>
                                        <p:tav tm="100000">
                                          <p:val>
                                            <p:strVal val="#ppt_w"/>
                                          </p:val>
                                        </p:tav>
                                      </p:tavLst>
                                    </p:anim>
                                    <p:anim calcmode="lin" valueType="num">
                                      <p:cBhvr>
                                        <p:cTn id="183" dur="300" fill="hold"/>
                                        <p:tgtEl>
                                          <p:spTgt spid="94"/>
                                        </p:tgtEl>
                                        <p:attrNameLst>
                                          <p:attrName>ppt_h</p:attrName>
                                        </p:attrNameLst>
                                      </p:cBhvr>
                                      <p:tavLst>
                                        <p:tav tm="0">
                                          <p:val>
                                            <p:fltVal val="0"/>
                                          </p:val>
                                        </p:tav>
                                        <p:tav tm="100000">
                                          <p:val>
                                            <p:strVal val="#ppt_h"/>
                                          </p:val>
                                        </p:tav>
                                      </p:tavLst>
                                    </p:anim>
                                    <p:anim calcmode="lin" valueType="num">
                                      <p:cBhvr>
                                        <p:cTn id="184" dur="300" fill="hold"/>
                                        <p:tgtEl>
                                          <p:spTgt spid="94"/>
                                        </p:tgtEl>
                                        <p:attrNameLst>
                                          <p:attrName>style.rotation</p:attrName>
                                        </p:attrNameLst>
                                      </p:cBhvr>
                                      <p:tavLst>
                                        <p:tav tm="0">
                                          <p:val>
                                            <p:fltVal val="360"/>
                                          </p:val>
                                        </p:tav>
                                        <p:tav tm="100000">
                                          <p:val>
                                            <p:fltVal val="0"/>
                                          </p:val>
                                        </p:tav>
                                      </p:tavLst>
                                    </p:anim>
                                    <p:animEffect transition="in" filter="fade">
                                      <p:cBhvr>
                                        <p:cTn id="185" dur="3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63" grpId="0"/>
      <p:bldP spid="64" grpId="0"/>
      <p:bldP spid="65" grpId="0"/>
      <p:bldP spid="66" grpId="0"/>
      <p:bldP spid="68" grpId="0" animBg="1"/>
      <p:bldP spid="69" grpId="0" animBg="1"/>
      <p:bldP spid="69" grpId="1" animBg="1"/>
      <p:bldP spid="115" grpId="0" animBg="1"/>
      <p:bldP spid="118" grpId="0" animBg="1"/>
      <p:bldP spid="118" grpId="1" animBg="1"/>
      <p:bldP spid="124" grpId="0" animBg="1"/>
      <p:bldP spid="126" grpId="0" animBg="1"/>
      <p:bldP spid="126" grpId="1" animBg="1"/>
      <p:bldP spid="127" grpId="0" animBg="1"/>
      <p:bldP spid="133" grpId="0" animBg="1"/>
      <p:bldP spid="135" grpId="0" animBg="1"/>
      <p:bldP spid="135" grpId="1" animBg="1"/>
      <p:bldP spid="136" grpId="0" animBg="1"/>
      <p:bldP spid="57" grpId="0" animBg="1"/>
      <p:bldP spid="58" grpId="0"/>
      <p:bldP spid="70" grpId="0" animBg="1"/>
      <p:bldP spid="71" grpId="0" animBg="1"/>
      <p:bldP spid="71" grpId="1" animBg="1"/>
      <p:bldP spid="89" grpId="0" animBg="1"/>
      <p:bldP spid="90" grpId="0"/>
      <p:bldP spid="92" grpId="0" animBg="1"/>
      <p:bldP spid="93" grpId="0" animBg="1"/>
      <p:bldP spid="93"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图片 9"/>
          <p:cNvPicPr>
            <a:picLocks noChangeAspect="1" noChangeArrowheads="1"/>
          </p:cNvPicPr>
          <p:nvPr/>
        </p:nvPicPr>
        <p:blipFill rotWithShape="1">
          <a:blip r:embed="rId3">
            <a:extLst>
              <a:ext uri="{28A0092B-C50C-407E-A947-70E740481C1C}">
                <a14:useLocalDpi xmlns:a14="http://schemas.microsoft.com/office/drawing/2010/main" val="0"/>
              </a:ext>
            </a:extLst>
          </a:blip>
          <a:srcRect l="14005" t="16484" r="3181" b="15184"/>
          <a:stretch/>
        </p:blipFill>
        <p:spPr bwMode="auto">
          <a:xfrm>
            <a:off x="290597" y="592223"/>
            <a:ext cx="10497969" cy="562617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descr="糖果"/>
          <p:cNvPicPr>
            <a:picLocks noChangeAspect="1"/>
          </p:cNvPicPr>
          <p:nvPr/>
        </p:nvPicPr>
        <p:blipFill>
          <a:blip r:embed="rId4"/>
          <a:stretch>
            <a:fillRect/>
          </a:stretch>
        </p:blipFill>
        <p:spPr>
          <a:xfrm>
            <a:off x="756455" y="1229165"/>
            <a:ext cx="1066165" cy="920115"/>
          </a:xfrm>
          <a:prstGeom prst="rect">
            <a:avLst/>
          </a:prstGeom>
        </p:spPr>
      </p:pic>
      <p:sp>
        <p:nvSpPr>
          <p:cNvPr id="13" name="Hộp Văn bản 12">
            <a:extLst>
              <a:ext uri="{FF2B5EF4-FFF2-40B4-BE49-F238E27FC236}">
                <a16:creationId xmlns:a16="http://schemas.microsoft.com/office/drawing/2014/main" id="{2284DF25-1016-6285-2684-BD7FCE04653B}"/>
              </a:ext>
            </a:extLst>
          </p:cNvPr>
          <p:cNvSpPr txBox="1"/>
          <p:nvPr/>
        </p:nvSpPr>
        <p:spPr>
          <a:xfrm>
            <a:off x="1607746" y="2149280"/>
            <a:ext cx="7863672" cy="2876237"/>
          </a:xfrm>
          <a:prstGeom prst="rect">
            <a:avLst/>
          </a:prstGeom>
          <a:noFill/>
        </p:spPr>
        <p:txBody>
          <a:bodyPr wrap="square">
            <a:spAutoFit/>
          </a:bodyPr>
          <a:lstStyle/>
          <a:p>
            <a:pPr marL="342900" lvl="0" indent="-342900" algn="just">
              <a:lnSpc>
                <a:spcPct val="115000"/>
              </a:lnSpc>
              <a:buFont typeface="Symbol" panose="05050102010706020507" pitchFamily="18" charset="2"/>
              <a:buChar char=""/>
            </a:pPr>
            <a:r>
              <a:rPr lang="vi-VN" sz="3200" dirty="0">
                <a:latin typeface="Times New Roman" panose="02020603050405020304" pitchFamily="18" charset="0"/>
                <a:ea typeface="Calibri" panose="020F0502020204030204" pitchFamily="34" charset="0"/>
              </a:rPr>
              <a:t>Các nhóm thực </a:t>
            </a:r>
            <a:r>
              <a:rPr lang="vi-VN" sz="3200" dirty="0">
                <a:effectLst/>
                <a:latin typeface="Times New Roman" panose="02020603050405020304" pitchFamily="18" charset="0"/>
                <a:ea typeface="Calibri" panose="020F0502020204030204" pitchFamily="34" charset="0"/>
              </a:rPr>
              <a:t>hiện làm phân bón hữu cơ từ rác thải sinh hoạt theo hướng dẫn SGK</a:t>
            </a:r>
          </a:p>
          <a:p>
            <a:pPr marL="342900" lvl="0" indent="-342900" algn="just">
              <a:lnSpc>
                <a:spcPct val="115000"/>
              </a:lnSpc>
              <a:buFont typeface="Symbol" panose="05050102010706020507" pitchFamily="18" charset="2"/>
              <a:buChar char=""/>
            </a:pPr>
            <a:r>
              <a:rPr lang="vi-VN" sz="3200" dirty="0">
                <a:latin typeface="Times New Roman" panose="02020603050405020304" pitchFamily="18" charset="0"/>
                <a:ea typeface="Calibri" panose="020F0502020204030204" pitchFamily="34" charset="0"/>
              </a:rPr>
              <a:t>Phân tích yêu cầu và giao nhiệm vụ cho từng thành viên.</a:t>
            </a:r>
            <a:endParaRPr lang="vi-VN" sz="3200" dirty="0">
              <a:effectLst/>
              <a:latin typeface="Times New Roman" panose="02020603050405020304" pitchFamily="18" charset="0"/>
              <a:ea typeface="Calibri" panose="020F0502020204030204" pitchFamily="34" charset="0"/>
            </a:endParaRPr>
          </a:p>
          <a:p>
            <a:pPr marL="342900" lvl="0" indent="-342900" algn="just">
              <a:lnSpc>
                <a:spcPct val="115000"/>
              </a:lnSpc>
              <a:buFont typeface="Symbol" panose="05050102010706020507" pitchFamily="18" charset="2"/>
              <a:buChar char=""/>
            </a:pPr>
            <a:r>
              <a:rPr lang="vi-VN" sz="3200" dirty="0">
                <a:latin typeface="Times New Roman" panose="02020603050405020304" pitchFamily="18" charset="0"/>
                <a:ea typeface="Times New Roman" panose="02020603050405020304" pitchFamily="18" charset="0"/>
              </a:rPr>
              <a:t>Nộp sản phẩm sau 25-30 ngày</a:t>
            </a:r>
            <a:endParaRPr lang="vi-VN" sz="3200" dirty="0">
              <a:effectLst/>
              <a:latin typeface="+mj-lt"/>
              <a:ea typeface="Times New Roman" panose="02020603050405020304" pitchFamily="18" charset="0"/>
            </a:endParaRPr>
          </a:p>
        </p:txBody>
      </p:sp>
      <p:sp>
        <p:nvSpPr>
          <p:cNvPr id="2" name="文本框 3">
            <a:extLst>
              <a:ext uri="{FF2B5EF4-FFF2-40B4-BE49-F238E27FC236}">
                <a16:creationId xmlns:a16="http://schemas.microsoft.com/office/drawing/2014/main" id="{42E9EDC3-2AAF-7F57-13B7-DDD4A3A3FA06}"/>
              </a:ext>
            </a:extLst>
          </p:cNvPr>
          <p:cNvSpPr txBox="1"/>
          <p:nvPr/>
        </p:nvSpPr>
        <p:spPr>
          <a:xfrm>
            <a:off x="4661096" y="109683"/>
            <a:ext cx="2629535" cy="584775"/>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altLang="zh-CN" sz="3200" b="1" dirty="0">
                <a:solidFill>
                  <a:srgbClr val="CC0000"/>
                </a:solidFill>
                <a:latin typeface="+mj-lt"/>
                <a:ea typeface="微软雅黑" panose="020B0503020204020204" pitchFamily="34" charset="-122"/>
                <a:sym typeface="+mn-ea"/>
              </a:rPr>
              <a:t>VẬN DỤNG</a:t>
            </a:r>
            <a:endParaRPr lang="zh-CN" altLang="en-US" sz="3200" dirty="0">
              <a:solidFill>
                <a:srgbClr val="CC0000"/>
              </a:solidFill>
              <a:latin typeface="+mj-lt"/>
            </a:endParaRPr>
          </a:p>
        </p:txBody>
      </p:sp>
      <p:pic>
        <p:nvPicPr>
          <p:cNvPr id="3" name="图片 9" descr="波浪线">
            <a:extLst>
              <a:ext uri="{FF2B5EF4-FFF2-40B4-BE49-F238E27FC236}">
                <a16:creationId xmlns:a16="http://schemas.microsoft.com/office/drawing/2014/main" id="{E2189C0A-3295-C210-8640-2F76117C68FB}"/>
              </a:ext>
            </a:extLst>
          </p:cNvPr>
          <p:cNvPicPr>
            <a:picLocks noChangeAspect="1"/>
          </p:cNvPicPr>
          <p:nvPr/>
        </p:nvPicPr>
        <p:blipFill>
          <a:blip r:embed="rId5"/>
          <a:stretch>
            <a:fillRect/>
          </a:stretch>
        </p:blipFill>
        <p:spPr>
          <a:xfrm>
            <a:off x="4115655" y="592223"/>
            <a:ext cx="2847854" cy="40894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barn(inVertical)">
                                      <p:cBhvr>
                                        <p:cTn id="7" dur="500"/>
                                        <p:tgtEl>
                                          <p:spTgt spid="22530"/>
                                        </p:tgtEl>
                                      </p:cBhvr>
                                    </p:animEffect>
                                  </p:childTnLst>
                                  <p:subTnLst>
                                    <p:audio>
                                      <p:cMediaNode>
                                        <p:cTn display="0" masterRel="sameClick">
                                          <p:stCondLst>
                                            <p:cond evt="begin" delay="0">
                                              <p:tn val="5"/>
                                            </p:cond>
                                          </p:stCondLst>
                                          <p:endCondLst>
                                            <p:cond evt="onStopAudio" delay="0">
                                              <p:tgtEl>
                                                <p:sldTgt/>
                                              </p:tgtEl>
                                            </p:cond>
                                          </p:endCondLst>
                                        </p:cTn>
                                        <p:tgtEl>
                                          <p:sndTgt r:embed="rId2" name="Check mark.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 y="10824"/>
            <a:ext cx="10798930" cy="6857999"/>
          </a:xfrm>
          <a:prstGeom prst="rect">
            <a:avLst/>
          </a:prstGeom>
        </p:spPr>
      </p:pic>
      <p:pic>
        <p:nvPicPr>
          <p:cNvPr id="5" name="Picture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798931" y="0"/>
            <a:ext cx="17936721" cy="6857999"/>
          </a:xfrm>
          <a:prstGeom prst="rect">
            <a:avLst/>
          </a:prstGeom>
        </p:spPr>
      </p:pic>
      <p:pic>
        <p:nvPicPr>
          <p:cNvPr id="6" name="Picture 5">
            <a:hlinkClick r:id="" action="ppaction://noaction"/>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10246" y="5638460"/>
            <a:ext cx="745340" cy="745340"/>
          </a:xfrm>
          <a:prstGeom prst="rect">
            <a:avLst/>
          </a:prstGeom>
        </p:spPr>
      </p:pic>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328546" y="4866969"/>
            <a:ext cx="2403216" cy="1730315"/>
          </a:xfrm>
          <a:prstGeom prst="rect">
            <a:avLst/>
          </a:prstGeom>
        </p:spPr>
      </p:pic>
      <p:pic>
        <p:nvPicPr>
          <p:cNvPr id="8"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5791200" y="7010399"/>
            <a:ext cx="609600" cy="609600"/>
          </a:xfrm>
          <a:prstGeom prst="rect">
            <a:avLst/>
          </a:prstGeom>
        </p:spPr>
      </p:pic>
      <p:pic>
        <p:nvPicPr>
          <p:cNvPr id="15" name="Picture 1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9"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6836224" y="6977740"/>
            <a:ext cx="609600" cy="609600"/>
          </a:xfrm>
          <a:prstGeom prst="rect">
            <a:avLst/>
          </a:prstGeom>
        </p:spPr>
      </p:pic>
      <p:pic>
        <p:nvPicPr>
          <p:cNvPr id="16" name="Picture 1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90835" y="3802118"/>
            <a:ext cx="1979255" cy="1815864"/>
          </a:xfrm>
          <a:prstGeom prst="rect">
            <a:avLst/>
          </a:prstGeom>
        </p:spPr>
      </p:pic>
      <p:sp>
        <p:nvSpPr>
          <p:cNvPr id="2" name="Rectangle 1">
            <a:extLst>
              <a:ext uri="{FF2B5EF4-FFF2-40B4-BE49-F238E27FC236}">
                <a16:creationId xmlns:a16="http://schemas.microsoft.com/office/drawing/2014/main" id="{F5894D74-F877-5216-4B20-4992E6262A51}"/>
              </a:ext>
            </a:extLst>
          </p:cNvPr>
          <p:cNvSpPr/>
          <p:nvPr/>
        </p:nvSpPr>
        <p:spPr>
          <a:xfrm>
            <a:off x="247177" y="2359862"/>
            <a:ext cx="4970099" cy="1377744"/>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lvl="0" algn="just">
              <a:defRPr/>
            </a:pPr>
            <a:r>
              <a:rPr kumimoji="0" lang="vi-VN" sz="3200" b="0" i="0" u="none" strike="noStrike" kern="1200" cap="none" spc="0" normalizeH="0" baseline="0" noProof="0" dirty="0">
                <a:ln>
                  <a:noFill/>
                </a:ln>
                <a:solidFill>
                  <a:schemeClr val="tx1"/>
                </a:solidFill>
                <a:effectLst/>
                <a:uLnTx/>
                <a:uFillTx/>
                <a:latin typeface="Times  New Roman"/>
                <a:cs typeface="Times New Roman" panose="02020603050405020304" pitchFamily="18" charset="0"/>
              </a:rPr>
              <a:t>C.</a:t>
            </a:r>
            <a:r>
              <a:rPr kumimoji="0" lang="vi-VN" sz="3200" b="0" i="0" u="none" strike="noStrike" kern="1200" cap="none" spc="0" normalizeH="0" noProof="0" dirty="0">
                <a:ln>
                  <a:noFill/>
                </a:ln>
                <a:solidFill>
                  <a:schemeClr val="tx1"/>
                </a:solidFill>
                <a:effectLst/>
                <a:uLnTx/>
                <a:uFillTx/>
                <a:latin typeface="Times  New Roman"/>
                <a:cs typeface="Times New Roman" panose="02020603050405020304" pitchFamily="18" charset="0"/>
              </a:rPr>
              <a:t> </a:t>
            </a:r>
            <a:r>
              <a:rPr lang="en-US" sz="3200" dirty="0" err="1">
                <a:latin typeface="Times  New Roman"/>
              </a:rPr>
              <a:t>Là</a:t>
            </a:r>
            <a:r>
              <a:rPr lang="en-US" sz="3200" dirty="0">
                <a:latin typeface="Times  New Roman"/>
              </a:rPr>
              <a:t> protein, carbohydrate, </a:t>
            </a:r>
            <a:r>
              <a:rPr lang="en-US" sz="3200" dirty="0" err="1">
                <a:latin typeface="Times  New Roman"/>
              </a:rPr>
              <a:t>lipit</a:t>
            </a:r>
            <a:r>
              <a:rPr lang="en-US" sz="3200" dirty="0">
                <a:latin typeface="Times  New Roman"/>
              </a:rPr>
              <a:t>, vitamin </a:t>
            </a:r>
            <a:r>
              <a:rPr lang="en-US" sz="3200" dirty="0" err="1">
                <a:latin typeface="Times  New Roman"/>
              </a:rPr>
              <a:t>và</a:t>
            </a:r>
            <a:r>
              <a:rPr lang="en-US" sz="3200" dirty="0">
                <a:latin typeface="Times  New Roman"/>
              </a:rPr>
              <a:t> </a:t>
            </a:r>
            <a:r>
              <a:rPr lang="en-US" sz="3200" dirty="0" err="1">
                <a:latin typeface="Times  New Roman"/>
              </a:rPr>
              <a:t>chất</a:t>
            </a:r>
            <a:r>
              <a:rPr lang="en-US" sz="3200" dirty="0">
                <a:latin typeface="Times  New Roman"/>
              </a:rPr>
              <a:t> </a:t>
            </a:r>
            <a:r>
              <a:rPr lang="en-US" sz="3200" dirty="0" err="1">
                <a:latin typeface="Times  New Roman"/>
              </a:rPr>
              <a:t>khoáng</a:t>
            </a:r>
            <a:r>
              <a:rPr lang="en-US" sz="3200" dirty="0">
                <a:latin typeface="Times  New Roman"/>
              </a:rPr>
              <a:t> </a:t>
            </a:r>
            <a:r>
              <a:rPr lang="en-US" sz="3200" dirty="0" err="1">
                <a:latin typeface="Times  New Roman"/>
              </a:rPr>
              <a:t>lấy</a:t>
            </a:r>
            <a:r>
              <a:rPr lang="en-US" sz="3200" dirty="0">
                <a:latin typeface="Times  New Roman"/>
              </a:rPr>
              <a:t> </a:t>
            </a:r>
            <a:r>
              <a:rPr lang="en-US" sz="3200" dirty="0" err="1">
                <a:latin typeface="Times  New Roman"/>
              </a:rPr>
              <a:t>từ</a:t>
            </a:r>
            <a:r>
              <a:rPr lang="en-US" sz="3200" dirty="0">
                <a:latin typeface="Times  New Roman"/>
              </a:rPr>
              <a:t> </a:t>
            </a:r>
            <a:r>
              <a:rPr lang="en-US" sz="3200" dirty="0" err="1">
                <a:latin typeface="Times  New Roman"/>
              </a:rPr>
              <a:t>nguồn</a:t>
            </a:r>
            <a:r>
              <a:rPr lang="en-US" sz="3200" dirty="0">
                <a:latin typeface="Times  New Roman"/>
              </a:rPr>
              <a:t> </a:t>
            </a:r>
            <a:r>
              <a:rPr lang="en-US" sz="3200" dirty="0" err="1">
                <a:latin typeface="Times  New Roman"/>
              </a:rPr>
              <a:t>thức</a:t>
            </a:r>
            <a:r>
              <a:rPr lang="en-US" sz="3200" dirty="0">
                <a:latin typeface="Times  New Roman"/>
              </a:rPr>
              <a:t> </a:t>
            </a:r>
            <a:r>
              <a:rPr lang="en-US" sz="3200" dirty="0" err="1">
                <a:latin typeface="Times  New Roman"/>
              </a:rPr>
              <a:t>ăn</a:t>
            </a:r>
            <a:r>
              <a:rPr lang="en-US" sz="3200" dirty="0">
                <a:latin typeface="Times  New Roman"/>
              </a:rPr>
              <a:t> </a:t>
            </a:r>
            <a:endParaRPr kumimoji="0" lang="vi-VN" sz="3200" b="0" i="0" u="none" strike="noStrike" kern="1200" cap="none" spc="0" normalizeH="0" baseline="0" noProof="0" dirty="0">
              <a:ln>
                <a:noFill/>
              </a:ln>
              <a:solidFill>
                <a:schemeClr val="tx1"/>
              </a:solidFill>
              <a:effectLst/>
              <a:uLnTx/>
              <a:uFillTx/>
              <a:latin typeface="Times  New Roman"/>
              <a:cs typeface="Times New Roman" panose="02020603050405020304" pitchFamily="18" charset="0"/>
            </a:endParaRPr>
          </a:p>
        </p:txBody>
      </p:sp>
      <p:sp>
        <p:nvSpPr>
          <p:cNvPr id="3" name="Rectangle 2">
            <a:extLst>
              <a:ext uri="{FF2B5EF4-FFF2-40B4-BE49-F238E27FC236}">
                <a16:creationId xmlns:a16="http://schemas.microsoft.com/office/drawing/2014/main" id="{78D88DFD-AA65-3AE7-170C-ACC73B931CFC}"/>
              </a:ext>
            </a:extLst>
          </p:cNvPr>
          <p:cNvSpPr/>
          <p:nvPr/>
        </p:nvSpPr>
        <p:spPr>
          <a:xfrm>
            <a:off x="1578974" y="1374015"/>
            <a:ext cx="2518152" cy="817642"/>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lang="vi-VN" sz="3200" dirty="0">
                <a:solidFill>
                  <a:schemeClr val="tx1"/>
                </a:solidFill>
                <a:latin typeface="Times  New Roman"/>
                <a:cs typeface="Times New Roman" panose="02020603050405020304" pitchFamily="18" charset="0"/>
              </a:rPr>
              <a:t>A. </a:t>
            </a:r>
            <a:r>
              <a:rPr lang="vi-VN" sz="3200" dirty="0">
                <a:latin typeface="Times  New Roman"/>
              </a:rPr>
              <a:t>Từ nước</a:t>
            </a:r>
            <a:endParaRPr lang="vi-VN" sz="3200" dirty="0">
              <a:solidFill>
                <a:schemeClr val="tx1"/>
              </a:solidFill>
              <a:latin typeface="Times  New Roman"/>
              <a:cs typeface="Times New Roman" panose="02020603050405020304" pitchFamily="18" charset="0"/>
            </a:endParaRPr>
          </a:p>
        </p:txBody>
      </p:sp>
      <p:sp>
        <p:nvSpPr>
          <p:cNvPr id="11" name="Snip Diagonal Corner Rectangle 3">
            <a:extLst>
              <a:ext uri="{FF2B5EF4-FFF2-40B4-BE49-F238E27FC236}">
                <a16:creationId xmlns:a16="http://schemas.microsoft.com/office/drawing/2014/main" id="{81BE6F42-B359-4577-5F89-7E7804F15A77}"/>
              </a:ext>
            </a:extLst>
          </p:cNvPr>
          <p:cNvSpPr/>
          <p:nvPr/>
        </p:nvSpPr>
        <p:spPr>
          <a:xfrm>
            <a:off x="2579800" y="128032"/>
            <a:ext cx="6260891" cy="1034126"/>
          </a:xfrm>
          <a:custGeom>
            <a:avLst/>
            <a:gdLst>
              <a:gd name="csX0" fmla="*/ 0 w 6260891"/>
              <a:gd name="csY0" fmla="*/ 0 h 1034126"/>
              <a:gd name="csX1" fmla="*/ 6088533 w 6260891"/>
              <a:gd name="csY1" fmla="*/ 0 h 1034126"/>
              <a:gd name="csX2" fmla="*/ 6260891 w 6260891"/>
              <a:gd name="csY2" fmla="*/ 172358 h 1034126"/>
              <a:gd name="csX3" fmla="*/ 6260891 w 6260891"/>
              <a:gd name="csY3" fmla="*/ 1034126 h 1034126"/>
              <a:gd name="csX4" fmla="*/ 6260891 w 6260891"/>
              <a:gd name="csY4" fmla="*/ 1034126 h 1034126"/>
              <a:gd name="csX5" fmla="*/ 172358 w 6260891"/>
              <a:gd name="csY5" fmla="*/ 1034126 h 1034126"/>
              <a:gd name="csX6" fmla="*/ 0 w 6260891"/>
              <a:gd name="csY6" fmla="*/ 861768 h 1034126"/>
              <a:gd name="csX7" fmla="*/ 0 w 6260891"/>
              <a:gd name="csY7" fmla="*/ 0 h 1034126"/>
              <a:gd name="csX0" fmla="*/ 0 w 6260891"/>
              <a:gd name="csY0" fmla="*/ 0 h 1034126"/>
              <a:gd name="csX1" fmla="*/ 6088533 w 6260891"/>
              <a:gd name="csY1" fmla="*/ 0 h 1034126"/>
              <a:gd name="csX2" fmla="*/ 6260891 w 6260891"/>
              <a:gd name="csY2" fmla="*/ 172358 h 1034126"/>
              <a:gd name="csX3" fmla="*/ 6260891 w 6260891"/>
              <a:gd name="csY3" fmla="*/ 1034126 h 1034126"/>
              <a:gd name="csX4" fmla="*/ 6260891 w 6260891"/>
              <a:gd name="csY4" fmla="*/ 1034126 h 1034126"/>
              <a:gd name="csX5" fmla="*/ 172358 w 6260891"/>
              <a:gd name="csY5" fmla="*/ 1034126 h 1034126"/>
              <a:gd name="csX6" fmla="*/ 0 w 6260891"/>
              <a:gd name="csY6" fmla="*/ 861768 h 1034126"/>
              <a:gd name="csX7" fmla="*/ 0 w 6260891"/>
              <a:gd name="csY7" fmla="*/ 0 h 103412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6260891" h="1034126" fill="none" extrusionOk="0">
                <a:moveTo>
                  <a:pt x="0" y="0"/>
                </a:moveTo>
                <a:cubicBezTo>
                  <a:pt x="1099585" y="171689"/>
                  <a:pt x="3748193" y="-227894"/>
                  <a:pt x="6088533" y="0"/>
                </a:cubicBezTo>
                <a:cubicBezTo>
                  <a:pt x="6094693" y="35816"/>
                  <a:pt x="6183033" y="123692"/>
                  <a:pt x="6260891" y="172358"/>
                </a:cubicBezTo>
                <a:cubicBezTo>
                  <a:pt x="6261568" y="413798"/>
                  <a:pt x="6216940" y="814429"/>
                  <a:pt x="6260891" y="1034126"/>
                </a:cubicBezTo>
                <a:lnTo>
                  <a:pt x="6260891" y="1034126"/>
                </a:lnTo>
                <a:cubicBezTo>
                  <a:pt x="4234069" y="703051"/>
                  <a:pt x="963309" y="1017633"/>
                  <a:pt x="172358" y="1034126"/>
                </a:cubicBezTo>
                <a:cubicBezTo>
                  <a:pt x="131030" y="1016080"/>
                  <a:pt x="54692" y="888815"/>
                  <a:pt x="0" y="861768"/>
                </a:cubicBezTo>
                <a:cubicBezTo>
                  <a:pt x="38800" y="536953"/>
                  <a:pt x="34709" y="188080"/>
                  <a:pt x="0" y="0"/>
                </a:cubicBezTo>
                <a:close/>
              </a:path>
              <a:path w="6260891" h="1034126" stroke="0" extrusionOk="0">
                <a:moveTo>
                  <a:pt x="0" y="0"/>
                </a:moveTo>
                <a:cubicBezTo>
                  <a:pt x="2256494" y="-28297"/>
                  <a:pt x="4347859" y="-324054"/>
                  <a:pt x="6088533" y="0"/>
                </a:cubicBezTo>
                <a:cubicBezTo>
                  <a:pt x="6141229" y="67374"/>
                  <a:pt x="6185710" y="98929"/>
                  <a:pt x="6260891" y="172358"/>
                </a:cubicBezTo>
                <a:cubicBezTo>
                  <a:pt x="6190239" y="460455"/>
                  <a:pt x="6335301" y="939821"/>
                  <a:pt x="6260891" y="1034126"/>
                </a:cubicBezTo>
                <a:lnTo>
                  <a:pt x="6260891" y="1034126"/>
                </a:lnTo>
                <a:cubicBezTo>
                  <a:pt x="5095066" y="938306"/>
                  <a:pt x="1726440" y="1048559"/>
                  <a:pt x="172358" y="1034126"/>
                </a:cubicBezTo>
                <a:cubicBezTo>
                  <a:pt x="115489" y="948828"/>
                  <a:pt x="48161" y="924669"/>
                  <a:pt x="0" y="861768"/>
                </a:cubicBezTo>
                <a:cubicBezTo>
                  <a:pt x="-49180" y="581610"/>
                  <a:pt x="62550" y="277240"/>
                  <a:pt x="0" y="0"/>
                </a:cubicBezTo>
                <a:close/>
              </a:path>
              <a:path w="6260891" h="1034126" fill="none" stroke="0" extrusionOk="0">
                <a:moveTo>
                  <a:pt x="0" y="0"/>
                </a:moveTo>
                <a:cubicBezTo>
                  <a:pt x="1043523" y="83216"/>
                  <a:pt x="3777379" y="-268602"/>
                  <a:pt x="6088533" y="0"/>
                </a:cubicBezTo>
                <a:cubicBezTo>
                  <a:pt x="6087198" y="44046"/>
                  <a:pt x="6171901" y="121277"/>
                  <a:pt x="6260891" y="172358"/>
                </a:cubicBezTo>
                <a:cubicBezTo>
                  <a:pt x="6242849" y="450284"/>
                  <a:pt x="6235786" y="824405"/>
                  <a:pt x="6260891" y="1034126"/>
                </a:cubicBezTo>
                <a:lnTo>
                  <a:pt x="6260891" y="1034126"/>
                </a:lnTo>
                <a:cubicBezTo>
                  <a:pt x="4213284" y="996493"/>
                  <a:pt x="995999" y="1091164"/>
                  <a:pt x="172358" y="1034126"/>
                </a:cubicBezTo>
                <a:cubicBezTo>
                  <a:pt x="133530" y="1017917"/>
                  <a:pt x="60790" y="892292"/>
                  <a:pt x="0" y="861768"/>
                </a:cubicBezTo>
                <a:cubicBezTo>
                  <a:pt x="12466" y="525524"/>
                  <a:pt x="54189" y="169711"/>
                  <a:pt x="0" y="0"/>
                </a:cubicBezTo>
                <a:close/>
              </a:path>
            </a:pathLst>
          </a:custGeom>
          <a:solidFill>
            <a:srgbClr val="AEEFA3"/>
          </a:solidFill>
          <a:ln w="38100">
            <a:noFill/>
            <a:extLst>
              <a:ext uri="{C807C97D-BFC1-408E-A445-0C87EB9F89A2}">
                <ask:lineSketchStyleProps xmlns:ask="http://schemas.microsoft.com/office/drawing/2018/sketchyshapes" sd="2214188587">
                  <a:custGeom>
                    <a:avLst/>
                    <a:gdLst>
                      <a:gd name="connsiteX0" fmla="*/ 0 w 6260891"/>
                      <a:gd name="connsiteY0" fmla="*/ 0 h 1034126"/>
                      <a:gd name="connsiteX1" fmla="*/ 6088533 w 6260891"/>
                      <a:gd name="connsiteY1" fmla="*/ 0 h 1034126"/>
                      <a:gd name="connsiteX2" fmla="*/ 6260891 w 6260891"/>
                      <a:gd name="connsiteY2" fmla="*/ 172358 h 1034126"/>
                      <a:gd name="connsiteX3" fmla="*/ 6260891 w 6260891"/>
                      <a:gd name="connsiteY3" fmla="*/ 1034126 h 1034126"/>
                      <a:gd name="connsiteX4" fmla="*/ 6260891 w 6260891"/>
                      <a:gd name="connsiteY4" fmla="*/ 1034126 h 1034126"/>
                      <a:gd name="connsiteX5" fmla="*/ 172358 w 6260891"/>
                      <a:gd name="connsiteY5" fmla="*/ 1034126 h 1034126"/>
                      <a:gd name="connsiteX6" fmla="*/ 0 w 6260891"/>
                      <a:gd name="connsiteY6" fmla="*/ 861768 h 1034126"/>
                      <a:gd name="connsiteX7" fmla="*/ 0 w 6260891"/>
                      <a:gd name="connsiteY7" fmla="*/ 0 h 1034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0891" h="1034126" fill="none" extrusionOk="0">
                        <a:moveTo>
                          <a:pt x="0" y="0"/>
                        </a:moveTo>
                        <a:cubicBezTo>
                          <a:pt x="999687" y="78011"/>
                          <a:pt x="3993324" y="21937"/>
                          <a:pt x="6088533" y="0"/>
                        </a:cubicBezTo>
                        <a:cubicBezTo>
                          <a:pt x="6101534" y="42538"/>
                          <a:pt x="6174033" y="113296"/>
                          <a:pt x="6260891" y="172358"/>
                        </a:cubicBezTo>
                        <a:cubicBezTo>
                          <a:pt x="6250827" y="427161"/>
                          <a:pt x="6221615" y="814780"/>
                          <a:pt x="6260891" y="1034126"/>
                        </a:cubicBezTo>
                        <a:lnTo>
                          <a:pt x="6260891" y="1034126"/>
                        </a:lnTo>
                        <a:cubicBezTo>
                          <a:pt x="4237301" y="889042"/>
                          <a:pt x="1127724" y="1069205"/>
                          <a:pt x="172358" y="1034126"/>
                        </a:cubicBezTo>
                        <a:cubicBezTo>
                          <a:pt x="137316" y="1019441"/>
                          <a:pt x="52060" y="890297"/>
                          <a:pt x="0" y="861768"/>
                        </a:cubicBezTo>
                        <a:cubicBezTo>
                          <a:pt x="6395" y="532815"/>
                          <a:pt x="33028" y="167729"/>
                          <a:pt x="0" y="0"/>
                        </a:cubicBezTo>
                        <a:close/>
                      </a:path>
                      <a:path w="6260891" h="1034126" stroke="0" extrusionOk="0">
                        <a:moveTo>
                          <a:pt x="0" y="0"/>
                        </a:moveTo>
                        <a:cubicBezTo>
                          <a:pt x="2284303" y="-16420"/>
                          <a:pt x="4077015" y="-157111"/>
                          <a:pt x="6088533" y="0"/>
                        </a:cubicBezTo>
                        <a:cubicBezTo>
                          <a:pt x="6139887" y="66141"/>
                          <a:pt x="6179220" y="101444"/>
                          <a:pt x="6260891" y="172358"/>
                        </a:cubicBezTo>
                        <a:cubicBezTo>
                          <a:pt x="6190554" y="439607"/>
                          <a:pt x="6323471" y="927422"/>
                          <a:pt x="6260891" y="1034126"/>
                        </a:cubicBezTo>
                        <a:lnTo>
                          <a:pt x="6260891" y="1034126"/>
                        </a:lnTo>
                        <a:cubicBezTo>
                          <a:pt x="5116684" y="916631"/>
                          <a:pt x="1484087" y="1115748"/>
                          <a:pt x="172358" y="1034126"/>
                        </a:cubicBezTo>
                        <a:cubicBezTo>
                          <a:pt x="113394" y="959487"/>
                          <a:pt x="46475" y="920939"/>
                          <a:pt x="0" y="861768"/>
                        </a:cubicBezTo>
                        <a:cubicBezTo>
                          <a:pt x="-9885" y="628077"/>
                          <a:pt x="73849" y="297769"/>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nl-NL" sz="3200" b="1" dirty="0">
                <a:solidFill>
                  <a:schemeClr val="tx1"/>
                </a:solidFill>
                <a:latin typeface="Times  New Roman"/>
                <a:cs typeface="Times New Roman" panose="02020603050405020304" pitchFamily="18" charset="0"/>
              </a:rPr>
              <a:t>Câu </a:t>
            </a:r>
            <a:r>
              <a:rPr lang="vi-VN" sz="3200" b="1" dirty="0">
                <a:solidFill>
                  <a:schemeClr val="tx1"/>
                </a:solidFill>
                <a:latin typeface="Times  New Roman"/>
                <a:cs typeface="Times New Roman" panose="02020603050405020304" pitchFamily="18" charset="0"/>
              </a:rPr>
              <a:t>2</a:t>
            </a:r>
            <a:r>
              <a:rPr lang="nl-NL" sz="3200" dirty="0">
                <a:solidFill>
                  <a:schemeClr val="tx1"/>
                </a:solidFill>
                <a:latin typeface="Times  New Roman"/>
                <a:cs typeface="Times New Roman" panose="02020603050405020304" pitchFamily="18" charset="0"/>
              </a:rPr>
              <a:t>: </a:t>
            </a:r>
            <a:r>
              <a:rPr lang="vi-VN" sz="3200" dirty="0">
                <a:solidFill>
                  <a:schemeClr val="tx1"/>
                </a:solidFill>
                <a:latin typeface="Times  New Roman"/>
              </a:rPr>
              <a:t>Động vật lấy chất dinh dưỡng từ đâu?</a:t>
            </a:r>
            <a:endParaRPr lang="en-US" sz="3200" dirty="0">
              <a:solidFill>
                <a:schemeClr val="tx1"/>
              </a:solidFill>
              <a:latin typeface="Times  New Roman"/>
            </a:endParaRPr>
          </a:p>
        </p:txBody>
      </p:sp>
      <p:sp>
        <p:nvSpPr>
          <p:cNvPr id="12" name="Rectangle 11">
            <a:extLst>
              <a:ext uri="{FF2B5EF4-FFF2-40B4-BE49-F238E27FC236}">
                <a16:creationId xmlns:a16="http://schemas.microsoft.com/office/drawing/2014/main" id="{97C6F74E-6593-4850-9309-FCF1E252F2E7}"/>
              </a:ext>
            </a:extLst>
          </p:cNvPr>
          <p:cNvSpPr/>
          <p:nvPr/>
        </p:nvSpPr>
        <p:spPr>
          <a:xfrm>
            <a:off x="7729760" y="1374015"/>
            <a:ext cx="2459269" cy="817642"/>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lang="vi-VN" sz="3200" dirty="0">
                <a:solidFill>
                  <a:schemeClr val="tx1"/>
                </a:solidFill>
                <a:latin typeface="Times  New Roman"/>
                <a:cs typeface="Times New Roman" panose="02020603050405020304" pitchFamily="18" charset="0"/>
              </a:rPr>
              <a:t>B. </a:t>
            </a:r>
            <a:r>
              <a:rPr lang="vi-VN" sz="3200" dirty="0">
                <a:latin typeface="Times  New Roman"/>
              </a:rPr>
              <a:t>Từ máu</a:t>
            </a:r>
            <a:endParaRPr lang="en-US" sz="3200" dirty="0">
              <a:solidFill>
                <a:schemeClr val="tx1"/>
              </a:solidFill>
              <a:latin typeface="Times  New Roman"/>
              <a:cs typeface="Times New Roman" panose="02020603050405020304" pitchFamily="18" charset="0"/>
            </a:endParaRPr>
          </a:p>
        </p:txBody>
      </p:sp>
      <p:sp>
        <p:nvSpPr>
          <p:cNvPr id="19" name="Rectangle 18">
            <a:extLst>
              <a:ext uri="{FF2B5EF4-FFF2-40B4-BE49-F238E27FC236}">
                <a16:creationId xmlns:a16="http://schemas.microsoft.com/office/drawing/2014/main" id="{D7F6C136-4A94-0AD3-EDFF-BFAF45BA7099}"/>
              </a:ext>
            </a:extLst>
          </p:cNvPr>
          <p:cNvSpPr/>
          <p:nvPr/>
        </p:nvSpPr>
        <p:spPr>
          <a:xfrm>
            <a:off x="6441888" y="2387531"/>
            <a:ext cx="4797606" cy="1377744"/>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lang="vi-VN" sz="3200" dirty="0">
                <a:solidFill>
                  <a:schemeClr val="tx1"/>
                </a:solidFill>
                <a:latin typeface="Times  New Roman"/>
                <a:cs typeface="Times New Roman" panose="02020603050405020304" pitchFamily="18" charset="0"/>
              </a:rPr>
              <a:t>D. </a:t>
            </a:r>
            <a:r>
              <a:rPr lang="vi-VN" sz="3200" dirty="0">
                <a:latin typeface="Times  New Roman"/>
              </a:rPr>
              <a:t>Từ không khí</a:t>
            </a:r>
            <a:endParaRPr lang="vi-VN" sz="3200" dirty="0">
              <a:solidFill>
                <a:schemeClr val="tx1"/>
              </a:solidFill>
              <a:latin typeface="Times  New Roman"/>
              <a:cs typeface="Times New Roman" panose="02020603050405020304" pitchFamily="18" charset="0"/>
            </a:endParaRPr>
          </a:p>
        </p:txBody>
      </p:sp>
    </p:spTree>
    <p:extLst>
      <p:ext uri="{BB962C8B-B14F-4D97-AF65-F5344CB8AC3E}">
        <p14:creationId xmlns:p14="http://schemas.microsoft.com/office/powerpoint/2010/main" val="1449374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chimes.wav"/>
                                        </p:tgtEl>
                                      </p:cMediaNode>
                                    </p:audio>
                                  </p:subTnLst>
                                </p:cTn>
                              </p:par>
                              <p:par>
                                <p:cTn id="10" presetID="42" presetClass="entr" presetSubtype="0" fill="hold" grpId="0" nodeType="withEffect">
                                  <p:stCondLst>
                                    <p:cond delay="15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anim calcmode="lin" valueType="num">
                                      <p:cBhvr>
                                        <p:cTn id="23" dur="500" fill="hold"/>
                                        <p:tgtEl>
                                          <p:spTgt spid="2"/>
                                        </p:tgtEl>
                                        <p:attrNameLst>
                                          <p:attrName>ppt_x</p:attrName>
                                        </p:attrNameLst>
                                      </p:cBhvr>
                                      <p:tavLst>
                                        <p:tav tm="0">
                                          <p:val>
                                            <p:strVal val="#ppt_x"/>
                                          </p:val>
                                        </p:tav>
                                        <p:tav tm="100000">
                                          <p:val>
                                            <p:strVal val="#ppt_x"/>
                                          </p:val>
                                        </p:tav>
                                      </p:tavLst>
                                    </p:anim>
                                    <p:anim calcmode="lin" valueType="num">
                                      <p:cBhvr>
                                        <p:cTn id="24" dur="5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anim calcmode="lin" valueType="num">
                                      <p:cBhvr>
                                        <p:cTn id="28" dur="500" fill="hold"/>
                                        <p:tgtEl>
                                          <p:spTgt spid="19"/>
                                        </p:tgtEl>
                                        <p:attrNameLst>
                                          <p:attrName>ppt_x</p:attrName>
                                        </p:attrNameLst>
                                      </p:cBhvr>
                                      <p:tavLst>
                                        <p:tav tm="0">
                                          <p:val>
                                            <p:strVal val="#ppt_x"/>
                                          </p:val>
                                        </p:tav>
                                        <p:tav tm="100000">
                                          <p:val>
                                            <p:strVal val="#ppt_x"/>
                                          </p:val>
                                        </p:tav>
                                      </p:tavLst>
                                    </p:anim>
                                    <p:anim calcmode="lin" valueType="num">
                                      <p:cBhvr>
                                        <p:cTn id="2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7"/>
                    </p:tgtEl>
                  </p:cond>
                </p:stCondLst>
                <p:endSync evt="end" delay="0">
                  <p:rtn val="all"/>
                </p:endSync>
                <p:childTnLst>
                  <p:par>
                    <p:cTn id="31" fill="hold">
                      <p:stCondLst>
                        <p:cond delay="0"/>
                      </p:stCondLst>
                      <p:childTnLst>
                        <p:par>
                          <p:cTn id="32" fill="hold">
                            <p:stCondLst>
                              <p:cond delay="0"/>
                            </p:stCondLst>
                            <p:childTnLst>
                              <p:par>
                                <p:cTn id="33" presetID="26" presetClass="emph" presetSubtype="0" fill="hold" nodeType="clickEffect">
                                  <p:stCondLst>
                                    <p:cond delay="0"/>
                                  </p:stCondLst>
                                  <p:childTnLst>
                                    <p:animEffect transition="out" filter="fade">
                                      <p:cBhvr>
                                        <p:cTn id="34" dur="500" tmFilter="0, 0; .2, .5; .8, .5; 1, 0"/>
                                        <p:tgtEl>
                                          <p:spTgt spid="7"/>
                                        </p:tgtEl>
                                      </p:cBhvr>
                                    </p:animEffect>
                                    <p:animScale>
                                      <p:cBhvr>
                                        <p:cTn id="35" dur="250" autoRev="1" fill="hold"/>
                                        <p:tgtEl>
                                          <p:spTgt spid="7"/>
                                        </p:tgtEl>
                                      </p:cBhvr>
                                      <p:by x="105000" y="105000"/>
                                    </p:animScale>
                                  </p:childTnLst>
                                </p:cTn>
                              </p:par>
                              <p:par>
                                <p:cTn id="36" presetID="42" presetClass="entr" presetSubtype="0"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1000"/>
                                        <p:tgtEl>
                                          <p:spTgt spid="15"/>
                                        </p:tgtEl>
                                      </p:cBhvr>
                                    </p:animEffect>
                                    <p:anim calcmode="lin" valueType="num">
                                      <p:cBhvr>
                                        <p:cTn id="39" dur="1000" fill="hold"/>
                                        <p:tgtEl>
                                          <p:spTgt spid="15"/>
                                        </p:tgtEl>
                                        <p:attrNameLst>
                                          <p:attrName>ppt_x</p:attrName>
                                        </p:attrNameLst>
                                      </p:cBhvr>
                                      <p:tavLst>
                                        <p:tav tm="0">
                                          <p:val>
                                            <p:strVal val="#ppt_x"/>
                                          </p:val>
                                        </p:tav>
                                        <p:tav tm="100000">
                                          <p:val>
                                            <p:strVal val="#ppt_x"/>
                                          </p:val>
                                        </p:tav>
                                      </p:tavLst>
                                    </p:anim>
                                    <p:anim calcmode="lin" valueType="num">
                                      <p:cBhvr>
                                        <p:cTn id="40" dur="1000" fill="hold"/>
                                        <p:tgtEl>
                                          <p:spTgt spid="15"/>
                                        </p:tgtEl>
                                        <p:attrNameLst>
                                          <p:attrName>ppt_y</p:attrName>
                                        </p:attrNameLst>
                                      </p:cBhvr>
                                      <p:tavLst>
                                        <p:tav tm="0">
                                          <p:val>
                                            <p:strVal val="#ppt_y+.1"/>
                                          </p:val>
                                        </p:tav>
                                        <p:tav tm="100000">
                                          <p:val>
                                            <p:strVal val="#ppt_y"/>
                                          </p:val>
                                        </p:tav>
                                      </p:tavLst>
                                    </p:anim>
                                  </p:childTnLst>
                                </p:cTn>
                              </p:par>
                              <p:par>
                                <p:cTn id="41" presetID="1" presetClass="mediacall" presetSubtype="0" fill="hold" nodeType="withEffect">
                                  <p:stCondLst>
                                    <p:cond delay="0"/>
                                  </p:stCondLst>
                                  <p:childTnLst>
                                    <p:cmd type="call" cmd="playFrom(0.0)">
                                      <p:cBhvr>
                                        <p:cTn id="42" dur="1306" fill="hold"/>
                                        <p:tgtEl>
                                          <p:spTgt spid="8"/>
                                        </p:tgtEl>
                                      </p:cBhvr>
                                    </p:cmd>
                                  </p:childTnLst>
                                </p:cTn>
                              </p:par>
                              <p:par>
                                <p:cTn id="43" presetID="3" presetClass="exit" presetSubtype="10" fill="hold" grpId="1" nodeType="withEffect">
                                  <p:stCondLst>
                                    <p:cond delay="0"/>
                                  </p:stCondLst>
                                  <p:childTnLst>
                                    <p:animEffect transition="out" filter="blinds(horizontal)">
                                      <p:cBhvr>
                                        <p:cTn id="44" dur="500"/>
                                        <p:tgtEl>
                                          <p:spTgt spid="11"/>
                                        </p:tgtEl>
                                      </p:cBhvr>
                                    </p:animEffect>
                                    <p:set>
                                      <p:cBhvr>
                                        <p:cTn id="45" dur="1" fill="hold">
                                          <p:stCondLst>
                                            <p:cond delay="499"/>
                                          </p:stCondLst>
                                        </p:cTn>
                                        <p:tgtEl>
                                          <p:spTgt spid="11"/>
                                        </p:tgtEl>
                                        <p:attrNameLst>
                                          <p:attrName>style.visibility</p:attrName>
                                        </p:attrNameLst>
                                      </p:cBhvr>
                                      <p:to>
                                        <p:strVal val="hidden"/>
                                      </p:to>
                                    </p:set>
                                  </p:childTnLst>
                                </p:cTn>
                              </p:par>
                              <p:par>
                                <p:cTn id="46" presetID="3" presetClass="exit" presetSubtype="10" fill="hold" grpId="1" nodeType="withEffect">
                                  <p:stCondLst>
                                    <p:cond delay="0"/>
                                  </p:stCondLst>
                                  <p:childTnLst>
                                    <p:animEffect transition="out" filter="blinds(horizontal)">
                                      <p:cBhvr>
                                        <p:cTn id="47" dur="500"/>
                                        <p:tgtEl>
                                          <p:spTgt spid="3"/>
                                        </p:tgtEl>
                                      </p:cBhvr>
                                    </p:animEffect>
                                    <p:set>
                                      <p:cBhvr>
                                        <p:cTn id="48" dur="1" fill="hold">
                                          <p:stCondLst>
                                            <p:cond delay="499"/>
                                          </p:stCondLst>
                                        </p:cTn>
                                        <p:tgtEl>
                                          <p:spTgt spid="3"/>
                                        </p:tgtEl>
                                        <p:attrNameLst>
                                          <p:attrName>style.visibility</p:attrName>
                                        </p:attrNameLst>
                                      </p:cBhvr>
                                      <p:to>
                                        <p:strVal val="hidden"/>
                                      </p:to>
                                    </p:set>
                                  </p:childTnLst>
                                </p:cTn>
                              </p:par>
                              <p:par>
                                <p:cTn id="49" presetID="3" presetClass="exit" presetSubtype="10" fill="hold" grpId="1" nodeType="withEffect">
                                  <p:stCondLst>
                                    <p:cond delay="0"/>
                                  </p:stCondLst>
                                  <p:childTnLst>
                                    <p:animEffect transition="out" filter="blinds(horizontal)">
                                      <p:cBhvr>
                                        <p:cTn id="50" dur="500"/>
                                        <p:tgtEl>
                                          <p:spTgt spid="12"/>
                                        </p:tgtEl>
                                      </p:cBhvr>
                                    </p:animEffect>
                                    <p:set>
                                      <p:cBhvr>
                                        <p:cTn id="51" dur="1" fill="hold">
                                          <p:stCondLst>
                                            <p:cond delay="499"/>
                                          </p:stCondLst>
                                        </p:cTn>
                                        <p:tgtEl>
                                          <p:spTgt spid="12"/>
                                        </p:tgtEl>
                                        <p:attrNameLst>
                                          <p:attrName>style.visibility</p:attrName>
                                        </p:attrNameLst>
                                      </p:cBhvr>
                                      <p:to>
                                        <p:strVal val="hidden"/>
                                      </p:to>
                                    </p:set>
                                  </p:childTnLst>
                                </p:cTn>
                              </p:par>
                              <p:par>
                                <p:cTn id="52" presetID="3" presetClass="exit" presetSubtype="10" fill="hold" grpId="1" nodeType="withEffect">
                                  <p:stCondLst>
                                    <p:cond delay="0"/>
                                  </p:stCondLst>
                                  <p:childTnLst>
                                    <p:animEffect transition="out" filter="blinds(horizontal)">
                                      <p:cBhvr>
                                        <p:cTn id="53" dur="500"/>
                                        <p:tgtEl>
                                          <p:spTgt spid="2"/>
                                        </p:tgtEl>
                                      </p:cBhvr>
                                    </p:animEffect>
                                    <p:set>
                                      <p:cBhvr>
                                        <p:cTn id="54" dur="1" fill="hold">
                                          <p:stCondLst>
                                            <p:cond delay="499"/>
                                          </p:stCondLst>
                                        </p:cTn>
                                        <p:tgtEl>
                                          <p:spTgt spid="2"/>
                                        </p:tgtEl>
                                        <p:attrNameLst>
                                          <p:attrName>style.visibility</p:attrName>
                                        </p:attrNameLst>
                                      </p:cBhvr>
                                      <p:to>
                                        <p:strVal val="hidden"/>
                                      </p:to>
                                    </p:set>
                                  </p:childTnLst>
                                </p:cTn>
                              </p:par>
                              <p:par>
                                <p:cTn id="55" presetID="3" presetClass="exit" presetSubtype="10" fill="hold" grpId="1" nodeType="withEffect">
                                  <p:stCondLst>
                                    <p:cond delay="0"/>
                                  </p:stCondLst>
                                  <p:childTnLst>
                                    <p:animEffect transition="out" filter="blinds(horizontal)">
                                      <p:cBhvr>
                                        <p:cTn id="56" dur="500"/>
                                        <p:tgtEl>
                                          <p:spTgt spid="19"/>
                                        </p:tgtEl>
                                      </p:cBhvr>
                                    </p:animEffect>
                                    <p:set>
                                      <p:cBhvr>
                                        <p:cTn id="57" dur="1" fill="hold">
                                          <p:stCondLst>
                                            <p:cond delay="499"/>
                                          </p:stCondLst>
                                        </p:cTn>
                                        <p:tgtEl>
                                          <p:spTgt spid="19"/>
                                        </p:tgtEl>
                                        <p:attrNameLst>
                                          <p:attrName>style.visibility</p:attrName>
                                        </p:attrNameLst>
                                      </p:cBhvr>
                                      <p:to>
                                        <p:strVal val="hidden"/>
                                      </p:to>
                                    </p:set>
                                  </p:childTnLst>
                                </p:cTn>
                              </p:par>
                            </p:childTnLst>
                          </p:cTn>
                        </p:par>
                        <p:par>
                          <p:cTn id="58" fill="hold">
                            <p:stCondLst>
                              <p:cond delay="1306"/>
                            </p:stCondLst>
                            <p:childTnLst>
                              <p:par>
                                <p:cTn id="59" presetID="10" presetClass="exit" presetSubtype="0" fill="hold" nodeType="afterEffect">
                                  <p:stCondLst>
                                    <p:cond delay="0"/>
                                  </p:stCondLst>
                                  <p:childTnLst>
                                    <p:animEffect transition="out" filter="fade">
                                      <p:cBhvr>
                                        <p:cTn id="60" dur="500"/>
                                        <p:tgtEl>
                                          <p:spTgt spid="15"/>
                                        </p:tgtEl>
                                      </p:cBhvr>
                                    </p:animEffect>
                                    <p:set>
                                      <p:cBhvr>
                                        <p:cTn id="61" dur="1" fill="hold">
                                          <p:stCondLst>
                                            <p:cond delay="499"/>
                                          </p:stCondLst>
                                        </p:cTn>
                                        <p:tgtEl>
                                          <p:spTgt spid="15"/>
                                        </p:tgtEl>
                                        <p:attrNameLst>
                                          <p:attrName>style.visibility</p:attrName>
                                        </p:attrNameLst>
                                      </p:cBhvr>
                                      <p:to>
                                        <p:strVal val="hidden"/>
                                      </p:to>
                                    </p:set>
                                  </p:childTnLst>
                                </p:cTn>
                              </p:par>
                            </p:childTnLst>
                          </p:cTn>
                        </p:par>
                        <p:par>
                          <p:cTn id="62" fill="hold">
                            <p:stCondLst>
                              <p:cond delay="1806"/>
                            </p:stCondLst>
                            <p:childTnLst>
                              <p:par>
                                <p:cTn id="63" presetID="10" presetClass="exit" presetSubtype="0" fill="hold" nodeType="afterEffect">
                                  <p:stCondLst>
                                    <p:cond delay="0"/>
                                  </p:stCondLst>
                                  <p:childTnLst>
                                    <p:animEffect transition="out" filter="fade">
                                      <p:cBhvr>
                                        <p:cTn id="64" dur="500"/>
                                        <p:tgtEl>
                                          <p:spTgt spid="6"/>
                                        </p:tgtEl>
                                      </p:cBhvr>
                                    </p:animEffect>
                                    <p:set>
                                      <p:cBhvr>
                                        <p:cTn id="65" dur="1" fill="hold">
                                          <p:stCondLst>
                                            <p:cond delay="499"/>
                                          </p:stCondLst>
                                        </p:cTn>
                                        <p:tgtEl>
                                          <p:spTgt spid="6"/>
                                        </p:tgtEl>
                                        <p:attrNameLst>
                                          <p:attrName>style.visibility</p:attrName>
                                        </p:attrNameLst>
                                      </p:cBhvr>
                                      <p:to>
                                        <p:strVal val="hidden"/>
                                      </p:to>
                                    </p:set>
                                  </p:childTnLst>
                                </p:cTn>
                              </p:par>
                            </p:childTnLst>
                          </p:cTn>
                        </p:par>
                        <p:par>
                          <p:cTn id="66" fill="hold">
                            <p:stCondLst>
                              <p:cond delay="2306"/>
                            </p:stCondLst>
                            <p:childTnLst>
                              <p:par>
                                <p:cTn id="67" presetID="35" presetClass="path" presetSubtype="0" accel="50000" decel="50000" fill="hold" nodeType="afterEffect">
                                  <p:stCondLst>
                                    <p:cond delay="0"/>
                                  </p:stCondLst>
                                  <p:childTnLst>
                                    <p:animMotion origin="layout" path="M 1.45833E-6 -3.7037E-7 L -1 -3.7037E-7 " pathEditMode="relative" rAng="0" ptsTypes="AA">
                                      <p:cBhvr>
                                        <p:cTn id="68" dur="3000" fill="hold"/>
                                        <p:tgtEl>
                                          <p:spTgt spid="4"/>
                                        </p:tgtEl>
                                        <p:attrNameLst>
                                          <p:attrName>ppt_x</p:attrName>
                                          <p:attrName>ppt_y</p:attrName>
                                        </p:attrNameLst>
                                      </p:cBhvr>
                                      <p:rCtr x="-50000" y="0"/>
                                    </p:animMotion>
                                  </p:childTnLst>
                                </p:cTn>
                              </p:par>
                              <p:par>
                                <p:cTn id="69" presetID="1" presetClass="mediacall" presetSubtype="0" fill="hold" nodeType="withEffect">
                                  <p:stCondLst>
                                    <p:cond delay="0"/>
                                  </p:stCondLst>
                                  <p:childTnLst>
                                    <p:cmd type="call" cmd="playFrom(0.0)">
                                      <p:cBhvr>
                                        <p:cTn id="70" dur="3082" fill="hold"/>
                                        <p:tgtEl>
                                          <p:spTgt spid="9"/>
                                        </p:tgtEl>
                                      </p:cBhvr>
                                    </p:cmd>
                                  </p:childTnLst>
                                </p:cTn>
                              </p:par>
                              <p:par>
                                <p:cTn id="71" presetID="35" presetClass="path" presetSubtype="0" accel="50000" decel="50000" fill="hold" nodeType="withEffect">
                                  <p:stCondLst>
                                    <p:cond delay="0"/>
                                  </p:stCondLst>
                                  <p:childTnLst>
                                    <p:animMotion origin="layout" path="M -3.95833E-6 0 L -1 0 " pathEditMode="relative" rAng="0" ptsTypes="AA">
                                      <p:cBhvr>
                                        <p:cTn id="72"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73" fill="hold" display="0">
                  <p:stCondLst>
                    <p:cond delay="indefinite"/>
                  </p:stCondLst>
                  <p:endCondLst>
                    <p:cond evt="onStopAudio" delay="0">
                      <p:tgtEl>
                        <p:sldTgt/>
                      </p:tgtEl>
                    </p:cond>
                  </p:endCondLst>
                </p:cTn>
                <p:tgtEl>
                  <p:spTgt spid="8"/>
                </p:tgtEl>
              </p:cMediaNode>
            </p:audio>
            <p:audio>
              <p:cMediaNode vol="80000">
                <p:cTn id="74" fill="hold" display="0">
                  <p:stCondLst>
                    <p:cond delay="indefinite"/>
                  </p:stCondLst>
                  <p:endCondLst>
                    <p:cond evt="onStopAudio" delay="0">
                      <p:tgtEl>
                        <p:sldTgt/>
                      </p:tgtEl>
                    </p:cond>
                  </p:endCondLst>
                </p:cTn>
                <p:tgtEl>
                  <p:spTgt spid="9"/>
                </p:tgtEl>
              </p:cMediaNode>
            </p:audio>
            <p:seq concurrent="1" nextAc="seek">
              <p:cTn id="75" restart="whenNotActive" fill="hold" evtFilter="cancelBubble" nodeType="interactiveSeq">
                <p:stCondLst>
                  <p:cond evt="onClick" delay="0">
                    <p:tgtEl>
                      <p:spTgt spid="16"/>
                    </p:tgtEl>
                  </p:cond>
                </p:stCondLst>
                <p:endSync evt="end" delay="0">
                  <p:rtn val="all"/>
                </p:endSync>
                <p:childTnLst>
                  <p:par>
                    <p:cTn id="76" fill="hold">
                      <p:stCondLst>
                        <p:cond delay="0"/>
                      </p:stCondLst>
                      <p:childTnLst>
                        <p:par>
                          <p:cTn id="77" fill="hold">
                            <p:stCondLst>
                              <p:cond delay="0"/>
                            </p:stCondLst>
                            <p:childTnLst>
                              <p:par>
                                <p:cTn id="78" presetID="26" presetClass="emph" presetSubtype="0" fill="hold" nodeType="clickEffect">
                                  <p:stCondLst>
                                    <p:cond delay="0"/>
                                  </p:stCondLst>
                                  <p:childTnLst>
                                    <p:animEffect transition="out" filter="fade">
                                      <p:cBhvr>
                                        <p:cTn id="79" dur="500" tmFilter="0, 0; .2, .5; .8, .5; 1, 0"/>
                                        <p:tgtEl>
                                          <p:spTgt spid="16"/>
                                        </p:tgtEl>
                                      </p:cBhvr>
                                    </p:animEffect>
                                    <p:animScale>
                                      <p:cBhvr>
                                        <p:cTn id="80" dur="250" autoRev="1" fill="hold"/>
                                        <p:tgtEl>
                                          <p:spTgt spid="16"/>
                                        </p:tgtEl>
                                      </p:cBhvr>
                                      <p:by x="105000" y="105000"/>
                                    </p:animScale>
                                  </p:childTnLst>
                                </p:cTn>
                              </p:par>
                            </p:childTnLst>
                          </p:cTn>
                        </p:par>
                      </p:childTnLst>
                    </p:cTn>
                  </p:par>
                </p:childTnLst>
              </p:cTn>
              <p:nextCondLst>
                <p:cond evt="onClick" delay="0">
                  <p:tgtEl>
                    <p:spTgt spid="16"/>
                  </p:tgtEl>
                </p:cond>
              </p:nextCondLst>
            </p:seq>
            <p:seq concurrent="1" nextAc="seek">
              <p:cTn id="81" restart="whenNotActive" fill="hold" evtFilter="cancelBubble" nodeType="interactiveSeq">
                <p:stCondLst>
                  <p:cond evt="onClick" delay="0">
                    <p:tgtEl>
                      <p:spTgt spid="2"/>
                    </p:tgtEl>
                  </p:cond>
                </p:stCondLst>
                <p:endSync evt="end" delay="0">
                  <p:rtn val="all"/>
                </p:endSync>
                <p:childTnLst>
                  <p:par>
                    <p:cTn id="82" fill="hold">
                      <p:stCondLst>
                        <p:cond delay="0"/>
                      </p:stCondLst>
                      <p:childTnLst>
                        <p:par>
                          <p:cTn id="83" fill="hold">
                            <p:stCondLst>
                              <p:cond delay="0"/>
                            </p:stCondLst>
                            <p:childTnLst>
                              <p:par>
                                <p:cTn id="84" presetID="1" presetClass="emph" presetSubtype="2" fill="hold" nodeType="clickEffect">
                                  <p:stCondLst>
                                    <p:cond delay="0"/>
                                  </p:stCondLst>
                                  <p:childTnLst>
                                    <p:animClr clrSpc="rgb" dir="cw">
                                      <p:cBhvr>
                                        <p:cTn id="85" dur="250" fill="hold"/>
                                        <p:tgtEl>
                                          <p:spTgt spid="2"/>
                                        </p:tgtEl>
                                        <p:attrNameLst>
                                          <p:attrName>fillcolor</p:attrName>
                                        </p:attrNameLst>
                                      </p:cBhvr>
                                      <p:to>
                                        <a:srgbClr val="FFF2CC"/>
                                      </p:to>
                                    </p:animClr>
                                    <p:set>
                                      <p:cBhvr>
                                        <p:cTn id="86" dur="250" fill="hold"/>
                                        <p:tgtEl>
                                          <p:spTgt spid="2"/>
                                        </p:tgtEl>
                                        <p:attrNameLst>
                                          <p:attrName>fill.type</p:attrName>
                                        </p:attrNameLst>
                                      </p:cBhvr>
                                      <p:to>
                                        <p:strVal val="solid"/>
                                      </p:to>
                                    </p:set>
                                    <p:set>
                                      <p:cBhvr>
                                        <p:cTn id="87" dur="250" fill="hold"/>
                                        <p:tgtEl>
                                          <p:spTgt spid="2"/>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7" name="click.wav"/>
                                        </p:tgtEl>
                                      </p:cMediaNode>
                                    </p:audio>
                                  </p:subTnLst>
                                </p:cTn>
                              </p:par>
                              <p:par>
                                <p:cTn id="88" presetID="1" presetClass="emph" presetSubtype="2" fill="hold" nodeType="withEffect">
                                  <p:stCondLst>
                                    <p:cond delay="1000"/>
                                  </p:stCondLst>
                                  <p:childTnLst>
                                    <p:animClr clrSpc="rgb" dir="cw">
                                      <p:cBhvr>
                                        <p:cTn id="89" dur="250" fill="hold"/>
                                        <p:tgtEl>
                                          <p:spTgt spid="2"/>
                                        </p:tgtEl>
                                        <p:attrNameLst>
                                          <p:attrName>fillcolor</p:attrName>
                                        </p:attrNameLst>
                                      </p:cBhvr>
                                      <p:to>
                                        <a:srgbClr val="00B050"/>
                                      </p:to>
                                    </p:animClr>
                                    <p:set>
                                      <p:cBhvr>
                                        <p:cTn id="90" dur="250" fill="hold"/>
                                        <p:tgtEl>
                                          <p:spTgt spid="2"/>
                                        </p:tgtEl>
                                        <p:attrNameLst>
                                          <p:attrName>fill.type</p:attrName>
                                        </p:attrNameLst>
                                      </p:cBhvr>
                                      <p:to>
                                        <p:strVal val="solid"/>
                                      </p:to>
                                    </p:set>
                                    <p:set>
                                      <p:cBhvr>
                                        <p:cTn id="91" dur="250" fill="hold"/>
                                        <p:tgtEl>
                                          <p:spTgt spid="2"/>
                                        </p:tgtEl>
                                        <p:attrNameLst>
                                          <p:attrName>fill.on</p:attrName>
                                        </p:attrNameLst>
                                      </p:cBhvr>
                                      <p:to>
                                        <p:strVal val="true"/>
                                      </p:to>
                                    </p:set>
                                  </p:childTnLst>
                                  <p:subTnLst>
                                    <p:audio>
                                      <p:cMediaNode>
                                        <p:cTn display="0" masterRel="sameClick">
                                          <p:stCondLst>
                                            <p:cond evt="begin" delay="0">
                                              <p:tn val="88"/>
                                            </p:cond>
                                          </p:stCondLst>
                                          <p:endCondLst>
                                            <p:cond evt="onStopAudio" delay="0">
                                              <p:tgtEl>
                                                <p:sldTgt/>
                                              </p:tgtEl>
                                            </p:cond>
                                          </p:endCondLst>
                                        </p:cTn>
                                        <p:tgtEl>
                                          <p:sndTgt r:embed="rId8" name="Check mark.wav"/>
                                        </p:tgtEl>
                                      </p:cMediaNode>
                                    </p:audio>
                                  </p:subTnLst>
                                </p:cTn>
                              </p:par>
                            </p:childTnLst>
                          </p:cTn>
                        </p:par>
                      </p:childTnLst>
                    </p:cTn>
                  </p:par>
                </p:childTnLst>
              </p:cTn>
              <p:nextCondLst>
                <p:cond evt="onClick" delay="0">
                  <p:tgtEl>
                    <p:spTgt spid="2"/>
                  </p:tgtEl>
                </p:cond>
              </p:nextCondLst>
            </p:seq>
            <p:seq concurrent="1" nextAc="seek">
              <p:cTn id="92" restart="whenNotActive" fill="hold" evtFilter="cancelBubble" nodeType="interactiveSeq">
                <p:stCondLst>
                  <p:cond evt="onClick" delay="0">
                    <p:tgtEl>
                      <p:spTgt spid="3"/>
                    </p:tgtEl>
                  </p:cond>
                </p:stCondLst>
                <p:endSync evt="end" delay="0">
                  <p:rtn val="all"/>
                </p:endSync>
                <p:childTnLst>
                  <p:par>
                    <p:cTn id="93" fill="hold">
                      <p:stCondLst>
                        <p:cond delay="0"/>
                      </p:stCondLst>
                      <p:childTnLst>
                        <p:par>
                          <p:cTn id="94" fill="hold">
                            <p:stCondLst>
                              <p:cond delay="0"/>
                            </p:stCondLst>
                            <p:childTnLst>
                              <p:par>
                                <p:cTn id="95" presetID="1" presetClass="emph" presetSubtype="2" fill="hold" nodeType="clickEffect">
                                  <p:stCondLst>
                                    <p:cond delay="0"/>
                                  </p:stCondLst>
                                  <p:childTnLst>
                                    <p:animClr clrSpc="rgb" dir="cw">
                                      <p:cBhvr>
                                        <p:cTn id="96" dur="250" fill="hold"/>
                                        <p:tgtEl>
                                          <p:spTgt spid="3"/>
                                        </p:tgtEl>
                                        <p:attrNameLst>
                                          <p:attrName>fillcolor</p:attrName>
                                        </p:attrNameLst>
                                      </p:cBhvr>
                                      <p:to>
                                        <a:srgbClr val="FFF2CC"/>
                                      </p:to>
                                    </p:animClr>
                                    <p:set>
                                      <p:cBhvr>
                                        <p:cTn id="97" dur="250" fill="hold"/>
                                        <p:tgtEl>
                                          <p:spTgt spid="3"/>
                                        </p:tgtEl>
                                        <p:attrNameLst>
                                          <p:attrName>fill.type</p:attrName>
                                        </p:attrNameLst>
                                      </p:cBhvr>
                                      <p:to>
                                        <p:strVal val="solid"/>
                                      </p:to>
                                    </p:set>
                                    <p:set>
                                      <p:cBhvr>
                                        <p:cTn id="98" dur="250" fill="hold"/>
                                        <p:tgtEl>
                                          <p:spTgt spid="3"/>
                                        </p:tgtEl>
                                        <p:attrNameLst>
                                          <p:attrName>fill.on</p:attrName>
                                        </p:attrNameLst>
                                      </p:cBhvr>
                                      <p:to>
                                        <p:strVal val="true"/>
                                      </p:to>
                                    </p:set>
                                  </p:childTnLst>
                                  <p:subTnLst>
                                    <p:audio>
                                      <p:cMediaNode>
                                        <p:cTn display="0" masterRel="sameClick">
                                          <p:stCondLst>
                                            <p:cond evt="begin" delay="0">
                                              <p:tn val="95"/>
                                            </p:cond>
                                          </p:stCondLst>
                                          <p:endCondLst>
                                            <p:cond evt="onStopAudio" delay="0">
                                              <p:tgtEl>
                                                <p:sldTgt/>
                                              </p:tgtEl>
                                            </p:cond>
                                          </p:endCondLst>
                                        </p:cTn>
                                        <p:tgtEl>
                                          <p:sndTgt r:embed="rId7" name="click.wav"/>
                                        </p:tgtEl>
                                      </p:cMediaNode>
                                    </p:audio>
                                  </p:subTnLst>
                                </p:cTn>
                              </p:par>
                              <p:par>
                                <p:cTn id="99" presetID="1" presetClass="emph" presetSubtype="2" fill="hold" nodeType="withEffect">
                                  <p:stCondLst>
                                    <p:cond delay="1000"/>
                                  </p:stCondLst>
                                  <p:childTnLst>
                                    <p:animClr clrSpc="rgb" dir="cw">
                                      <p:cBhvr>
                                        <p:cTn id="100" dur="250" fill="hold"/>
                                        <p:tgtEl>
                                          <p:spTgt spid="3"/>
                                        </p:tgtEl>
                                        <p:attrNameLst>
                                          <p:attrName>fillcolor</p:attrName>
                                        </p:attrNameLst>
                                      </p:cBhvr>
                                      <p:to>
                                        <a:srgbClr val="FFFF00"/>
                                      </p:to>
                                    </p:animClr>
                                    <p:set>
                                      <p:cBhvr>
                                        <p:cTn id="101" dur="250" fill="hold"/>
                                        <p:tgtEl>
                                          <p:spTgt spid="3"/>
                                        </p:tgtEl>
                                        <p:attrNameLst>
                                          <p:attrName>fill.type</p:attrName>
                                        </p:attrNameLst>
                                      </p:cBhvr>
                                      <p:to>
                                        <p:strVal val="solid"/>
                                      </p:to>
                                    </p:set>
                                    <p:set>
                                      <p:cBhvr>
                                        <p:cTn id="102" dur="250" fill="hold"/>
                                        <p:tgtEl>
                                          <p:spTgt spid="3"/>
                                        </p:tgtEl>
                                        <p:attrNameLst>
                                          <p:attrName>fill.on</p:attrName>
                                        </p:attrNameLst>
                                      </p:cBhvr>
                                      <p:to>
                                        <p:strVal val="true"/>
                                      </p:to>
                                    </p:set>
                                  </p:childTnLst>
                                  <p:subTnLst>
                                    <p:audio>
                                      <p:cMediaNode>
                                        <p:cTn display="0" masterRel="sameClick">
                                          <p:stCondLst>
                                            <p:cond evt="begin" delay="0">
                                              <p:tn val="99"/>
                                            </p:cond>
                                          </p:stCondLst>
                                          <p:endCondLst>
                                            <p:cond evt="onStopAudio" delay="0">
                                              <p:tgtEl>
                                                <p:sldTgt/>
                                              </p:tgtEl>
                                            </p:cond>
                                          </p:endCondLst>
                                        </p:cTn>
                                        <p:tgtEl>
                                          <p:sndTgt r:embed="rId9" name="Wrong Buzzer.wav"/>
                                        </p:tgtEl>
                                      </p:cMediaNode>
                                    </p:audio>
                                  </p:subTnLst>
                                </p:cTn>
                              </p:par>
                            </p:childTnLst>
                          </p:cTn>
                        </p:par>
                      </p:childTnLst>
                    </p:cTn>
                  </p:par>
                </p:childTnLst>
              </p:cTn>
              <p:nextCondLst>
                <p:cond evt="onClick" delay="0">
                  <p:tgtEl>
                    <p:spTgt spid="3"/>
                  </p:tgtEl>
                </p:cond>
              </p:nextCondLst>
            </p:seq>
            <p:seq concurrent="1" nextAc="seek">
              <p:cTn id="103" restart="whenNotActive" fill="hold" evtFilter="cancelBubble" nodeType="interactiveSeq">
                <p:stCondLst>
                  <p:cond evt="onClick" delay="0">
                    <p:tgtEl>
                      <p:spTgt spid="12"/>
                    </p:tgtEl>
                  </p:cond>
                </p:stCondLst>
                <p:endSync evt="end" delay="0">
                  <p:rtn val="all"/>
                </p:endSync>
                <p:childTnLst>
                  <p:par>
                    <p:cTn id="104" fill="hold">
                      <p:stCondLst>
                        <p:cond delay="0"/>
                      </p:stCondLst>
                      <p:childTnLst>
                        <p:par>
                          <p:cTn id="105" fill="hold">
                            <p:stCondLst>
                              <p:cond delay="0"/>
                            </p:stCondLst>
                            <p:childTnLst>
                              <p:par>
                                <p:cTn id="106" presetID="1" presetClass="emph" presetSubtype="2" fill="hold" nodeType="clickEffect">
                                  <p:stCondLst>
                                    <p:cond delay="0"/>
                                  </p:stCondLst>
                                  <p:childTnLst>
                                    <p:animClr clrSpc="rgb" dir="cw">
                                      <p:cBhvr>
                                        <p:cTn id="107" dur="250" fill="hold"/>
                                        <p:tgtEl>
                                          <p:spTgt spid="12"/>
                                        </p:tgtEl>
                                        <p:attrNameLst>
                                          <p:attrName>fillcolor</p:attrName>
                                        </p:attrNameLst>
                                      </p:cBhvr>
                                      <p:to>
                                        <a:srgbClr val="FFF2CC"/>
                                      </p:to>
                                    </p:animClr>
                                    <p:set>
                                      <p:cBhvr>
                                        <p:cTn id="108" dur="250" fill="hold"/>
                                        <p:tgtEl>
                                          <p:spTgt spid="12"/>
                                        </p:tgtEl>
                                        <p:attrNameLst>
                                          <p:attrName>fill.type</p:attrName>
                                        </p:attrNameLst>
                                      </p:cBhvr>
                                      <p:to>
                                        <p:strVal val="solid"/>
                                      </p:to>
                                    </p:set>
                                    <p:set>
                                      <p:cBhvr>
                                        <p:cTn id="109" dur="250" fill="hold"/>
                                        <p:tgtEl>
                                          <p:spTgt spid="12"/>
                                        </p:tgtEl>
                                        <p:attrNameLst>
                                          <p:attrName>fill.on</p:attrName>
                                        </p:attrNameLst>
                                      </p:cBhvr>
                                      <p:to>
                                        <p:strVal val="true"/>
                                      </p:to>
                                    </p:set>
                                  </p:childTnLst>
                                  <p:subTnLst>
                                    <p:audio>
                                      <p:cMediaNode>
                                        <p:cTn display="0" masterRel="sameClick">
                                          <p:stCondLst>
                                            <p:cond evt="begin" delay="0">
                                              <p:tn val="106"/>
                                            </p:cond>
                                          </p:stCondLst>
                                          <p:endCondLst>
                                            <p:cond evt="onStopAudio" delay="0">
                                              <p:tgtEl>
                                                <p:sldTgt/>
                                              </p:tgtEl>
                                            </p:cond>
                                          </p:endCondLst>
                                        </p:cTn>
                                        <p:tgtEl>
                                          <p:sndTgt r:embed="rId7" name="click.wav"/>
                                        </p:tgtEl>
                                      </p:cMediaNode>
                                    </p:audio>
                                  </p:subTnLst>
                                </p:cTn>
                              </p:par>
                              <p:par>
                                <p:cTn id="110" presetID="1" presetClass="emph" presetSubtype="2" fill="hold" nodeType="withEffect">
                                  <p:stCondLst>
                                    <p:cond delay="1000"/>
                                  </p:stCondLst>
                                  <p:childTnLst>
                                    <p:animClr clrSpc="rgb" dir="cw">
                                      <p:cBhvr>
                                        <p:cTn id="111" dur="250" fill="hold"/>
                                        <p:tgtEl>
                                          <p:spTgt spid="12"/>
                                        </p:tgtEl>
                                        <p:attrNameLst>
                                          <p:attrName>fillcolor</p:attrName>
                                        </p:attrNameLst>
                                      </p:cBhvr>
                                      <p:to>
                                        <a:srgbClr val="FFFF00"/>
                                      </p:to>
                                    </p:animClr>
                                    <p:set>
                                      <p:cBhvr>
                                        <p:cTn id="112" dur="250" fill="hold"/>
                                        <p:tgtEl>
                                          <p:spTgt spid="12"/>
                                        </p:tgtEl>
                                        <p:attrNameLst>
                                          <p:attrName>fill.type</p:attrName>
                                        </p:attrNameLst>
                                      </p:cBhvr>
                                      <p:to>
                                        <p:strVal val="solid"/>
                                      </p:to>
                                    </p:set>
                                    <p:set>
                                      <p:cBhvr>
                                        <p:cTn id="113" dur="250" fill="hold"/>
                                        <p:tgtEl>
                                          <p:spTgt spid="12"/>
                                        </p:tgtEl>
                                        <p:attrNameLst>
                                          <p:attrName>fill.on</p:attrName>
                                        </p:attrNameLst>
                                      </p:cBhvr>
                                      <p:to>
                                        <p:strVal val="true"/>
                                      </p:to>
                                    </p:set>
                                  </p:childTnLst>
                                  <p:subTnLst>
                                    <p:audio>
                                      <p:cMediaNode>
                                        <p:cTn display="0" masterRel="sameClick">
                                          <p:stCondLst>
                                            <p:cond evt="begin" delay="0">
                                              <p:tn val="110"/>
                                            </p:cond>
                                          </p:stCondLst>
                                          <p:endCondLst>
                                            <p:cond evt="onStopAudio" delay="0">
                                              <p:tgtEl>
                                                <p:sldTgt/>
                                              </p:tgtEl>
                                            </p:cond>
                                          </p:endCondLst>
                                        </p:cTn>
                                        <p:tgtEl>
                                          <p:sndTgt r:embed="rId9" name="Wrong Buzzer.wav"/>
                                        </p:tgtEl>
                                      </p:cMediaNode>
                                    </p:audio>
                                  </p:subTnLst>
                                </p:cTn>
                              </p:par>
                            </p:childTnLst>
                          </p:cTn>
                        </p:par>
                      </p:childTnLst>
                    </p:cTn>
                  </p:par>
                </p:childTnLst>
              </p:cTn>
              <p:nextCondLst>
                <p:cond evt="onClick" delay="0">
                  <p:tgtEl>
                    <p:spTgt spid="12"/>
                  </p:tgtEl>
                </p:cond>
              </p:nextCondLst>
            </p:seq>
            <p:seq concurrent="1" nextAc="seek">
              <p:cTn id="114" restart="whenNotActive" fill="hold" evtFilter="cancelBubble" nodeType="interactiveSeq">
                <p:stCondLst>
                  <p:cond evt="onClick" delay="0">
                    <p:tgtEl>
                      <p:spTgt spid="19"/>
                    </p:tgtEl>
                  </p:cond>
                </p:stCondLst>
                <p:endSync evt="end" delay="0">
                  <p:rtn val="all"/>
                </p:endSync>
                <p:childTnLst>
                  <p:par>
                    <p:cTn id="115" fill="hold">
                      <p:stCondLst>
                        <p:cond delay="0"/>
                      </p:stCondLst>
                      <p:childTnLst>
                        <p:par>
                          <p:cTn id="116" fill="hold">
                            <p:stCondLst>
                              <p:cond delay="0"/>
                            </p:stCondLst>
                            <p:childTnLst>
                              <p:par>
                                <p:cTn id="117" presetID="1" presetClass="emph" presetSubtype="2" fill="hold" nodeType="clickEffect">
                                  <p:stCondLst>
                                    <p:cond delay="0"/>
                                  </p:stCondLst>
                                  <p:childTnLst>
                                    <p:animClr clrSpc="rgb" dir="cw">
                                      <p:cBhvr>
                                        <p:cTn id="118" dur="250" fill="hold"/>
                                        <p:tgtEl>
                                          <p:spTgt spid="19"/>
                                        </p:tgtEl>
                                        <p:attrNameLst>
                                          <p:attrName>fillcolor</p:attrName>
                                        </p:attrNameLst>
                                      </p:cBhvr>
                                      <p:to>
                                        <a:srgbClr val="FFF2CC"/>
                                      </p:to>
                                    </p:animClr>
                                    <p:set>
                                      <p:cBhvr>
                                        <p:cTn id="119" dur="250" fill="hold"/>
                                        <p:tgtEl>
                                          <p:spTgt spid="19"/>
                                        </p:tgtEl>
                                        <p:attrNameLst>
                                          <p:attrName>fill.type</p:attrName>
                                        </p:attrNameLst>
                                      </p:cBhvr>
                                      <p:to>
                                        <p:strVal val="solid"/>
                                      </p:to>
                                    </p:set>
                                    <p:set>
                                      <p:cBhvr>
                                        <p:cTn id="120" dur="250" fill="hold"/>
                                        <p:tgtEl>
                                          <p:spTgt spid="19"/>
                                        </p:tgtEl>
                                        <p:attrNameLst>
                                          <p:attrName>fill.on</p:attrName>
                                        </p:attrNameLst>
                                      </p:cBhvr>
                                      <p:to>
                                        <p:strVal val="true"/>
                                      </p:to>
                                    </p:set>
                                  </p:childTnLst>
                                  <p:subTnLst>
                                    <p:audio>
                                      <p:cMediaNode>
                                        <p:cTn display="0" masterRel="sameClick">
                                          <p:stCondLst>
                                            <p:cond evt="begin" delay="0">
                                              <p:tn val="117"/>
                                            </p:cond>
                                          </p:stCondLst>
                                          <p:endCondLst>
                                            <p:cond evt="onStopAudio" delay="0">
                                              <p:tgtEl>
                                                <p:sldTgt/>
                                              </p:tgtEl>
                                            </p:cond>
                                          </p:endCondLst>
                                        </p:cTn>
                                        <p:tgtEl>
                                          <p:sndTgt r:embed="rId7" name="click.wav"/>
                                        </p:tgtEl>
                                      </p:cMediaNode>
                                    </p:audio>
                                  </p:subTnLst>
                                </p:cTn>
                              </p:par>
                              <p:par>
                                <p:cTn id="121" presetID="1" presetClass="emph" presetSubtype="2" fill="hold" nodeType="withEffect">
                                  <p:stCondLst>
                                    <p:cond delay="1000"/>
                                  </p:stCondLst>
                                  <p:childTnLst>
                                    <p:animClr clrSpc="rgb" dir="cw">
                                      <p:cBhvr>
                                        <p:cTn id="122" dur="250" fill="hold"/>
                                        <p:tgtEl>
                                          <p:spTgt spid="19"/>
                                        </p:tgtEl>
                                        <p:attrNameLst>
                                          <p:attrName>fillcolor</p:attrName>
                                        </p:attrNameLst>
                                      </p:cBhvr>
                                      <p:to>
                                        <a:srgbClr val="FFFF00"/>
                                      </p:to>
                                    </p:animClr>
                                    <p:set>
                                      <p:cBhvr>
                                        <p:cTn id="123" dur="250" fill="hold"/>
                                        <p:tgtEl>
                                          <p:spTgt spid="19"/>
                                        </p:tgtEl>
                                        <p:attrNameLst>
                                          <p:attrName>fill.type</p:attrName>
                                        </p:attrNameLst>
                                      </p:cBhvr>
                                      <p:to>
                                        <p:strVal val="solid"/>
                                      </p:to>
                                    </p:set>
                                    <p:set>
                                      <p:cBhvr>
                                        <p:cTn id="124" dur="250" fill="hold"/>
                                        <p:tgtEl>
                                          <p:spTgt spid="19"/>
                                        </p:tgtEl>
                                        <p:attrNameLst>
                                          <p:attrName>fill.on</p:attrName>
                                        </p:attrNameLst>
                                      </p:cBhvr>
                                      <p:to>
                                        <p:strVal val="true"/>
                                      </p:to>
                                    </p:set>
                                  </p:childTnLst>
                                  <p:subTnLst>
                                    <p:audio>
                                      <p:cMediaNode>
                                        <p:cTn display="0" masterRel="sameClick">
                                          <p:stCondLst>
                                            <p:cond evt="begin" delay="0">
                                              <p:tn val="121"/>
                                            </p:cond>
                                          </p:stCondLst>
                                          <p:endCondLst>
                                            <p:cond evt="onStopAudio" delay="0">
                                              <p:tgtEl>
                                                <p:sldTgt/>
                                              </p:tgtEl>
                                            </p:cond>
                                          </p:endCondLst>
                                        </p:cTn>
                                        <p:tgtEl>
                                          <p:sndTgt r:embed="rId9" name="Wrong Buzzer.wav"/>
                                        </p:tgtEl>
                                      </p:cMediaNode>
                                    </p:audio>
                                  </p:subTnLst>
                                </p:cTn>
                              </p:par>
                            </p:childTnLst>
                          </p:cTn>
                        </p:par>
                      </p:childTnLst>
                    </p:cTn>
                  </p:par>
                </p:childTnLst>
              </p:cTn>
              <p:nextCondLst>
                <p:cond evt="onClick" delay="0">
                  <p:tgtEl>
                    <p:spTgt spid="19"/>
                  </p:tgtEl>
                </p:cond>
              </p:nextCondLst>
            </p:seq>
          </p:childTnLst>
        </p:cTn>
      </p:par>
    </p:tnLst>
    <p:bldLst>
      <p:bldP spid="2" grpId="0" animBg="1"/>
      <p:bldP spid="2" grpId="1" animBg="1"/>
      <p:bldP spid="3" grpId="0" animBg="1"/>
      <p:bldP spid="3" grpId="1" animBg="1"/>
      <p:bldP spid="11" grpId="0" animBg="1"/>
      <p:bldP spid="11" grpId="1" animBg="1"/>
      <p:bldP spid="12" grpId="0" animBg="1"/>
      <p:bldP spid="12" grpId="1" animBg="1"/>
      <p:bldP spid="19" grpId="0" animBg="1"/>
      <p:bldP spid="19"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 y="1"/>
            <a:ext cx="10668000" cy="6857999"/>
          </a:xfrm>
          <a:prstGeom prst="rect">
            <a:avLst/>
          </a:prstGeom>
        </p:spPr>
      </p:pic>
      <p:pic>
        <p:nvPicPr>
          <p:cNvPr id="5" name="Picture 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668001" y="1"/>
            <a:ext cx="15689942" cy="6857999"/>
          </a:xfrm>
          <a:prstGeom prst="rect">
            <a:avLst/>
          </a:prstGeom>
        </p:spPr>
      </p:pic>
      <p:pic>
        <p:nvPicPr>
          <p:cNvPr id="6" name="Picture 5">
            <a:hlinkClick r:id="" action="ppaction://noaction"/>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738771" y="5579500"/>
            <a:ext cx="923420" cy="850519"/>
          </a:xfrm>
          <a:prstGeom prst="rect">
            <a:avLst/>
          </a:prstGeom>
        </p:spPr>
      </p:pic>
      <p:pic>
        <p:nvPicPr>
          <p:cNvPr id="7" name="Picture 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206868" y="4866968"/>
            <a:ext cx="2524894" cy="1817923"/>
          </a:xfrm>
          <a:prstGeom prst="rect">
            <a:avLst/>
          </a:prstGeom>
        </p:spPr>
      </p:pic>
      <p:pic>
        <p:nvPicPr>
          <p:cNvPr id="11" name="Picture 1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flipH="1">
            <a:off x="6319816" y="4621424"/>
            <a:ext cx="943694" cy="1169361"/>
          </a:xfrm>
          <a:prstGeom prst="rect">
            <a:avLst/>
          </a:prstGeom>
        </p:spPr>
      </p:pic>
      <p:pic>
        <p:nvPicPr>
          <p:cNvPr id="12" name="Picture 1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138414" y="4957315"/>
            <a:ext cx="1250527" cy="1587399"/>
          </a:xfrm>
          <a:prstGeom prst="rect">
            <a:avLst/>
          </a:prstGeom>
        </p:spPr>
      </p:pic>
      <p:sp>
        <p:nvSpPr>
          <p:cNvPr id="14" name="Wave 13"/>
          <p:cNvSpPr/>
          <p:nvPr/>
        </p:nvSpPr>
        <p:spPr>
          <a:xfrm>
            <a:off x="2162629" y="2767012"/>
            <a:ext cx="5384799" cy="812169"/>
          </a:xfrm>
          <a:prstGeom prst="wave">
            <a:avLst>
              <a:gd name="adj1" fmla="val 6529"/>
              <a:gd name="adj2"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r>
              <a:rPr lang="en-US" sz="600" b="1" dirty="0">
                <a:ln w="22225">
                  <a:solidFill>
                    <a:schemeClr val="accent2"/>
                  </a:solidFill>
                  <a:prstDash val="solid"/>
                </a:ln>
                <a:solidFill>
                  <a:srgbClr val="FFC000"/>
                </a:solidFill>
                <a:latin typeface="Calibri" panose="020F0502020204030204" pitchFamily="34" charset="0"/>
                <a:cs typeface="Calibri" panose="020F0502020204030204" pitchFamily="34" charset="0"/>
              </a:rPr>
              <a:t>CHÀO MỪNG TÍ XÌ TRUM </a:t>
            </a:r>
            <a:r>
              <a:rPr lang="vi-VN" sz="600" b="1" dirty="0">
                <a:ln w="22225">
                  <a:solidFill>
                    <a:schemeClr val="accent2"/>
                  </a:solidFill>
                  <a:prstDash val="solid"/>
                </a:ln>
                <a:solidFill>
                  <a:srgbClr val="FFC000"/>
                </a:solidFill>
                <a:latin typeface="Calibri" panose="020F0502020204030204" pitchFamily="34" charset="0"/>
                <a:cs typeface="Calibri" panose="020F0502020204030204" pitchFamily="34" charset="0"/>
              </a:rPr>
              <a:t>ĐẾN CHỦ ĐỀ MỚI</a:t>
            </a:r>
            <a:endParaRPr lang="en-US" sz="600" b="1" dirty="0">
              <a:ln w="22225">
                <a:solidFill>
                  <a:schemeClr val="accent2"/>
                </a:solidFill>
                <a:prstDash val="solid"/>
              </a:ln>
              <a:solidFill>
                <a:srgbClr val="FFC000"/>
              </a:solidFill>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flipH="1">
            <a:off x="5485927" y="4490279"/>
            <a:ext cx="1051168" cy="1051168"/>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5791200" y="7173685"/>
            <a:ext cx="609600" cy="609600"/>
          </a:xfrm>
          <a:prstGeom prst="rect">
            <a:avLst/>
          </a:prstGeom>
        </p:spPr>
      </p:pic>
      <p:pic>
        <p:nvPicPr>
          <p:cNvPr id="19" name="Picture 18"/>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8" name="Skip To My Lou">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6537095" y="7212951"/>
            <a:ext cx="609600" cy="609600"/>
          </a:xfrm>
          <a:prstGeom prst="rect">
            <a:avLst/>
          </a:prstGeom>
        </p:spPr>
      </p:pic>
      <p:pic>
        <p:nvPicPr>
          <p:cNvPr id="9" name="Car">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4980644" y="7212951"/>
            <a:ext cx="609600" cy="609600"/>
          </a:xfrm>
          <a:prstGeom prst="rect">
            <a:avLst/>
          </a:prstGeom>
        </p:spPr>
      </p:pic>
      <p:pic>
        <p:nvPicPr>
          <p:cNvPr id="22" name="Picture 21"/>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644983" y="3994569"/>
            <a:ext cx="1415159" cy="1298335"/>
          </a:xfrm>
          <a:prstGeom prst="rect">
            <a:avLst/>
          </a:prstGeom>
        </p:spPr>
      </p:pic>
      <p:sp>
        <p:nvSpPr>
          <p:cNvPr id="16" name="Rectangle 6">
            <a:extLst>
              <a:ext uri="{FF2B5EF4-FFF2-40B4-BE49-F238E27FC236}">
                <a16:creationId xmlns:a16="http://schemas.microsoft.com/office/drawing/2014/main" id="{4D680BDE-FE58-028E-D90C-51EDB13EF038}"/>
              </a:ext>
            </a:extLst>
          </p:cNvPr>
          <p:cNvSpPr>
            <a:spLocks noChangeArrowheads="1"/>
          </p:cNvSpPr>
          <p:nvPr/>
        </p:nvSpPr>
        <p:spPr bwMode="auto">
          <a:xfrm>
            <a:off x="1524000" y="88254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Rectangle 16">
            <a:extLst>
              <a:ext uri="{FF2B5EF4-FFF2-40B4-BE49-F238E27FC236}">
                <a16:creationId xmlns:a16="http://schemas.microsoft.com/office/drawing/2014/main" id="{81B8A8DD-779B-EF90-C9EC-C41F4AE3AE48}"/>
              </a:ext>
            </a:extLst>
          </p:cNvPr>
          <p:cNvSpPr/>
          <p:nvPr/>
        </p:nvSpPr>
        <p:spPr>
          <a:xfrm>
            <a:off x="2322286" y="1450460"/>
            <a:ext cx="3773714" cy="1233212"/>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lvl="0" algn="just">
              <a:defRPr/>
            </a:pPr>
            <a:r>
              <a:rPr kumimoji="0" lang="vi-VN" sz="2800" b="0" i="0" u="none" strike="noStrike" kern="1200" cap="none" spc="0" normalizeH="0" baseline="0" noProof="0" dirty="0">
                <a:ln>
                  <a:noFill/>
                </a:ln>
                <a:solidFill>
                  <a:schemeClr val="tx1"/>
                </a:solidFill>
                <a:effectLst/>
                <a:uLnTx/>
                <a:uFillTx/>
                <a:latin typeface="Times   New Roman"/>
                <a:cs typeface="Times New Roman" panose="02020603050405020304" pitchFamily="18" charset="0"/>
              </a:rPr>
              <a:t>A.</a:t>
            </a:r>
            <a:r>
              <a:rPr kumimoji="0" lang="vi-VN" sz="2800" b="0" i="0" u="none" strike="noStrike" kern="1200" cap="none" spc="0" normalizeH="0" noProof="0" dirty="0">
                <a:ln>
                  <a:noFill/>
                </a:ln>
                <a:solidFill>
                  <a:schemeClr val="tx1"/>
                </a:solidFill>
                <a:effectLst/>
                <a:uLnTx/>
                <a:uFillTx/>
                <a:latin typeface="Times   New Roman"/>
                <a:cs typeface="Times New Roman" panose="02020603050405020304" pitchFamily="18" charset="0"/>
              </a:rPr>
              <a:t> </a:t>
            </a:r>
            <a:r>
              <a:rPr lang="vi-VN" sz="2800" dirty="0">
                <a:latin typeface="Times   New Roman"/>
              </a:rPr>
              <a:t>Là các chất khoáng được rễ hấp thụ từ đất, các nguồn phân bón</a:t>
            </a:r>
            <a:endParaRPr kumimoji="0" lang="vi-VN" sz="2800" b="0" i="0" u="none" strike="noStrike" kern="1200" cap="none" spc="0" normalizeH="0" baseline="0" noProof="0" dirty="0">
              <a:ln>
                <a:noFill/>
              </a:ln>
              <a:solidFill>
                <a:schemeClr val="tx1"/>
              </a:solidFill>
              <a:effectLst/>
              <a:uLnTx/>
              <a:uFillTx/>
              <a:latin typeface="Times   New Roman"/>
              <a:cs typeface="Times New Roman" panose="02020603050405020304" pitchFamily="18" charset="0"/>
            </a:endParaRPr>
          </a:p>
        </p:txBody>
      </p:sp>
      <p:sp>
        <p:nvSpPr>
          <p:cNvPr id="18" name="Rectangle 17">
            <a:extLst>
              <a:ext uri="{FF2B5EF4-FFF2-40B4-BE49-F238E27FC236}">
                <a16:creationId xmlns:a16="http://schemas.microsoft.com/office/drawing/2014/main" id="{3ABCFDAF-EBB1-678C-0F93-E018938E440B}"/>
              </a:ext>
            </a:extLst>
          </p:cNvPr>
          <p:cNvSpPr/>
          <p:nvPr/>
        </p:nvSpPr>
        <p:spPr>
          <a:xfrm>
            <a:off x="2327314" y="2830654"/>
            <a:ext cx="3729961" cy="1233212"/>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lang="vi-VN" sz="2800" dirty="0">
                <a:solidFill>
                  <a:schemeClr val="tx1"/>
                </a:solidFill>
                <a:latin typeface="Times   New Roman"/>
                <a:cs typeface="Times New Roman" panose="02020603050405020304" pitchFamily="18" charset="0"/>
              </a:rPr>
              <a:t>C. </a:t>
            </a:r>
            <a:r>
              <a:rPr lang="vi-VN" sz="2800" dirty="0">
                <a:latin typeface="Times   New Roman"/>
              </a:rPr>
              <a:t>Từ thân cây</a:t>
            </a:r>
            <a:endParaRPr lang="en-US" sz="2800" dirty="0">
              <a:latin typeface="Times   New Roman"/>
            </a:endParaRPr>
          </a:p>
        </p:txBody>
      </p:sp>
      <p:sp>
        <p:nvSpPr>
          <p:cNvPr id="21" name="Snip Diagonal Corner Rectangle 3">
            <a:extLst>
              <a:ext uri="{FF2B5EF4-FFF2-40B4-BE49-F238E27FC236}">
                <a16:creationId xmlns:a16="http://schemas.microsoft.com/office/drawing/2014/main" id="{9009B977-87F6-2B81-601E-F751419D14BE}"/>
              </a:ext>
            </a:extLst>
          </p:cNvPr>
          <p:cNvSpPr/>
          <p:nvPr/>
        </p:nvSpPr>
        <p:spPr>
          <a:xfrm>
            <a:off x="2250501" y="167107"/>
            <a:ext cx="7875729" cy="1034126"/>
          </a:xfrm>
          <a:custGeom>
            <a:avLst/>
            <a:gdLst>
              <a:gd name="csX0" fmla="*/ 0 w 7875729"/>
              <a:gd name="csY0" fmla="*/ 0 h 1034126"/>
              <a:gd name="csX1" fmla="*/ 7675641 w 7875729"/>
              <a:gd name="csY1" fmla="*/ 0 h 1034126"/>
              <a:gd name="csX2" fmla="*/ 7875729 w 7875729"/>
              <a:gd name="csY2" fmla="*/ 172357 h 1034126"/>
              <a:gd name="csX3" fmla="*/ 7875729 w 7875729"/>
              <a:gd name="csY3" fmla="*/ 1034126 h 1034126"/>
              <a:gd name="csX4" fmla="*/ 7875729 w 7875729"/>
              <a:gd name="csY4" fmla="*/ 1034126 h 1034126"/>
              <a:gd name="csX5" fmla="*/ 200087 w 7875729"/>
              <a:gd name="csY5" fmla="*/ 1034126 h 1034126"/>
              <a:gd name="csX6" fmla="*/ 0 w 7875729"/>
              <a:gd name="csY6" fmla="*/ 861768 h 1034126"/>
              <a:gd name="csX7" fmla="*/ 0 w 7875729"/>
              <a:gd name="csY7" fmla="*/ 0 h 1034126"/>
              <a:gd name="csX0" fmla="*/ 0 w 7875729"/>
              <a:gd name="csY0" fmla="*/ 0 h 1034126"/>
              <a:gd name="csX1" fmla="*/ 7675641 w 7875729"/>
              <a:gd name="csY1" fmla="*/ 0 h 1034126"/>
              <a:gd name="csX2" fmla="*/ 7875729 w 7875729"/>
              <a:gd name="csY2" fmla="*/ 172357 h 1034126"/>
              <a:gd name="csX3" fmla="*/ 7875729 w 7875729"/>
              <a:gd name="csY3" fmla="*/ 1034126 h 1034126"/>
              <a:gd name="csX4" fmla="*/ 7875729 w 7875729"/>
              <a:gd name="csY4" fmla="*/ 1034126 h 1034126"/>
              <a:gd name="csX5" fmla="*/ 200087 w 7875729"/>
              <a:gd name="csY5" fmla="*/ 1034126 h 1034126"/>
              <a:gd name="csX6" fmla="*/ 0 w 7875729"/>
              <a:gd name="csY6" fmla="*/ 861768 h 1034126"/>
              <a:gd name="csX7" fmla="*/ 0 w 7875729"/>
              <a:gd name="csY7" fmla="*/ 0 h 1034126"/>
              <a:gd name="csX0" fmla="*/ 0 w 7875729"/>
              <a:gd name="csY0" fmla="*/ 0 h 1034126"/>
              <a:gd name="csX1" fmla="*/ 7675641 w 7875729"/>
              <a:gd name="csY1" fmla="*/ 0 h 1034126"/>
              <a:gd name="csX2" fmla="*/ 7875729 w 7875729"/>
              <a:gd name="csY2" fmla="*/ 172357 h 1034126"/>
              <a:gd name="csX3" fmla="*/ 7875729 w 7875729"/>
              <a:gd name="csY3" fmla="*/ 1034126 h 1034126"/>
              <a:gd name="csX4" fmla="*/ 7875729 w 7875729"/>
              <a:gd name="csY4" fmla="*/ 1034126 h 1034126"/>
              <a:gd name="csX5" fmla="*/ 200087 w 7875729"/>
              <a:gd name="csY5" fmla="*/ 1034126 h 1034126"/>
              <a:gd name="csX6" fmla="*/ 0 w 7875729"/>
              <a:gd name="csY6" fmla="*/ 861768 h 1034126"/>
              <a:gd name="csX7" fmla="*/ 0 w 7875729"/>
              <a:gd name="csY7" fmla="*/ 0 h 103412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7875729" h="1034126" fill="none" extrusionOk="0">
                <a:moveTo>
                  <a:pt x="0" y="0"/>
                </a:moveTo>
                <a:cubicBezTo>
                  <a:pt x="1486490" y="90951"/>
                  <a:pt x="6644658" y="-77932"/>
                  <a:pt x="7675641" y="0"/>
                </a:cubicBezTo>
                <a:cubicBezTo>
                  <a:pt x="7729160" y="39400"/>
                  <a:pt x="7839024" y="154004"/>
                  <a:pt x="7875729" y="172357"/>
                </a:cubicBezTo>
                <a:cubicBezTo>
                  <a:pt x="7910152" y="372931"/>
                  <a:pt x="7718296" y="775444"/>
                  <a:pt x="7875729" y="1034126"/>
                </a:cubicBezTo>
                <a:lnTo>
                  <a:pt x="7875729" y="1034126"/>
                </a:lnTo>
                <a:cubicBezTo>
                  <a:pt x="5968629" y="342358"/>
                  <a:pt x="2691689" y="889449"/>
                  <a:pt x="200087" y="1034126"/>
                </a:cubicBezTo>
                <a:cubicBezTo>
                  <a:pt x="166260" y="993571"/>
                  <a:pt x="89474" y="895737"/>
                  <a:pt x="0" y="861768"/>
                </a:cubicBezTo>
                <a:cubicBezTo>
                  <a:pt x="93001" y="722473"/>
                  <a:pt x="74118" y="310291"/>
                  <a:pt x="0" y="0"/>
                </a:cubicBezTo>
                <a:close/>
              </a:path>
              <a:path w="7875729" h="1034126" stroke="0" extrusionOk="0">
                <a:moveTo>
                  <a:pt x="0" y="0"/>
                </a:moveTo>
                <a:cubicBezTo>
                  <a:pt x="1829669" y="-34017"/>
                  <a:pt x="6608379" y="-206581"/>
                  <a:pt x="7675641" y="0"/>
                </a:cubicBezTo>
                <a:cubicBezTo>
                  <a:pt x="7765720" y="92020"/>
                  <a:pt x="7824055" y="98053"/>
                  <a:pt x="7875729" y="172357"/>
                </a:cubicBezTo>
                <a:cubicBezTo>
                  <a:pt x="7940726" y="358559"/>
                  <a:pt x="7884773" y="896620"/>
                  <a:pt x="7875729" y="1034126"/>
                </a:cubicBezTo>
                <a:lnTo>
                  <a:pt x="7875729" y="1034126"/>
                </a:lnTo>
                <a:cubicBezTo>
                  <a:pt x="5907405" y="1645361"/>
                  <a:pt x="3393353" y="1001366"/>
                  <a:pt x="200087" y="1034126"/>
                </a:cubicBezTo>
                <a:cubicBezTo>
                  <a:pt x="154157" y="963898"/>
                  <a:pt x="112282" y="939505"/>
                  <a:pt x="0" y="861768"/>
                </a:cubicBezTo>
                <a:cubicBezTo>
                  <a:pt x="-8275" y="635707"/>
                  <a:pt x="50688" y="292212"/>
                  <a:pt x="0" y="0"/>
                </a:cubicBezTo>
                <a:close/>
              </a:path>
              <a:path w="7875729" h="1034126" fill="none" stroke="0" extrusionOk="0">
                <a:moveTo>
                  <a:pt x="0" y="0"/>
                </a:moveTo>
                <a:cubicBezTo>
                  <a:pt x="1574257" y="66254"/>
                  <a:pt x="6593782" y="-7896"/>
                  <a:pt x="7675641" y="0"/>
                </a:cubicBezTo>
                <a:cubicBezTo>
                  <a:pt x="7737528" y="54492"/>
                  <a:pt x="7836504" y="162400"/>
                  <a:pt x="7875729" y="172357"/>
                </a:cubicBezTo>
                <a:cubicBezTo>
                  <a:pt x="7835759" y="418635"/>
                  <a:pt x="7798231" y="797431"/>
                  <a:pt x="7875729" y="1034126"/>
                </a:cubicBezTo>
                <a:lnTo>
                  <a:pt x="7875729" y="1034126"/>
                </a:lnTo>
                <a:cubicBezTo>
                  <a:pt x="6110664" y="994771"/>
                  <a:pt x="2863585" y="934840"/>
                  <a:pt x="200087" y="1034126"/>
                </a:cubicBezTo>
                <a:cubicBezTo>
                  <a:pt x="157952" y="970627"/>
                  <a:pt x="86054" y="904862"/>
                  <a:pt x="0" y="861768"/>
                </a:cubicBezTo>
                <a:cubicBezTo>
                  <a:pt x="59701" y="666930"/>
                  <a:pt x="111197" y="306649"/>
                  <a:pt x="0" y="0"/>
                </a:cubicBezTo>
                <a:close/>
              </a:path>
              <a:path w="7875729" h="1034126" fill="none" stroke="0" extrusionOk="0">
                <a:moveTo>
                  <a:pt x="0" y="0"/>
                </a:moveTo>
                <a:cubicBezTo>
                  <a:pt x="1505623" y="70612"/>
                  <a:pt x="6647309" y="-91740"/>
                  <a:pt x="7675641" y="0"/>
                </a:cubicBezTo>
                <a:cubicBezTo>
                  <a:pt x="7730279" y="45874"/>
                  <a:pt x="7833806" y="157177"/>
                  <a:pt x="7875729" y="172357"/>
                </a:cubicBezTo>
                <a:cubicBezTo>
                  <a:pt x="7884913" y="410313"/>
                  <a:pt x="7789167" y="798115"/>
                  <a:pt x="7875729" y="1034126"/>
                </a:cubicBezTo>
                <a:lnTo>
                  <a:pt x="7875729" y="1034126"/>
                </a:lnTo>
                <a:cubicBezTo>
                  <a:pt x="5879236" y="1293144"/>
                  <a:pt x="2635815" y="1089889"/>
                  <a:pt x="200087" y="1034126"/>
                </a:cubicBezTo>
                <a:cubicBezTo>
                  <a:pt x="159989" y="991285"/>
                  <a:pt x="94823" y="900605"/>
                  <a:pt x="0" y="861768"/>
                </a:cubicBezTo>
                <a:cubicBezTo>
                  <a:pt x="85156" y="710044"/>
                  <a:pt x="115414" y="292398"/>
                  <a:pt x="0" y="0"/>
                </a:cubicBezTo>
                <a:close/>
              </a:path>
            </a:pathLst>
          </a:custGeom>
          <a:solidFill>
            <a:srgbClr val="AEEFA3"/>
          </a:solidFill>
          <a:ln w="38100">
            <a:noFill/>
            <a:extLst>
              <a:ext uri="{C807C97D-BFC1-408E-A445-0C87EB9F89A2}">
                <ask:lineSketchStyleProps xmlns:ask="http://schemas.microsoft.com/office/drawing/2018/sketchyshapes" sd="2214188587">
                  <a:custGeom>
                    <a:avLst/>
                    <a:gdLst>
                      <a:gd name="connsiteX0" fmla="*/ 0 w 7875729"/>
                      <a:gd name="connsiteY0" fmla="*/ 0 h 1034126"/>
                      <a:gd name="connsiteX1" fmla="*/ 7675641 w 7875729"/>
                      <a:gd name="connsiteY1" fmla="*/ 0 h 1034126"/>
                      <a:gd name="connsiteX2" fmla="*/ 7875729 w 7875729"/>
                      <a:gd name="connsiteY2" fmla="*/ 172357 h 1034126"/>
                      <a:gd name="connsiteX3" fmla="*/ 7875729 w 7875729"/>
                      <a:gd name="connsiteY3" fmla="*/ 1034126 h 1034126"/>
                      <a:gd name="connsiteX4" fmla="*/ 7875729 w 7875729"/>
                      <a:gd name="connsiteY4" fmla="*/ 1034126 h 1034126"/>
                      <a:gd name="connsiteX5" fmla="*/ 200087 w 7875729"/>
                      <a:gd name="connsiteY5" fmla="*/ 1034126 h 1034126"/>
                      <a:gd name="connsiteX6" fmla="*/ 0 w 7875729"/>
                      <a:gd name="connsiteY6" fmla="*/ 861768 h 1034126"/>
                      <a:gd name="connsiteX7" fmla="*/ 0 w 7875729"/>
                      <a:gd name="connsiteY7" fmla="*/ 0 h 1034126"/>
                      <a:gd name="connsiteX0" fmla="*/ 0 w 7875729"/>
                      <a:gd name="connsiteY0" fmla="*/ 0 h 1034126"/>
                      <a:gd name="connsiteX1" fmla="*/ 7675641 w 7875729"/>
                      <a:gd name="connsiteY1" fmla="*/ 0 h 1034126"/>
                      <a:gd name="connsiteX2" fmla="*/ 7875729 w 7875729"/>
                      <a:gd name="connsiteY2" fmla="*/ 172357 h 1034126"/>
                      <a:gd name="connsiteX3" fmla="*/ 7875729 w 7875729"/>
                      <a:gd name="connsiteY3" fmla="*/ 1034126 h 1034126"/>
                      <a:gd name="connsiteX4" fmla="*/ 7875729 w 7875729"/>
                      <a:gd name="connsiteY4" fmla="*/ 1034126 h 1034126"/>
                      <a:gd name="connsiteX5" fmla="*/ 200087 w 7875729"/>
                      <a:gd name="connsiteY5" fmla="*/ 1034126 h 1034126"/>
                      <a:gd name="connsiteX6" fmla="*/ 0 w 7875729"/>
                      <a:gd name="connsiteY6" fmla="*/ 861768 h 1034126"/>
                      <a:gd name="connsiteX7" fmla="*/ 0 w 7875729"/>
                      <a:gd name="connsiteY7" fmla="*/ 0 h 1034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75729" h="1034126" fill="none" extrusionOk="0">
                        <a:moveTo>
                          <a:pt x="0" y="0"/>
                        </a:moveTo>
                        <a:cubicBezTo>
                          <a:pt x="1458882" y="65062"/>
                          <a:pt x="6697914" y="-23655"/>
                          <a:pt x="7675641" y="0"/>
                        </a:cubicBezTo>
                        <a:cubicBezTo>
                          <a:pt x="7735219" y="45354"/>
                          <a:pt x="7835684" y="150146"/>
                          <a:pt x="7875729" y="172357"/>
                        </a:cubicBezTo>
                        <a:cubicBezTo>
                          <a:pt x="7888529" y="399832"/>
                          <a:pt x="7760443" y="778604"/>
                          <a:pt x="7875729" y="1034126"/>
                        </a:cubicBezTo>
                        <a:lnTo>
                          <a:pt x="7875729" y="1034126"/>
                        </a:lnTo>
                        <a:cubicBezTo>
                          <a:pt x="5977510" y="853475"/>
                          <a:pt x="3089560" y="1014248"/>
                          <a:pt x="200087" y="1034126"/>
                        </a:cubicBezTo>
                        <a:cubicBezTo>
                          <a:pt x="168059" y="994533"/>
                          <a:pt x="84867" y="898330"/>
                          <a:pt x="0" y="861768"/>
                        </a:cubicBezTo>
                        <a:cubicBezTo>
                          <a:pt x="76555" y="720373"/>
                          <a:pt x="72306" y="288361"/>
                          <a:pt x="0" y="0"/>
                        </a:cubicBezTo>
                        <a:close/>
                      </a:path>
                      <a:path w="7875729" h="1034126" stroke="0" extrusionOk="0">
                        <a:moveTo>
                          <a:pt x="0" y="0"/>
                        </a:moveTo>
                        <a:cubicBezTo>
                          <a:pt x="1846679" y="-26752"/>
                          <a:pt x="6485199" y="-130655"/>
                          <a:pt x="7675641" y="0"/>
                        </a:cubicBezTo>
                        <a:cubicBezTo>
                          <a:pt x="7760285" y="87028"/>
                          <a:pt x="7816798" y="100865"/>
                          <a:pt x="7875729" y="172357"/>
                        </a:cubicBezTo>
                        <a:cubicBezTo>
                          <a:pt x="7940817" y="352568"/>
                          <a:pt x="7879870" y="891481"/>
                          <a:pt x="7875729" y="1034126"/>
                        </a:cubicBezTo>
                        <a:lnTo>
                          <a:pt x="7875729" y="1034126"/>
                        </a:lnTo>
                        <a:cubicBezTo>
                          <a:pt x="6319297" y="1232378"/>
                          <a:pt x="3335571" y="1017385"/>
                          <a:pt x="200087" y="1034126"/>
                        </a:cubicBezTo>
                        <a:cubicBezTo>
                          <a:pt x="153072" y="969417"/>
                          <a:pt x="111750" y="938328"/>
                          <a:pt x="0" y="861768"/>
                        </a:cubicBezTo>
                        <a:cubicBezTo>
                          <a:pt x="3845" y="650039"/>
                          <a:pt x="65284" y="318732"/>
                          <a:pt x="0" y="0"/>
                        </a:cubicBezTo>
                        <a:close/>
                      </a:path>
                      <a:path w="7875729" h="1034126" fill="none" stroke="0" extrusionOk="0">
                        <a:moveTo>
                          <a:pt x="0" y="0"/>
                        </a:moveTo>
                        <a:cubicBezTo>
                          <a:pt x="1599269" y="68819"/>
                          <a:pt x="6684686" y="-53550"/>
                          <a:pt x="7675641" y="0"/>
                        </a:cubicBezTo>
                        <a:cubicBezTo>
                          <a:pt x="7737991" y="52099"/>
                          <a:pt x="7831569" y="155973"/>
                          <a:pt x="7875729" y="172357"/>
                        </a:cubicBezTo>
                        <a:cubicBezTo>
                          <a:pt x="7881027" y="417404"/>
                          <a:pt x="7826288" y="803181"/>
                          <a:pt x="7875729" y="1034126"/>
                        </a:cubicBezTo>
                        <a:lnTo>
                          <a:pt x="7875729" y="1034126"/>
                        </a:lnTo>
                        <a:cubicBezTo>
                          <a:pt x="5894444" y="1319023"/>
                          <a:pt x="3066281" y="1083193"/>
                          <a:pt x="200087" y="1034126"/>
                        </a:cubicBezTo>
                        <a:cubicBezTo>
                          <a:pt x="154621" y="989382"/>
                          <a:pt x="85266" y="906791"/>
                          <a:pt x="0" y="861768"/>
                        </a:cubicBezTo>
                        <a:cubicBezTo>
                          <a:pt x="62294" y="688427"/>
                          <a:pt x="109555" y="278218"/>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chemeClr val="tx1"/>
                </a:solidFill>
                <a:latin typeface="Times   New Roman"/>
              </a:rPr>
              <a:t>Câu 3</a:t>
            </a:r>
            <a:r>
              <a:rPr lang="vi-VN" sz="3200" dirty="0">
                <a:solidFill>
                  <a:schemeClr val="tx1"/>
                </a:solidFill>
                <a:latin typeface="Times   New Roman"/>
              </a:rPr>
              <a:t>: Thực vật lấy chất dinh dưỡng từ đâu?</a:t>
            </a:r>
            <a:endParaRPr lang="en-US" sz="3200" dirty="0">
              <a:solidFill>
                <a:schemeClr val="tx1"/>
              </a:solidFill>
              <a:latin typeface="Times   New Roman"/>
            </a:endParaRPr>
          </a:p>
        </p:txBody>
      </p:sp>
      <p:sp>
        <p:nvSpPr>
          <p:cNvPr id="24" name="Rectangle 23">
            <a:extLst>
              <a:ext uri="{FF2B5EF4-FFF2-40B4-BE49-F238E27FC236}">
                <a16:creationId xmlns:a16="http://schemas.microsoft.com/office/drawing/2014/main" id="{FA3C0EB3-954D-EF41-1C81-3F31F799E9BD}"/>
              </a:ext>
            </a:extLst>
          </p:cNvPr>
          <p:cNvSpPr/>
          <p:nvPr/>
        </p:nvSpPr>
        <p:spPr>
          <a:xfrm>
            <a:off x="6427982" y="1463758"/>
            <a:ext cx="3642742" cy="1233212"/>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lang="vi-VN" sz="2800" dirty="0">
                <a:solidFill>
                  <a:schemeClr val="tx1"/>
                </a:solidFill>
                <a:latin typeface="Times   New Roman"/>
                <a:cs typeface="Times New Roman" panose="02020603050405020304" pitchFamily="18" charset="0"/>
              </a:rPr>
              <a:t>B. </a:t>
            </a:r>
            <a:r>
              <a:rPr lang="vi-VN" sz="2800" dirty="0">
                <a:latin typeface="Times   New Roman"/>
              </a:rPr>
              <a:t>Từ lá cây</a:t>
            </a:r>
            <a:endParaRPr lang="en-US" sz="2800" dirty="0">
              <a:latin typeface="Times   New Roman"/>
            </a:endParaRPr>
          </a:p>
        </p:txBody>
      </p:sp>
      <p:sp>
        <p:nvSpPr>
          <p:cNvPr id="25" name="Rectangle 24">
            <a:extLst>
              <a:ext uri="{FF2B5EF4-FFF2-40B4-BE49-F238E27FC236}">
                <a16:creationId xmlns:a16="http://schemas.microsoft.com/office/drawing/2014/main" id="{3550CF5F-9F01-79FC-B08A-CE0EACA8C23C}"/>
              </a:ext>
            </a:extLst>
          </p:cNvPr>
          <p:cNvSpPr/>
          <p:nvPr/>
        </p:nvSpPr>
        <p:spPr>
          <a:xfrm>
            <a:off x="6430799" y="2830654"/>
            <a:ext cx="3642742" cy="1233212"/>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lang="vi-VN" sz="2800" dirty="0">
                <a:solidFill>
                  <a:schemeClr val="tx1"/>
                </a:solidFill>
                <a:latin typeface="Times   New Roman"/>
                <a:cs typeface="Times New Roman" panose="02020603050405020304" pitchFamily="18" charset="0"/>
              </a:rPr>
              <a:t>D. </a:t>
            </a:r>
            <a:r>
              <a:rPr lang="vi-VN" sz="2800" dirty="0">
                <a:latin typeface="Times   New Roman"/>
              </a:rPr>
              <a:t>Từ quả</a:t>
            </a:r>
            <a:endParaRPr lang="en-US" sz="2800" dirty="0">
              <a:latin typeface="Times   New Roman"/>
            </a:endParaRPr>
          </a:p>
        </p:txBody>
      </p:sp>
    </p:spTree>
    <p:extLst>
      <p:ext uri="{BB962C8B-B14F-4D97-AF65-F5344CB8AC3E}">
        <p14:creationId xmlns:p14="http://schemas.microsoft.com/office/powerpoint/2010/main" val="3732495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chimes.wav"/>
                                        </p:tgtEl>
                                      </p:cMediaNode>
                                    </p:audio>
                                  </p:subTnLst>
                                </p:cTn>
                              </p:par>
                              <p:par>
                                <p:cTn id="10" presetID="42" presetClass="entr" presetSubtype="0" fill="hold" grpId="0" nodeType="withEffect">
                                  <p:stCondLst>
                                    <p:cond delay="50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anim calcmode="lin" valueType="num">
                                      <p:cBhvr>
                                        <p:cTn id="18" dur="500" fill="hold"/>
                                        <p:tgtEl>
                                          <p:spTgt spid="18"/>
                                        </p:tgtEl>
                                        <p:attrNameLst>
                                          <p:attrName>ppt_x</p:attrName>
                                        </p:attrNameLst>
                                      </p:cBhvr>
                                      <p:tavLst>
                                        <p:tav tm="0">
                                          <p:val>
                                            <p:strVal val="#ppt_x"/>
                                          </p:val>
                                        </p:tav>
                                        <p:tav tm="100000">
                                          <p:val>
                                            <p:strVal val="#ppt_x"/>
                                          </p:val>
                                        </p:tav>
                                      </p:tavLst>
                                    </p:anim>
                                    <p:anim calcmode="lin" valueType="num">
                                      <p:cBhvr>
                                        <p:cTn id="19" dur="5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anim calcmode="lin" valueType="num">
                                      <p:cBhvr>
                                        <p:cTn id="23" dur="500" fill="hold"/>
                                        <p:tgtEl>
                                          <p:spTgt spid="24"/>
                                        </p:tgtEl>
                                        <p:attrNameLst>
                                          <p:attrName>ppt_x</p:attrName>
                                        </p:attrNameLst>
                                      </p:cBhvr>
                                      <p:tavLst>
                                        <p:tav tm="0">
                                          <p:val>
                                            <p:strVal val="#ppt_x"/>
                                          </p:val>
                                        </p:tav>
                                        <p:tav tm="100000">
                                          <p:val>
                                            <p:strVal val="#ppt_x"/>
                                          </p:val>
                                        </p:tav>
                                      </p:tavLst>
                                    </p:anim>
                                    <p:anim calcmode="lin" valueType="num">
                                      <p:cBhvr>
                                        <p:cTn id="24" dur="500" fill="hold"/>
                                        <p:tgtEl>
                                          <p:spTgt spid="2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anim calcmode="lin" valueType="num">
                                      <p:cBhvr>
                                        <p:cTn id="28" dur="500" fill="hold"/>
                                        <p:tgtEl>
                                          <p:spTgt spid="25"/>
                                        </p:tgtEl>
                                        <p:attrNameLst>
                                          <p:attrName>ppt_x</p:attrName>
                                        </p:attrNameLst>
                                      </p:cBhvr>
                                      <p:tavLst>
                                        <p:tav tm="0">
                                          <p:val>
                                            <p:strVal val="#ppt_x"/>
                                          </p:val>
                                        </p:tav>
                                        <p:tav tm="100000">
                                          <p:val>
                                            <p:strVal val="#ppt_x"/>
                                          </p:val>
                                        </p:tav>
                                      </p:tavLst>
                                    </p:anim>
                                    <p:anim calcmode="lin" valueType="num">
                                      <p:cBhvr>
                                        <p:cTn id="2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7"/>
                    </p:tgtEl>
                  </p:cond>
                </p:stCondLst>
                <p:endSync evt="end" delay="0">
                  <p:rtn val="all"/>
                </p:endSync>
                <p:childTnLst>
                  <p:par>
                    <p:cTn id="31" fill="hold">
                      <p:stCondLst>
                        <p:cond delay="0"/>
                      </p:stCondLst>
                      <p:childTnLst>
                        <p:par>
                          <p:cTn id="32" fill="hold">
                            <p:stCondLst>
                              <p:cond delay="0"/>
                            </p:stCondLst>
                            <p:childTnLst>
                              <p:par>
                                <p:cTn id="33" presetID="26" presetClass="emph" presetSubtype="0" fill="hold" nodeType="clickEffect">
                                  <p:stCondLst>
                                    <p:cond delay="0"/>
                                  </p:stCondLst>
                                  <p:childTnLst>
                                    <p:animEffect transition="out" filter="fade">
                                      <p:cBhvr>
                                        <p:cTn id="34" dur="500" tmFilter="0, 0; .2, .5; .8, .5; 1, 0"/>
                                        <p:tgtEl>
                                          <p:spTgt spid="7"/>
                                        </p:tgtEl>
                                      </p:cBhvr>
                                    </p:animEffect>
                                    <p:animScale>
                                      <p:cBhvr>
                                        <p:cTn id="35" dur="250" autoRev="1" fill="hold"/>
                                        <p:tgtEl>
                                          <p:spTgt spid="7"/>
                                        </p:tgtEl>
                                      </p:cBhvr>
                                      <p:by x="105000" y="105000"/>
                                    </p:animScale>
                                  </p:childTnLst>
                                </p:cTn>
                              </p:par>
                              <p:par>
                                <p:cTn id="36" presetID="1" presetClass="mediacall" presetSubtype="0" fill="hold" nodeType="withEffect">
                                  <p:stCondLst>
                                    <p:cond delay="0"/>
                                  </p:stCondLst>
                                  <p:childTnLst>
                                    <p:cmd type="call" cmd="playFrom(0.0)">
                                      <p:cBhvr>
                                        <p:cTn id="37" dur="1306" fill="hold"/>
                                        <p:tgtEl>
                                          <p:spTgt spid="2"/>
                                        </p:tgtEl>
                                      </p:cBhvr>
                                    </p:cmd>
                                  </p:childTnLst>
                                </p:cTn>
                              </p:par>
                              <p:par>
                                <p:cTn id="38" presetID="3" presetClass="exit" presetSubtype="10" fill="hold" grpId="1" nodeType="withEffect">
                                  <p:stCondLst>
                                    <p:cond delay="0"/>
                                  </p:stCondLst>
                                  <p:childTnLst>
                                    <p:animEffect transition="out" filter="blinds(horizontal)">
                                      <p:cBhvr>
                                        <p:cTn id="39" dur="500"/>
                                        <p:tgtEl>
                                          <p:spTgt spid="21"/>
                                        </p:tgtEl>
                                      </p:cBhvr>
                                    </p:animEffect>
                                    <p:set>
                                      <p:cBhvr>
                                        <p:cTn id="40" dur="1" fill="hold">
                                          <p:stCondLst>
                                            <p:cond delay="499"/>
                                          </p:stCondLst>
                                        </p:cTn>
                                        <p:tgtEl>
                                          <p:spTgt spid="21"/>
                                        </p:tgtEl>
                                        <p:attrNameLst>
                                          <p:attrName>style.visibility</p:attrName>
                                        </p:attrNameLst>
                                      </p:cBhvr>
                                      <p:to>
                                        <p:strVal val="hidden"/>
                                      </p:to>
                                    </p:set>
                                  </p:childTnLst>
                                </p:cTn>
                              </p:par>
                              <p:par>
                                <p:cTn id="41" presetID="3" presetClass="exit" presetSubtype="10" fill="hold" grpId="1" nodeType="withEffect">
                                  <p:stCondLst>
                                    <p:cond delay="0"/>
                                  </p:stCondLst>
                                  <p:childTnLst>
                                    <p:animEffect transition="out" filter="blinds(horizontal)">
                                      <p:cBhvr>
                                        <p:cTn id="42" dur="500"/>
                                        <p:tgtEl>
                                          <p:spTgt spid="17"/>
                                        </p:tgtEl>
                                      </p:cBhvr>
                                    </p:animEffect>
                                    <p:set>
                                      <p:cBhvr>
                                        <p:cTn id="43" dur="1" fill="hold">
                                          <p:stCondLst>
                                            <p:cond delay="499"/>
                                          </p:stCondLst>
                                        </p:cTn>
                                        <p:tgtEl>
                                          <p:spTgt spid="17"/>
                                        </p:tgtEl>
                                        <p:attrNameLst>
                                          <p:attrName>style.visibility</p:attrName>
                                        </p:attrNameLst>
                                      </p:cBhvr>
                                      <p:to>
                                        <p:strVal val="hidden"/>
                                      </p:to>
                                    </p:set>
                                  </p:childTnLst>
                                </p:cTn>
                              </p:par>
                              <p:par>
                                <p:cTn id="44" presetID="3" presetClass="exit" presetSubtype="10" fill="hold" grpId="1" nodeType="withEffect">
                                  <p:stCondLst>
                                    <p:cond delay="0"/>
                                  </p:stCondLst>
                                  <p:childTnLst>
                                    <p:animEffect transition="out" filter="blinds(horizontal)">
                                      <p:cBhvr>
                                        <p:cTn id="45" dur="500"/>
                                        <p:tgtEl>
                                          <p:spTgt spid="18"/>
                                        </p:tgtEl>
                                      </p:cBhvr>
                                    </p:animEffect>
                                    <p:set>
                                      <p:cBhvr>
                                        <p:cTn id="46" dur="1" fill="hold">
                                          <p:stCondLst>
                                            <p:cond delay="499"/>
                                          </p:stCondLst>
                                        </p:cTn>
                                        <p:tgtEl>
                                          <p:spTgt spid="18"/>
                                        </p:tgtEl>
                                        <p:attrNameLst>
                                          <p:attrName>style.visibility</p:attrName>
                                        </p:attrNameLst>
                                      </p:cBhvr>
                                      <p:to>
                                        <p:strVal val="hidden"/>
                                      </p:to>
                                    </p:set>
                                  </p:childTnLst>
                                </p:cTn>
                              </p:par>
                              <p:par>
                                <p:cTn id="47" presetID="3" presetClass="exit" presetSubtype="10" fill="hold" grpId="1" nodeType="withEffect">
                                  <p:stCondLst>
                                    <p:cond delay="0"/>
                                  </p:stCondLst>
                                  <p:childTnLst>
                                    <p:animEffect transition="out" filter="blinds(horizontal)">
                                      <p:cBhvr>
                                        <p:cTn id="48" dur="500"/>
                                        <p:tgtEl>
                                          <p:spTgt spid="24"/>
                                        </p:tgtEl>
                                      </p:cBhvr>
                                    </p:animEffect>
                                    <p:set>
                                      <p:cBhvr>
                                        <p:cTn id="49" dur="1" fill="hold">
                                          <p:stCondLst>
                                            <p:cond delay="499"/>
                                          </p:stCondLst>
                                        </p:cTn>
                                        <p:tgtEl>
                                          <p:spTgt spid="24"/>
                                        </p:tgtEl>
                                        <p:attrNameLst>
                                          <p:attrName>style.visibility</p:attrName>
                                        </p:attrNameLst>
                                      </p:cBhvr>
                                      <p:to>
                                        <p:strVal val="hidden"/>
                                      </p:to>
                                    </p:set>
                                  </p:childTnLst>
                                </p:cTn>
                              </p:par>
                              <p:par>
                                <p:cTn id="50" presetID="3" presetClass="exit" presetSubtype="10" fill="hold" grpId="1" nodeType="withEffect">
                                  <p:stCondLst>
                                    <p:cond delay="0"/>
                                  </p:stCondLst>
                                  <p:childTnLst>
                                    <p:animEffect transition="out" filter="blinds(horizontal)">
                                      <p:cBhvr>
                                        <p:cTn id="51" dur="500"/>
                                        <p:tgtEl>
                                          <p:spTgt spid="25"/>
                                        </p:tgtEl>
                                      </p:cBhvr>
                                    </p:animEffect>
                                    <p:set>
                                      <p:cBhvr>
                                        <p:cTn id="52" dur="1" fill="hold">
                                          <p:stCondLst>
                                            <p:cond delay="499"/>
                                          </p:stCondLst>
                                        </p:cTn>
                                        <p:tgtEl>
                                          <p:spTgt spid="25"/>
                                        </p:tgtEl>
                                        <p:attrNameLst>
                                          <p:attrName>style.visibility</p:attrName>
                                        </p:attrNameLst>
                                      </p:cBhvr>
                                      <p:to>
                                        <p:strVal val="hidden"/>
                                      </p:to>
                                    </p:set>
                                  </p:childTnLst>
                                </p:cTn>
                              </p:par>
                              <p:par>
                                <p:cTn id="53" presetID="42" presetClass="entr" presetSubtype="0"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1000"/>
                                        <p:tgtEl>
                                          <p:spTgt spid="19"/>
                                        </p:tgtEl>
                                      </p:cBhvr>
                                    </p:animEffect>
                                    <p:anim calcmode="lin" valueType="num">
                                      <p:cBhvr>
                                        <p:cTn id="56" dur="1000" fill="hold"/>
                                        <p:tgtEl>
                                          <p:spTgt spid="19"/>
                                        </p:tgtEl>
                                        <p:attrNameLst>
                                          <p:attrName>ppt_x</p:attrName>
                                        </p:attrNameLst>
                                      </p:cBhvr>
                                      <p:tavLst>
                                        <p:tav tm="0">
                                          <p:val>
                                            <p:strVal val="#ppt_x"/>
                                          </p:val>
                                        </p:tav>
                                        <p:tav tm="100000">
                                          <p:val>
                                            <p:strVal val="#ppt_x"/>
                                          </p:val>
                                        </p:tav>
                                      </p:tavLst>
                                    </p:anim>
                                    <p:anim calcmode="lin" valueType="num">
                                      <p:cBhvr>
                                        <p:cTn id="57" dur="1000" fill="hold"/>
                                        <p:tgtEl>
                                          <p:spTgt spid="19"/>
                                        </p:tgtEl>
                                        <p:attrNameLst>
                                          <p:attrName>ppt_y</p:attrName>
                                        </p:attrNameLst>
                                      </p:cBhvr>
                                      <p:tavLst>
                                        <p:tav tm="0">
                                          <p:val>
                                            <p:strVal val="#ppt_y+.1"/>
                                          </p:val>
                                        </p:tav>
                                        <p:tav tm="100000">
                                          <p:val>
                                            <p:strVal val="#ppt_y"/>
                                          </p:val>
                                        </p:tav>
                                      </p:tavLst>
                                    </p:anim>
                                  </p:childTnLst>
                                </p:cTn>
                              </p:par>
                            </p:childTnLst>
                          </p:cTn>
                        </p:par>
                        <p:par>
                          <p:cTn id="58" fill="hold">
                            <p:stCondLst>
                              <p:cond delay="1306"/>
                            </p:stCondLst>
                            <p:childTnLst>
                              <p:par>
                                <p:cTn id="59" presetID="10" presetClass="exit" presetSubtype="0" fill="hold" nodeType="afterEffect">
                                  <p:stCondLst>
                                    <p:cond delay="0"/>
                                  </p:stCondLst>
                                  <p:childTnLst>
                                    <p:animEffect transition="out" filter="fade">
                                      <p:cBhvr>
                                        <p:cTn id="60" dur="500"/>
                                        <p:tgtEl>
                                          <p:spTgt spid="6"/>
                                        </p:tgtEl>
                                      </p:cBhvr>
                                    </p:animEffect>
                                    <p:set>
                                      <p:cBhvr>
                                        <p:cTn id="61" dur="1" fill="hold">
                                          <p:stCondLst>
                                            <p:cond delay="499"/>
                                          </p:stCondLst>
                                        </p:cTn>
                                        <p:tgtEl>
                                          <p:spTgt spid="6"/>
                                        </p:tgtEl>
                                        <p:attrNameLst>
                                          <p:attrName>style.visibility</p:attrName>
                                        </p:attrNameLst>
                                      </p:cBhvr>
                                      <p:to>
                                        <p:strVal val="hidden"/>
                                      </p:to>
                                    </p:set>
                                  </p:childTnLst>
                                </p:cTn>
                              </p:par>
                            </p:childTnLst>
                          </p:cTn>
                        </p:par>
                        <p:par>
                          <p:cTn id="62" fill="hold">
                            <p:stCondLst>
                              <p:cond delay="1806"/>
                            </p:stCondLst>
                            <p:childTnLst>
                              <p:par>
                                <p:cTn id="63" presetID="10" presetClass="exit" presetSubtype="0" fill="hold" nodeType="afterEffect">
                                  <p:stCondLst>
                                    <p:cond delay="0"/>
                                  </p:stCondLst>
                                  <p:childTnLst>
                                    <p:animEffect transition="out" filter="fade">
                                      <p:cBhvr>
                                        <p:cTn id="64" dur="500"/>
                                        <p:tgtEl>
                                          <p:spTgt spid="19"/>
                                        </p:tgtEl>
                                      </p:cBhvr>
                                    </p:animEffect>
                                    <p:set>
                                      <p:cBhvr>
                                        <p:cTn id="65" dur="1" fill="hold">
                                          <p:stCondLst>
                                            <p:cond delay="499"/>
                                          </p:stCondLst>
                                        </p:cTn>
                                        <p:tgtEl>
                                          <p:spTgt spid="19"/>
                                        </p:tgtEl>
                                        <p:attrNameLst>
                                          <p:attrName>style.visibility</p:attrName>
                                        </p:attrNameLst>
                                      </p:cBhvr>
                                      <p:to>
                                        <p:strVal val="hidden"/>
                                      </p:to>
                                    </p:set>
                                  </p:childTnLst>
                                </p:cTn>
                              </p:par>
                            </p:childTnLst>
                          </p:cTn>
                        </p:par>
                        <p:par>
                          <p:cTn id="66" fill="hold">
                            <p:stCondLst>
                              <p:cond delay="2306"/>
                            </p:stCondLst>
                            <p:childTnLst>
                              <p:par>
                                <p:cTn id="67" presetID="35" presetClass="path" presetSubtype="0" accel="50000" decel="50000" fill="hold" nodeType="afterEffect">
                                  <p:stCondLst>
                                    <p:cond delay="0"/>
                                  </p:stCondLst>
                                  <p:childTnLst>
                                    <p:animMotion origin="layout" path="M 5.55112E-17 0 L -1 0 " pathEditMode="relative" rAng="0" ptsTypes="AA">
                                      <p:cBhvr>
                                        <p:cTn id="68" dur="3000" fill="hold"/>
                                        <p:tgtEl>
                                          <p:spTgt spid="4"/>
                                        </p:tgtEl>
                                        <p:attrNameLst>
                                          <p:attrName>ppt_x</p:attrName>
                                          <p:attrName>ppt_y</p:attrName>
                                        </p:attrNameLst>
                                      </p:cBhvr>
                                      <p:rCtr x="-50000" y="0"/>
                                    </p:animMotion>
                                  </p:childTnLst>
                                </p:cTn>
                              </p:par>
                              <p:par>
                                <p:cTn id="69" presetID="1" presetClass="mediacall" presetSubtype="0" fill="hold" nodeType="withEffect">
                                  <p:stCondLst>
                                    <p:cond delay="0"/>
                                  </p:stCondLst>
                                  <p:childTnLst>
                                    <p:cmd type="call" cmd="playFrom(0.0)">
                                      <p:cBhvr>
                                        <p:cTn id="70" dur="3082" fill="hold"/>
                                        <p:tgtEl>
                                          <p:spTgt spid="9"/>
                                        </p:tgtEl>
                                      </p:cBhvr>
                                    </p:cmd>
                                  </p:childTnLst>
                                </p:cTn>
                              </p:par>
                              <p:par>
                                <p:cTn id="71" presetID="35" presetClass="path" presetSubtype="0" accel="50000" decel="50000" fill="hold" nodeType="withEffect">
                                  <p:stCondLst>
                                    <p:cond delay="0"/>
                                  </p:stCondLst>
                                  <p:childTnLst>
                                    <p:animMotion origin="layout" path="M 6.25E-7 0 L -1 0 " pathEditMode="relative" rAng="0" ptsTypes="AA">
                                      <p:cBhvr>
                                        <p:cTn id="72" dur="3000" fill="hold"/>
                                        <p:tgtEl>
                                          <p:spTgt spid="5"/>
                                        </p:tgtEl>
                                        <p:attrNameLst>
                                          <p:attrName>ppt_x</p:attrName>
                                          <p:attrName>ppt_y</p:attrName>
                                        </p:attrNameLst>
                                      </p:cBhvr>
                                      <p:rCtr x="-50000" y="0"/>
                                    </p:animMotion>
                                  </p:childTnLst>
                                </p:cTn>
                              </p:par>
                            </p:childTnLst>
                          </p:cTn>
                        </p:par>
                        <p:par>
                          <p:cTn id="73" fill="hold">
                            <p:stCondLst>
                              <p:cond delay="5388"/>
                            </p:stCondLst>
                            <p:childTnLst>
                              <p:par>
                                <p:cTn id="74" presetID="10" presetClass="entr" presetSubtype="0" fill="hold" grpId="0" nodeType="after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500"/>
                                        <p:tgtEl>
                                          <p:spTgt spid="14"/>
                                        </p:tgtEl>
                                      </p:cBhvr>
                                    </p:animEffect>
                                  </p:childTnLst>
                                </p:cTn>
                              </p:par>
                              <p:par>
                                <p:cTn id="77" presetID="1" presetClass="mediacall" presetSubtype="0" fill="hold" nodeType="withEffect">
                                  <p:stCondLst>
                                    <p:cond delay="0"/>
                                  </p:stCondLst>
                                  <p:childTnLst>
                                    <p:cmd type="call" cmd="playFrom(0.0)">
                                      <p:cBhvr>
                                        <p:cTn id="78" dur="32835" fill="hold"/>
                                        <p:tgtEl>
                                          <p:spTgt spid="8"/>
                                        </p:tgtEl>
                                      </p:cBhvr>
                                    </p:cmd>
                                  </p:childTnLst>
                                </p:cTn>
                              </p:par>
                              <p:par>
                                <p:cTn id="79" presetID="10" presetClass="entr" presetSubtype="0" fill="hold" nodeType="withEffect">
                                  <p:stCondLst>
                                    <p:cond delay="0"/>
                                  </p:stCondLst>
                                  <p:childTnLst>
                                    <p:set>
                                      <p:cBhvr>
                                        <p:cTn id="80" dur="1" fill="hold">
                                          <p:stCondLst>
                                            <p:cond delay="0"/>
                                          </p:stCondLst>
                                        </p:cTn>
                                        <p:tgtEl>
                                          <p:spTgt spid="3"/>
                                        </p:tgtEl>
                                        <p:attrNameLst>
                                          <p:attrName>style.visibility</p:attrName>
                                        </p:attrNameLst>
                                      </p:cBhvr>
                                      <p:to>
                                        <p:strVal val="visible"/>
                                      </p:to>
                                    </p:set>
                                    <p:animEffect transition="in" filter="fade">
                                      <p:cBhvr>
                                        <p:cTn id="81" dur="500"/>
                                        <p:tgtEl>
                                          <p:spTgt spid="3"/>
                                        </p:tgtEl>
                                      </p:cBhvr>
                                    </p:animEffect>
                                  </p:childTnLst>
                                </p:cTn>
                              </p:par>
                              <p:par>
                                <p:cTn id="82" presetID="10" presetClass="entr" presetSubtype="0" fill="hold" nodeType="withEffect">
                                  <p:stCondLst>
                                    <p:cond delay="0"/>
                                  </p:stCondLst>
                                  <p:childTnLst>
                                    <p:set>
                                      <p:cBhvr>
                                        <p:cTn id="83" dur="1" fill="hold">
                                          <p:stCondLst>
                                            <p:cond delay="0"/>
                                          </p:stCondLst>
                                        </p:cTn>
                                        <p:tgtEl>
                                          <p:spTgt spid="11"/>
                                        </p:tgtEl>
                                        <p:attrNameLst>
                                          <p:attrName>style.visibility</p:attrName>
                                        </p:attrNameLst>
                                      </p:cBhvr>
                                      <p:to>
                                        <p:strVal val="visible"/>
                                      </p:to>
                                    </p:set>
                                    <p:animEffect transition="in" filter="fade">
                                      <p:cBhvr>
                                        <p:cTn id="84" dur="500"/>
                                        <p:tgtEl>
                                          <p:spTgt spid="11"/>
                                        </p:tgtEl>
                                      </p:cBhvr>
                                    </p:animEffect>
                                  </p:childTnLst>
                                </p:cTn>
                              </p:par>
                              <p:par>
                                <p:cTn id="85" presetID="10" presetClass="entr" presetSubtype="0" fill="hold" nodeType="withEffect">
                                  <p:stCondLst>
                                    <p:cond delay="0"/>
                                  </p:stCondLst>
                                  <p:childTnLst>
                                    <p:set>
                                      <p:cBhvr>
                                        <p:cTn id="86" dur="1" fill="hold">
                                          <p:stCondLst>
                                            <p:cond delay="0"/>
                                          </p:stCondLst>
                                        </p:cTn>
                                        <p:tgtEl>
                                          <p:spTgt spid="12"/>
                                        </p:tgtEl>
                                        <p:attrNameLst>
                                          <p:attrName>style.visibility</p:attrName>
                                        </p:attrNameLst>
                                      </p:cBhvr>
                                      <p:to>
                                        <p:strVal val="visible"/>
                                      </p:to>
                                    </p:set>
                                    <p:animEffect transition="in" filter="fade">
                                      <p:cBhvr>
                                        <p:cTn id="87" dur="500"/>
                                        <p:tgtEl>
                                          <p:spTgt spid="12"/>
                                        </p:tgtEl>
                                      </p:cBhvr>
                                    </p:animEffect>
                                  </p:childTnLst>
                                </p:cTn>
                              </p:par>
                            </p:childTnLst>
                          </p:cTn>
                        </p:par>
                      </p:childTnLst>
                    </p:cTn>
                  </p:par>
                </p:childTnLst>
              </p:cTn>
              <p:nextCondLst>
                <p:cond evt="onClick" delay="0">
                  <p:tgtEl>
                    <p:spTgt spid="7"/>
                  </p:tgtEl>
                </p:cond>
              </p:nextCondLst>
            </p:seq>
            <p:audio>
              <p:cMediaNode vol="80000">
                <p:cTn id="88" fill="hold" display="0">
                  <p:stCondLst>
                    <p:cond delay="indefinite"/>
                  </p:stCondLst>
                  <p:endCondLst>
                    <p:cond evt="onStopAudio" delay="0">
                      <p:tgtEl>
                        <p:sldTgt/>
                      </p:tgtEl>
                    </p:cond>
                  </p:endCondLst>
                </p:cTn>
                <p:tgtEl>
                  <p:spTgt spid="2"/>
                </p:tgtEl>
              </p:cMediaNode>
            </p:audio>
            <p:audio>
              <p:cMediaNode vol="80000">
                <p:cTn id="89" fill="hold" display="0">
                  <p:stCondLst>
                    <p:cond delay="indefinite"/>
                  </p:stCondLst>
                  <p:endCondLst>
                    <p:cond evt="onStopAudio" delay="0">
                      <p:tgtEl>
                        <p:sldTgt/>
                      </p:tgtEl>
                    </p:cond>
                  </p:endCondLst>
                </p:cTn>
                <p:tgtEl>
                  <p:spTgt spid="8"/>
                </p:tgtEl>
              </p:cMediaNode>
            </p:audio>
            <p:audio>
              <p:cMediaNode vol="80000">
                <p:cTn id="90" fill="hold" display="0">
                  <p:stCondLst>
                    <p:cond delay="indefinite"/>
                  </p:stCondLst>
                  <p:endCondLst>
                    <p:cond evt="onStopAudio" delay="0">
                      <p:tgtEl>
                        <p:sldTgt/>
                      </p:tgtEl>
                    </p:cond>
                  </p:endCondLst>
                </p:cTn>
                <p:tgtEl>
                  <p:spTgt spid="9"/>
                </p:tgtEl>
              </p:cMediaNode>
            </p:audio>
            <p:seq concurrent="1" nextAc="seek">
              <p:cTn id="91" restart="whenNotActive" fill="hold" evtFilter="cancelBubble" nodeType="interactiveSeq">
                <p:stCondLst>
                  <p:cond evt="onClick" delay="0">
                    <p:tgtEl>
                      <p:spTgt spid="22"/>
                    </p:tgtEl>
                  </p:cond>
                </p:stCondLst>
                <p:endSync evt="end" delay="0">
                  <p:rtn val="all"/>
                </p:endSync>
                <p:childTnLst>
                  <p:par>
                    <p:cTn id="92" fill="hold">
                      <p:stCondLst>
                        <p:cond delay="0"/>
                      </p:stCondLst>
                      <p:childTnLst>
                        <p:par>
                          <p:cTn id="93" fill="hold">
                            <p:stCondLst>
                              <p:cond delay="0"/>
                            </p:stCondLst>
                            <p:childTnLst>
                              <p:par>
                                <p:cTn id="94" presetID="26" presetClass="emph" presetSubtype="0" fill="hold" nodeType="clickEffect">
                                  <p:stCondLst>
                                    <p:cond delay="0"/>
                                  </p:stCondLst>
                                  <p:childTnLst>
                                    <p:animEffect transition="out" filter="fade">
                                      <p:cBhvr>
                                        <p:cTn id="95" dur="500" tmFilter="0, 0; .2, .5; .8, .5; 1, 0"/>
                                        <p:tgtEl>
                                          <p:spTgt spid="22"/>
                                        </p:tgtEl>
                                      </p:cBhvr>
                                    </p:animEffect>
                                    <p:animScale>
                                      <p:cBhvr>
                                        <p:cTn id="96" dur="250" autoRev="1" fill="hold"/>
                                        <p:tgtEl>
                                          <p:spTgt spid="22"/>
                                        </p:tgtEl>
                                      </p:cBhvr>
                                      <p:by x="105000" y="105000"/>
                                    </p:animScale>
                                  </p:childTnLst>
                                </p:cTn>
                              </p:par>
                            </p:childTnLst>
                          </p:cTn>
                        </p:par>
                      </p:childTnLst>
                    </p:cTn>
                  </p:par>
                </p:childTnLst>
              </p:cTn>
              <p:nextCondLst>
                <p:cond evt="onClick" delay="0">
                  <p:tgtEl>
                    <p:spTgt spid="22"/>
                  </p:tgtEl>
                </p:cond>
              </p:nextCondLst>
            </p:seq>
            <p:seq concurrent="1" nextAc="seek">
              <p:cTn id="97" restart="whenNotActive" fill="hold" evtFilter="cancelBubble" nodeType="interactiveSeq">
                <p:stCondLst>
                  <p:cond evt="onClick" delay="0">
                    <p:tgtEl>
                      <p:spTgt spid="17"/>
                    </p:tgtEl>
                  </p:cond>
                </p:stCondLst>
                <p:endSync evt="end" delay="0">
                  <p:rtn val="all"/>
                </p:endSync>
                <p:childTnLst>
                  <p:par>
                    <p:cTn id="98" fill="hold">
                      <p:stCondLst>
                        <p:cond delay="0"/>
                      </p:stCondLst>
                      <p:childTnLst>
                        <p:par>
                          <p:cTn id="99" fill="hold">
                            <p:stCondLst>
                              <p:cond delay="0"/>
                            </p:stCondLst>
                            <p:childTnLst>
                              <p:par>
                                <p:cTn id="100" presetID="1" presetClass="emph" presetSubtype="2" fill="hold" nodeType="clickEffect">
                                  <p:stCondLst>
                                    <p:cond delay="0"/>
                                  </p:stCondLst>
                                  <p:childTnLst>
                                    <p:animClr clrSpc="rgb" dir="cw">
                                      <p:cBhvr>
                                        <p:cTn id="101" dur="250" fill="hold"/>
                                        <p:tgtEl>
                                          <p:spTgt spid="17"/>
                                        </p:tgtEl>
                                        <p:attrNameLst>
                                          <p:attrName>fillcolor</p:attrName>
                                        </p:attrNameLst>
                                      </p:cBhvr>
                                      <p:to>
                                        <a:srgbClr val="FFF2CC"/>
                                      </p:to>
                                    </p:animClr>
                                    <p:set>
                                      <p:cBhvr>
                                        <p:cTn id="102" dur="250" fill="hold"/>
                                        <p:tgtEl>
                                          <p:spTgt spid="17"/>
                                        </p:tgtEl>
                                        <p:attrNameLst>
                                          <p:attrName>fill.type</p:attrName>
                                        </p:attrNameLst>
                                      </p:cBhvr>
                                      <p:to>
                                        <p:strVal val="solid"/>
                                      </p:to>
                                    </p:set>
                                    <p:set>
                                      <p:cBhvr>
                                        <p:cTn id="103" dur="250" fill="hold"/>
                                        <p:tgtEl>
                                          <p:spTgt spid="17"/>
                                        </p:tgtEl>
                                        <p:attrNameLst>
                                          <p:attrName>fill.on</p:attrName>
                                        </p:attrNameLst>
                                      </p:cBhvr>
                                      <p:to>
                                        <p:strVal val="true"/>
                                      </p:to>
                                    </p:set>
                                  </p:childTnLst>
                                  <p:subTnLst>
                                    <p:audio>
                                      <p:cMediaNode>
                                        <p:cTn display="0" masterRel="sameClick">
                                          <p:stCondLst>
                                            <p:cond evt="begin" delay="0">
                                              <p:tn val="100"/>
                                            </p:cond>
                                          </p:stCondLst>
                                          <p:endCondLst>
                                            <p:cond evt="onStopAudio" delay="0">
                                              <p:tgtEl>
                                                <p:sldTgt/>
                                              </p:tgtEl>
                                            </p:cond>
                                          </p:endCondLst>
                                        </p:cTn>
                                        <p:tgtEl>
                                          <p:sndTgt r:embed="rId9" name="click.wav"/>
                                        </p:tgtEl>
                                      </p:cMediaNode>
                                    </p:audio>
                                  </p:subTnLst>
                                </p:cTn>
                              </p:par>
                              <p:par>
                                <p:cTn id="104" presetID="1" presetClass="emph" presetSubtype="2" fill="hold" nodeType="withEffect">
                                  <p:stCondLst>
                                    <p:cond delay="1000"/>
                                  </p:stCondLst>
                                  <p:childTnLst>
                                    <p:animClr clrSpc="rgb" dir="cw">
                                      <p:cBhvr>
                                        <p:cTn id="105" dur="250" fill="hold"/>
                                        <p:tgtEl>
                                          <p:spTgt spid="17"/>
                                        </p:tgtEl>
                                        <p:attrNameLst>
                                          <p:attrName>fillcolor</p:attrName>
                                        </p:attrNameLst>
                                      </p:cBhvr>
                                      <p:to>
                                        <a:srgbClr val="00B050"/>
                                      </p:to>
                                    </p:animClr>
                                    <p:set>
                                      <p:cBhvr>
                                        <p:cTn id="106" dur="250" fill="hold"/>
                                        <p:tgtEl>
                                          <p:spTgt spid="17"/>
                                        </p:tgtEl>
                                        <p:attrNameLst>
                                          <p:attrName>fill.type</p:attrName>
                                        </p:attrNameLst>
                                      </p:cBhvr>
                                      <p:to>
                                        <p:strVal val="solid"/>
                                      </p:to>
                                    </p:set>
                                    <p:set>
                                      <p:cBhvr>
                                        <p:cTn id="107" dur="250" fill="hold"/>
                                        <p:tgtEl>
                                          <p:spTgt spid="17"/>
                                        </p:tgtEl>
                                        <p:attrNameLst>
                                          <p:attrName>fill.on</p:attrName>
                                        </p:attrNameLst>
                                      </p:cBhvr>
                                      <p:to>
                                        <p:strVal val="true"/>
                                      </p:to>
                                    </p:set>
                                  </p:childTnLst>
                                  <p:subTnLst>
                                    <p:audio>
                                      <p:cMediaNode>
                                        <p:cTn display="0" masterRel="sameClick">
                                          <p:stCondLst>
                                            <p:cond evt="begin" delay="0">
                                              <p:tn val="104"/>
                                            </p:cond>
                                          </p:stCondLst>
                                          <p:endCondLst>
                                            <p:cond evt="onStopAudio" delay="0">
                                              <p:tgtEl>
                                                <p:sldTgt/>
                                              </p:tgtEl>
                                            </p:cond>
                                          </p:endCondLst>
                                        </p:cTn>
                                        <p:tgtEl>
                                          <p:sndTgt r:embed="rId10" name="Check mark.wav"/>
                                        </p:tgtEl>
                                      </p:cMediaNode>
                                    </p:audio>
                                  </p:subTnLst>
                                </p:cTn>
                              </p:par>
                            </p:childTnLst>
                          </p:cTn>
                        </p:par>
                      </p:childTnLst>
                    </p:cTn>
                  </p:par>
                </p:childTnLst>
              </p:cTn>
              <p:nextCondLst>
                <p:cond evt="onClick" delay="0">
                  <p:tgtEl>
                    <p:spTgt spid="17"/>
                  </p:tgtEl>
                </p:cond>
              </p:nextCondLst>
            </p:seq>
            <p:seq concurrent="1" nextAc="seek">
              <p:cTn id="108" restart="whenNotActive" fill="hold" evtFilter="cancelBubble" nodeType="interactiveSeq">
                <p:stCondLst>
                  <p:cond evt="onClick" delay="0">
                    <p:tgtEl>
                      <p:spTgt spid="18"/>
                    </p:tgtEl>
                  </p:cond>
                </p:stCondLst>
                <p:endSync evt="end" delay="0">
                  <p:rtn val="all"/>
                </p:endSync>
                <p:childTnLst>
                  <p:par>
                    <p:cTn id="109" fill="hold">
                      <p:stCondLst>
                        <p:cond delay="0"/>
                      </p:stCondLst>
                      <p:childTnLst>
                        <p:par>
                          <p:cTn id="110" fill="hold">
                            <p:stCondLst>
                              <p:cond delay="0"/>
                            </p:stCondLst>
                            <p:childTnLst>
                              <p:par>
                                <p:cTn id="111" presetID="1" presetClass="emph" presetSubtype="2" fill="hold" nodeType="clickEffect">
                                  <p:stCondLst>
                                    <p:cond delay="0"/>
                                  </p:stCondLst>
                                  <p:childTnLst>
                                    <p:animClr clrSpc="rgb" dir="cw">
                                      <p:cBhvr>
                                        <p:cTn id="112" dur="250" fill="hold"/>
                                        <p:tgtEl>
                                          <p:spTgt spid="18"/>
                                        </p:tgtEl>
                                        <p:attrNameLst>
                                          <p:attrName>fillcolor</p:attrName>
                                        </p:attrNameLst>
                                      </p:cBhvr>
                                      <p:to>
                                        <a:srgbClr val="FFF2CC"/>
                                      </p:to>
                                    </p:animClr>
                                    <p:set>
                                      <p:cBhvr>
                                        <p:cTn id="113" dur="250" fill="hold"/>
                                        <p:tgtEl>
                                          <p:spTgt spid="18"/>
                                        </p:tgtEl>
                                        <p:attrNameLst>
                                          <p:attrName>fill.type</p:attrName>
                                        </p:attrNameLst>
                                      </p:cBhvr>
                                      <p:to>
                                        <p:strVal val="solid"/>
                                      </p:to>
                                    </p:set>
                                    <p:set>
                                      <p:cBhvr>
                                        <p:cTn id="114" dur="250" fill="hold"/>
                                        <p:tgtEl>
                                          <p:spTgt spid="18"/>
                                        </p:tgtEl>
                                        <p:attrNameLst>
                                          <p:attrName>fill.on</p:attrName>
                                        </p:attrNameLst>
                                      </p:cBhvr>
                                      <p:to>
                                        <p:strVal val="true"/>
                                      </p:to>
                                    </p:set>
                                  </p:childTnLst>
                                  <p:subTnLst>
                                    <p:audio>
                                      <p:cMediaNode>
                                        <p:cTn display="0" masterRel="sameClick">
                                          <p:stCondLst>
                                            <p:cond evt="begin" delay="0">
                                              <p:tn val="111"/>
                                            </p:cond>
                                          </p:stCondLst>
                                          <p:endCondLst>
                                            <p:cond evt="onStopAudio" delay="0">
                                              <p:tgtEl>
                                                <p:sldTgt/>
                                              </p:tgtEl>
                                            </p:cond>
                                          </p:endCondLst>
                                        </p:cTn>
                                        <p:tgtEl>
                                          <p:sndTgt r:embed="rId9" name="click.wav"/>
                                        </p:tgtEl>
                                      </p:cMediaNode>
                                    </p:audio>
                                  </p:subTnLst>
                                </p:cTn>
                              </p:par>
                              <p:par>
                                <p:cTn id="115" presetID="1" presetClass="emph" presetSubtype="2" fill="hold" nodeType="withEffect">
                                  <p:stCondLst>
                                    <p:cond delay="1000"/>
                                  </p:stCondLst>
                                  <p:childTnLst>
                                    <p:animClr clrSpc="rgb" dir="cw">
                                      <p:cBhvr>
                                        <p:cTn id="116" dur="250" fill="hold"/>
                                        <p:tgtEl>
                                          <p:spTgt spid="18"/>
                                        </p:tgtEl>
                                        <p:attrNameLst>
                                          <p:attrName>fillcolor</p:attrName>
                                        </p:attrNameLst>
                                      </p:cBhvr>
                                      <p:to>
                                        <a:srgbClr val="FFFF00"/>
                                      </p:to>
                                    </p:animClr>
                                    <p:set>
                                      <p:cBhvr>
                                        <p:cTn id="117" dur="250" fill="hold"/>
                                        <p:tgtEl>
                                          <p:spTgt spid="18"/>
                                        </p:tgtEl>
                                        <p:attrNameLst>
                                          <p:attrName>fill.type</p:attrName>
                                        </p:attrNameLst>
                                      </p:cBhvr>
                                      <p:to>
                                        <p:strVal val="solid"/>
                                      </p:to>
                                    </p:set>
                                    <p:set>
                                      <p:cBhvr>
                                        <p:cTn id="118" dur="250" fill="hold"/>
                                        <p:tgtEl>
                                          <p:spTgt spid="18"/>
                                        </p:tgtEl>
                                        <p:attrNameLst>
                                          <p:attrName>fill.on</p:attrName>
                                        </p:attrNameLst>
                                      </p:cBhvr>
                                      <p:to>
                                        <p:strVal val="true"/>
                                      </p:to>
                                    </p:set>
                                  </p:childTnLst>
                                  <p:subTnLst>
                                    <p:audio>
                                      <p:cMediaNode>
                                        <p:cTn display="0" masterRel="sameClick">
                                          <p:stCondLst>
                                            <p:cond evt="begin" delay="0">
                                              <p:tn val="115"/>
                                            </p:cond>
                                          </p:stCondLst>
                                          <p:endCondLst>
                                            <p:cond evt="onStopAudio" delay="0">
                                              <p:tgtEl>
                                                <p:sldTgt/>
                                              </p:tgtEl>
                                            </p:cond>
                                          </p:endCondLst>
                                        </p:cTn>
                                        <p:tgtEl>
                                          <p:sndTgt r:embed="rId11" name="Wrong Buzzer.wav"/>
                                        </p:tgtEl>
                                      </p:cMediaNode>
                                    </p:audio>
                                  </p:subTnLst>
                                </p:cTn>
                              </p:par>
                            </p:childTnLst>
                          </p:cTn>
                        </p:par>
                      </p:childTnLst>
                    </p:cTn>
                  </p:par>
                </p:childTnLst>
              </p:cTn>
              <p:nextCondLst>
                <p:cond evt="onClick" delay="0">
                  <p:tgtEl>
                    <p:spTgt spid="18"/>
                  </p:tgtEl>
                </p:cond>
              </p:nextCondLst>
            </p:seq>
            <p:seq concurrent="1" nextAc="seek">
              <p:cTn id="119" restart="whenNotActive" fill="hold" evtFilter="cancelBubble" nodeType="interactiveSeq">
                <p:stCondLst>
                  <p:cond evt="onClick" delay="0">
                    <p:tgtEl>
                      <p:spTgt spid="24"/>
                    </p:tgtEl>
                  </p:cond>
                </p:stCondLst>
                <p:endSync evt="end" delay="0">
                  <p:rtn val="all"/>
                </p:endSync>
                <p:childTnLst>
                  <p:par>
                    <p:cTn id="120" fill="hold">
                      <p:stCondLst>
                        <p:cond delay="0"/>
                      </p:stCondLst>
                      <p:childTnLst>
                        <p:par>
                          <p:cTn id="121" fill="hold">
                            <p:stCondLst>
                              <p:cond delay="0"/>
                            </p:stCondLst>
                            <p:childTnLst>
                              <p:par>
                                <p:cTn id="122" presetID="1" presetClass="emph" presetSubtype="2" fill="hold" nodeType="clickEffect">
                                  <p:stCondLst>
                                    <p:cond delay="0"/>
                                  </p:stCondLst>
                                  <p:childTnLst>
                                    <p:animClr clrSpc="rgb" dir="cw">
                                      <p:cBhvr>
                                        <p:cTn id="123" dur="250" fill="hold"/>
                                        <p:tgtEl>
                                          <p:spTgt spid="24"/>
                                        </p:tgtEl>
                                        <p:attrNameLst>
                                          <p:attrName>fillcolor</p:attrName>
                                        </p:attrNameLst>
                                      </p:cBhvr>
                                      <p:to>
                                        <a:srgbClr val="FFF2CC"/>
                                      </p:to>
                                    </p:animClr>
                                    <p:set>
                                      <p:cBhvr>
                                        <p:cTn id="124" dur="250" fill="hold"/>
                                        <p:tgtEl>
                                          <p:spTgt spid="24"/>
                                        </p:tgtEl>
                                        <p:attrNameLst>
                                          <p:attrName>fill.type</p:attrName>
                                        </p:attrNameLst>
                                      </p:cBhvr>
                                      <p:to>
                                        <p:strVal val="solid"/>
                                      </p:to>
                                    </p:set>
                                    <p:set>
                                      <p:cBhvr>
                                        <p:cTn id="125" dur="250" fill="hold"/>
                                        <p:tgtEl>
                                          <p:spTgt spid="24"/>
                                        </p:tgtEl>
                                        <p:attrNameLst>
                                          <p:attrName>fill.on</p:attrName>
                                        </p:attrNameLst>
                                      </p:cBhvr>
                                      <p:to>
                                        <p:strVal val="true"/>
                                      </p:to>
                                    </p:set>
                                  </p:childTnLst>
                                  <p:subTnLst>
                                    <p:audio>
                                      <p:cMediaNode>
                                        <p:cTn display="0" masterRel="sameClick">
                                          <p:stCondLst>
                                            <p:cond evt="begin" delay="0">
                                              <p:tn val="122"/>
                                            </p:cond>
                                          </p:stCondLst>
                                          <p:endCondLst>
                                            <p:cond evt="onStopAudio" delay="0">
                                              <p:tgtEl>
                                                <p:sldTgt/>
                                              </p:tgtEl>
                                            </p:cond>
                                          </p:endCondLst>
                                        </p:cTn>
                                        <p:tgtEl>
                                          <p:sndTgt r:embed="rId9" name="click.wav"/>
                                        </p:tgtEl>
                                      </p:cMediaNode>
                                    </p:audio>
                                  </p:subTnLst>
                                </p:cTn>
                              </p:par>
                              <p:par>
                                <p:cTn id="126" presetID="1" presetClass="emph" presetSubtype="2" fill="hold" nodeType="withEffect">
                                  <p:stCondLst>
                                    <p:cond delay="1000"/>
                                  </p:stCondLst>
                                  <p:childTnLst>
                                    <p:animClr clrSpc="rgb" dir="cw">
                                      <p:cBhvr>
                                        <p:cTn id="127" dur="250" fill="hold"/>
                                        <p:tgtEl>
                                          <p:spTgt spid="24"/>
                                        </p:tgtEl>
                                        <p:attrNameLst>
                                          <p:attrName>fillcolor</p:attrName>
                                        </p:attrNameLst>
                                      </p:cBhvr>
                                      <p:to>
                                        <a:srgbClr val="FFFF00"/>
                                      </p:to>
                                    </p:animClr>
                                    <p:set>
                                      <p:cBhvr>
                                        <p:cTn id="128" dur="250" fill="hold"/>
                                        <p:tgtEl>
                                          <p:spTgt spid="24"/>
                                        </p:tgtEl>
                                        <p:attrNameLst>
                                          <p:attrName>fill.type</p:attrName>
                                        </p:attrNameLst>
                                      </p:cBhvr>
                                      <p:to>
                                        <p:strVal val="solid"/>
                                      </p:to>
                                    </p:set>
                                    <p:set>
                                      <p:cBhvr>
                                        <p:cTn id="129" dur="250" fill="hold"/>
                                        <p:tgtEl>
                                          <p:spTgt spid="24"/>
                                        </p:tgtEl>
                                        <p:attrNameLst>
                                          <p:attrName>fill.on</p:attrName>
                                        </p:attrNameLst>
                                      </p:cBhvr>
                                      <p:to>
                                        <p:strVal val="true"/>
                                      </p:to>
                                    </p:set>
                                  </p:childTnLst>
                                  <p:subTnLst>
                                    <p:audio>
                                      <p:cMediaNode>
                                        <p:cTn display="0" masterRel="sameClick">
                                          <p:stCondLst>
                                            <p:cond evt="begin" delay="0">
                                              <p:tn val="126"/>
                                            </p:cond>
                                          </p:stCondLst>
                                          <p:endCondLst>
                                            <p:cond evt="onStopAudio" delay="0">
                                              <p:tgtEl>
                                                <p:sldTgt/>
                                              </p:tgtEl>
                                            </p:cond>
                                          </p:endCondLst>
                                        </p:cTn>
                                        <p:tgtEl>
                                          <p:sndTgt r:embed="rId11" name="Wrong Buzzer.wav"/>
                                        </p:tgtEl>
                                      </p:cMediaNode>
                                    </p:audio>
                                  </p:subTnLst>
                                </p:cTn>
                              </p:par>
                            </p:childTnLst>
                          </p:cTn>
                        </p:par>
                      </p:childTnLst>
                    </p:cTn>
                  </p:par>
                </p:childTnLst>
              </p:cTn>
              <p:nextCondLst>
                <p:cond evt="onClick" delay="0">
                  <p:tgtEl>
                    <p:spTgt spid="24"/>
                  </p:tgtEl>
                </p:cond>
              </p:nextCondLst>
            </p:seq>
            <p:seq concurrent="1" nextAc="seek">
              <p:cTn id="130" restart="whenNotActive" fill="hold" evtFilter="cancelBubble" nodeType="interactiveSeq">
                <p:stCondLst>
                  <p:cond evt="onClick" delay="0">
                    <p:tgtEl>
                      <p:spTgt spid="25"/>
                    </p:tgtEl>
                  </p:cond>
                </p:stCondLst>
                <p:endSync evt="end" delay="0">
                  <p:rtn val="all"/>
                </p:endSync>
                <p:childTnLst>
                  <p:par>
                    <p:cTn id="131" fill="hold">
                      <p:stCondLst>
                        <p:cond delay="0"/>
                      </p:stCondLst>
                      <p:childTnLst>
                        <p:par>
                          <p:cTn id="132" fill="hold">
                            <p:stCondLst>
                              <p:cond delay="0"/>
                            </p:stCondLst>
                            <p:childTnLst>
                              <p:par>
                                <p:cTn id="133" presetID="1" presetClass="emph" presetSubtype="2" fill="hold" nodeType="clickEffect">
                                  <p:stCondLst>
                                    <p:cond delay="0"/>
                                  </p:stCondLst>
                                  <p:childTnLst>
                                    <p:animClr clrSpc="rgb" dir="cw">
                                      <p:cBhvr>
                                        <p:cTn id="134" dur="250" fill="hold"/>
                                        <p:tgtEl>
                                          <p:spTgt spid="25"/>
                                        </p:tgtEl>
                                        <p:attrNameLst>
                                          <p:attrName>fillcolor</p:attrName>
                                        </p:attrNameLst>
                                      </p:cBhvr>
                                      <p:to>
                                        <a:srgbClr val="FFF2CC"/>
                                      </p:to>
                                    </p:animClr>
                                    <p:set>
                                      <p:cBhvr>
                                        <p:cTn id="135" dur="250" fill="hold"/>
                                        <p:tgtEl>
                                          <p:spTgt spid="25"/>
                                        </p:tgtEl>
                                        <p:attrNameLst>
                                          <p:attrName>fill.type</p:attrName>
                                        </p:attrNameLst>
                                      </p:cBhvr>
                                      <p:to>
                                        <p:strVal val="solid"/>
                                      </p:to>
                                    </p:set>
                                    <p:set>
                                      <p:cBhvr>
                                        <p:cTn id="136" dur="250" fill="hold"/>
                                        <p:tgtEl>
                                          <p:spTgt spid="25"/>
                                        </p:tgtEl>
                                        <p:attrNameLst>
                                          <p:attrName>fill.on</p:attrName>
                                        </p:attrNameLst>
                                      </p:cBhvr>
                                      <p:to>
                                        <p:strVal val="true"/>
                                      </p:to>
                                    </p:set>
                                  </p:childTnLst>
                                  <p:subTnLst>
                                    <p:audio>
                                      <p:cMediaNode>
                                        <p:cTn display="0" masterRel="sameClick">
                                          <p:stCondLst>
                                            <p:cond evt="begin" delay="0">
                                              <p:tn val="133"/>
                                            </p:cond>
                                          </p:stCondLst>
                                          <p:endCondLst>
                                            <p:cond evt="onStopAudio" delay="0">
                                              <p:tgtEl>
                                                <p:sldTgt/>
                                              </p:tgtEl>
                                            </p:cond>
                                          </p:endCondLst>
                                        </p:cTn>
                                        <p:tgtEl>
                                          <p:sndTgt r:embed="rId9" name="click.wav"/>
                                        </p:tgtEl>
                                      </p:cMediaNode>
                                    </p:audio>
                                  </p:subTnLst>
                                </p:cTn>
                              </p:par>
                              <p:par>
                                <p:cTn id="137" presetID="1" presetClass="emph" presetSubtype="2" fill="hold" nodeType="withEffect">
                                  <p:stCondLst>
                                    <p:cond delay="1000"/>
                                  </p:stCondLst>
                                  <p:childTnLst>
                                    <p:animClr clrSpc="rgb" dir="cw">
                                      <p:cBhvr>
                                        <p:cTn id="138" dur="250" fill="hold"/>
                                        <p:tgtEl>
                                          <p:spTgt spid="25"/>
                                        </p:tgtEl>
                                        <p:attrNameLst>
                                          <p:attrName>fillcolor</p:attrName>
                                        </p:attrNameLst>
                                      </p:cBhvr>
                                      <p:to>
                                        <a:srgbClr val="FFFF00"/>
                                      </p:to>
                                    </p:animClr>
                                    <p:set>
                                      <p:cBhvr>
                                        <p:cTn id="139" dur="250" fill="hold"/>
                                        <p:tgtEl>
                                          <p:spTgt spid="25"/>
                                        </p:tgtEl>
                                        <p:attrNameLst>
                                          <p:attrName>fill.type</p:attrName>
                                        </p:attrNameLst>
                                      </p:cBhvr>
                                      <p:to>
                                        <p:strVal val="solid"/>
                                      </p:to>
                                    </p:set>
                                    <p:set>
                                      <p:cBhvr>
                                        <p:cTn id="140" dur="250" fill="hold"/>
                                        <p:tgtEl>
                                          <p:spTgt spid="25"/>
                                        </p:tgtEl>
                                        <p:attrNameLst>
                                          <p:attrName>fill.on</p:attrName>
                                        </p:attrNameLst>
                                      </p:cBhvr>
                                      <p:to>
                                        <p:strVal val="true"/>
                                      </p:to>
                                    </p:set>
                                  </p:childTnLst>
                                  <p:subTnLst>
                                    <p:audio>
                                      <p:cMediaNode>
                                        <p:cTn display="0" masterRel="sameClick">
                                          <p:stCondLst>
                                            <p:cond evt="begin" delay="0">
                                              <p:tn val="137"/>
                                            </p:cond>
                                          </p:stCondLst>
                                          <p:endCondLst>
                                            <p:cond evt="onStopAudio" delay="0">
                                              <p:tgtEl>
                                                <p:sldTgt/>
                                              </p:tgtEl>
                                            </p:cond>
                                          </p:endCondLst>
                                        </p:cTn>
                                        <p:tgtEl>
                                          <p:sndTgt r:embed="rId11" name="Wrong Buzzer.wav"/>
                                        </p:tgtEl>
                                      </p:cMediaNode>
                                    </p:audio>
                                  </p:subTnLst>
                                </p:cTn>
                              </p:par>
                            </p:childTnLst>
                          </p:cTn>
                        </p:par>
                      </p:childTnLst>
                    </p:cTn>
                  </p:par>
                </p:childTnLst>
              </p:cTn>
              <p:nextCondLst>
                <p:cond evt="onClick" delay="0">
                  <p:tgtEl>
                    <p:spTgt spid="25"/>
                  </p:tgtEl>
                </p:cond>
              </p:nextCondLst>
            </p:seq>
          </p:childTnLst>
        </p:cTn>
      </p:par>
    </p:tnLst>
    <p:bldLst>
      <p:bldP spid="14" grpId="0" animBg="1"/>
      <p:bldP spid="17" grpId="0" animBg="1"/>
      <p:bldP spid="17" grpId="1" animBg="1"/>
      <p:bldP spid="18" grpId="0" animBg="1"/>
      <p:bldP spid="18" grpId="1" animBg="1"/>
      <p:bldP spid="21" grpId="0" animBg="1"/>
      <p:bldP spid="21" grpId="1" animBg="1"/>
      <p:bldP spid="24" grpId="0" animBg="1"/>
      <p:bldP spid="24" grpId="1" animBg="1"/>
      <p:bldP spid="25" grpId="0" animBg="1"/>
      <p:bldP spid="25"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边框"/>
          <p:cNvPicPr>
            <a:picLocks noChangeAspect="1"/>
          </p:cNvPicPr>
          <p:nvPr/>
        </p:nvPicPr>
        <p:blipFill>
          <a:blip r:embed="rId3"/>
          <a:stretch>
            <a:fillRect/>
          </a:stretch>
        </p:blipFill>
        <p:spPr>
          <a:xfrm>
            <a:off x="2159934" y="-735296"/>
            <a:ext cx="8573770" cy="6396866"/>
          </a:xfrm>
          <a:prstGeom prst="rect">
            <a:avLst/>
          </a:prstGeom>
        </p:spPr>
      </p:pic>
      <p:pic>
        <p:nvPicPr>
          <p:cNvPr id="10" name="图片 9" descr="波浪线"/>
          <p:cNvPicPr>
            <a:picLocks noChangeAspect="1"/>
          </p:cNvPicPr>
          <p:nvPr/>
        </p:nvPicPr>
        <p:blipFill>
          <a:blip r:embed="rId4"/>
          <a:stretch>
            <a:fillRect/>
          </a:stretch>
        </p:blipFill>
        <p:spPr>
          <a:xfrm>
            <a:off x="3809001" y="4050933"/>
            <a:ext cx="5096510" cy="408940"/>
          </a:xfrm>
          <a:prstGeom prst="rect">
            <a:avLst/>
          </a:prstGeom>
        </p:spPr>
      </p:pic>
      <p:pic>
        <p:nvPicPr>
          <p:cNvPr id="7173" name="图片 2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1850" y="361950"/>
            <a:ext cx="1630363"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20" descr="2"/>
          <p:cNvPicPr>
            <a:picLocks noChangeAspect="1"/>
          </p:cNvPicPr>
          <p:nvPr/>
        </p:nvPicPr>
        <p:blipFill>
          <a:blip r:embed="rId6"/>
          <a:stretch>
            <a:fillRect/>
          </a:stretch>
        </p:blipFill>
        <p:spPr>
          <a:xfrm>
            <a:off x="374969" y="4509856"/>
            <a:ext cx="2397039" cy="2397039"/>
          </a:xfrm>
          <a:prstGeom prst="rect">
            <a:avLst/>
          </a:prstGeom>
        </p:spPr>
      </p:pic>
      <p:pic>
        <p:nvPicPr>
          <p:cNvPr id="2" name="图片 1" descr="未标题-1"/>
          <p:cNvPicPr>
            <a:picLocks noChangeAspect="1"/>
          </p:cNvPicPr>
          <p:nvPr/>
        </p:nvPicPr>
        <p:blipFill>
          <a:blip r:embed="rId7"/>
          <a:stretch>
            <a:fillRect/>
          </a:stretch>
        </p:blipFill>
        <p:spPr>
          <a:xfrm>
            <a:off x="8749453" y="-841989"/>
            <a:ext cx="3789375" cy="3789375"/>
          </a:xfrm>
          <a:prstGeom prst="rect">
            <a:avLst/>
          </a:prstGeom>
        </p:spPr>
      </p:pic>
      <p:sp>
        <p:nvSpPr>
          <p:cNvPr id="3" name="矩形: 圆角 13"/>
          <p:cNvSpPr/>
          <p:nvPr/>
        </p:nvSpPr>
        <p:spPr>
          <a:xfrm>
            <a:off x="2462213" y="2121636"/>
            <a:ext cx="7659416" cy="2508526"/>
          </a:xfrm>
          <a:prstGeom prst="roundRect">
            <a:avLst/>
          </a:prstGeom>
          <a:solidFill>
            <a:srgbClr val="FFC3C3">
              <a:alpha val="56000"/>
            </a:srgb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dirty="0"/>
          </a:p>
        </p:txBody>
      </p:sp>
      <p:sp>
        <p:nvSpPr>
          <p:cNvPr id="13" name="文本框 26"/>
          <p:cNvSpPr txBox="1">
            <a:spLocks noChangeArrowheads="1"/>
          </p:cNvSpPr>
          <p:nvPr/>
        </p:nvSpPr>
        <p:spPr bwMode="auto">
          <a:xfrm>
            <a:off x="2527548" y="2284584"/>
            <a:ext cx="7659416" cy="1716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a:buNone/>
            </a:pPr>
            <a:r>
              <a:rPr lang="en-US" altLang="zh-CN" sz="5400" b="1" dirty="0">
                <a:ln w="6600">
                  <a:solidFill>
                    <a:schemeClr val="bg1"/>
                  </a:solidFill>
                  <a:prstDash val="solid"/>
                </a:ln>
                <a:solidFill>
                  <a:schemeClr val="accent3">
                    <a:lumMod val="75000"/>
                  </a:schemeClr>
                </a:solidFill>
                <a:effectLst>
                  <a:outerShdw dist="38100" dir="2700000" algn="tl" rotWithShape="0">
                    <a:schemeClr val="bg1"/>
                  </a:outerShdw>
                </a:effectLst>
                <a:latin typeface="Calibri" panose="020F0502020204030204" pitchFamily="34" charset="0"/>
                <a:ea typeface="微软雅黑" panose="020B0503020204020204" pitchFamily="34" charset="-122"/>
                <a:cs typeface="Calibri" panose="020F0502020204030204" pitchFamily="34" charset="0"/>
                <a:sym typeface="+mn-ea"/>
              </a:rPr>
              <a:t>BÀI </a:t>
            </a:r>
            <a:r>
              <a:rPr lang="vi-VN" altLang="zh-CN" sz="5400" b="1" dirty="0">
                <a:ln w="6600">
                  <a:solidFill>
                    <a:schemeClr val="bg1"/>
                  </a:solidFill>
                  <a:prstDash val="solid"/>
                </a:ln>
                <a:solidFill>
                  <a:schemeClr val="accent3">
                    <a:lumMod val="75000"/>
                  </a:schemeClr>
                </a:solidFill>
                <a:effectLst>
                  <a:outerShdw dist="38100" dir="2700000" algn="tl" rotWithShape="0">
                    <a:schemeClr val="bg1"/>
                  </a:outerShdw>
                </a:effectLst>
                <a:latin typeface="Calibri" panose="020F0502020204030204" pitchFamily="34" charset="0"/>
                <a:ea typeface="微软雅黑" panose="020B0503020204020204" pitchFamily="34" charset="-122"/>
                <a:cs typeface="Calibri" panose="020F0502020204030204" pitchFamily="34" charset="0"/>
                <a:sym typeface="+mn-ea"/>
              </a:rPr>
              <a:t>12</a:t>
            </a:r>
            <a:r>
              <a:rPr lang="en-US" altLang="zh-CN" sz="5400" b="1" dirty="0">
                <a:ln w="6600">
                  <a:solidFill>
                    <a:schemeClr val="bg1"/>
                  </a:solidFill>
                  <a:prstDash val="solid"/>
                </a:ln>
                <a:solidFill>
                  <a:schemeClr val="accent3">
                    <a:lumMod val="75000"/>
                  </a:schemeClr>
                </a:solidFill>
                <a:effectLst>
                  <a:outerShdw dist="38100" dir="2700000" algn="tl" rotWithShape="0">
                    <a:schemeClr val="bg1"/>
                  </a:outerShdw>
                </a:effectLst>
                <a:latin typeface="Calibri" panose="020F0502020204030204" pitchFamily="34" charset="0"/>
                <a:ea typeface="微软雅黑" panose="020B0503020204020204" pitchFamily="34" charset="-122"/>
                <a:cs typeface="Calibri" panose="020F0502020204030204" pitchFamily="34" charset="0"/>
                <a:sym typeface="+mn-ea"/>
              </a:rPr>
              <a:t>: </a:t>
            </a:r>
            <a:r>
              <a:rPr lang="vi-VN" altLang="zh-CN" sz="5400" b="1" dirty="0">
                <a:ln w="6600">
                  <a:solidFill>
                    <a:schemeClr val="bg1"/>
                  </a:solidFill>
                  <a:prstDash val="solid"/>
                </a:ln>
                <a:solidFill>
                  <a:schemeClr val="accent3">
                    <a:lumMod val="75000"/>
                  </a:schemeClr>
                </a:solidFill>
                <a:effectLst>
                  <a:outerShdw dist="38100" dir="2700000" algn="tl" rotWithShape="0">
                    <a:schemeClr val="bg1"/>
                  </a:outerShdw>
                </a:effectLst>
                <a:latin typeface="Calibri" panose="020F0502020204030204" pitchFamily="34" charset="0"/>
                <a:ea typeface="微软雅黑" panose="020B0503020204020204" pitchFamily="34" charset="-122"/>
                <a:cs typeface="Calibri" panose="020F0502020204030204" pitchFamily="34" charset="0"/>
                <a:sym typeface="+mn-ea"/>
              </a:rPr>
              <a:t>PHÂN BÓN </a:t>
            </a:r>
          </a:p>
          <a:p>
            <a:pPr algn="ctr">
              <a:buNone/>
            </a:pPr>
            <a:r>
              <a:rPr lang="vi-VN" altLang="zh-CN" sz="5400" b="1" dirty="0">
                <a:ln w="6600">
                  <a:solidFill>
                    <a:schemeClr val="bg1"/>
                  </a:solidFill>
                  <a:prstDash val="solid"/>
                </a:ln>
                <a:solidFill>
                  <a:schemeClr val="accent3">
                    <a:lumMod val="75000"/>
                  </a:schemeClr>
                </a:solidFill>
                <a:effectLst>
                  <a:outerShdw dist="38100" dir="2700000" algn="tl" rotWithShape="0">
                    <a:schemeClr val="bg1"/>
                  </a:outerShdw>
                </a:effectLst>
                <a:latin typeface="Calibri" panose="020F0502020204030204" pitchFamily="34" charset="0"/>
                <a:ea typeface="微软雅黑" panose="020B0503020204020204" pitchFamily="34" charset="-122"/>
                <a:cs typeface="Calibri" panose="020F0502020204030204" pitchFamily="34" charset="0"/>
                <a:sym typeface="+mn-ea"/>
              </a:rPr>
              <a:t>HÓA HỌC</a:t>
            </a:r>
            <a:endParaRPr lang="vi-VN" sz="5400" b="1" dirty="0">
              <a:solidFill>
                <a:schemeClr val="accent3">
                  <a:lumMod val="75000"/>
                </a:schemeClr>
              </a:solidFill>
              <a:latin typeface="Calibri" panose="020F0502020204030204" pitchFamily="34" charset="0"/>
              <a:cs typeface="Calibri" panose="020F0502020204030204" pitchFamily="34" charset="0"/>
            </a:endParaRPr>
          </a:p>
        </p:txBody>
      </p:sp>
      <p:pic>
        <p:nvPicPr>
          <p:cNvPr id="4" name="Picture 2" descr="Color Silhouette Image Cartoon Green Plant With Leaves In Growth Vector  Illustration Royalty Free SVG, Cliparts, Vectors, And Stock Illustration.  Image 78496345.">
            <a:extLst>
              <a:ext uri="{FF2B5EF4-FFF2-40B4-BE49-F238E27FC236}">
                <a16:creationId xmlns:a16="http://schemas.microsoft.com/office/drawing/2014/main" id="{6DC93718-CE61-0E08-AACD-AC639A3BF143}"/>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538457" y="4738970"/>
            <a:ext cx="3095104" cy="29110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advTm="0">
        <p:fade/>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par>
                                <p:cTn id="12" presetID="16" presetClass="entr" presetSubtype="21" fill="hold" nodeType="withEffect">
                                  <p:stCondLst>
                                    <p:cond delay="0"/>
                                  </p:stCondLst>
                                  <p:childTnLst>
                                    <p:set>
                                      <p:cBhvr>
                                        <p:cTn id="13" dur="1" fill="hold">
                                          <p:stCondLst>
                                            <p:cond delay="0"/>
                                          </p:stCondLst>
                                        </p:cTn>
                                        <p:tgtEl>
                                          <p:spTgt spid="7173"/>
                                        </p:tgtEl>
                                        <p:attrNameLst>
                                          <p:attrName>style.visibility</p:attrName>
                                        </p:attrNameLst>
                                      </p:cBhvr>
                                      <p:to>
                                        <p:strVal val="visible"/>
                                      </p:to>
                                    </p:set>
                                    <p:animEffect transition="in" filter="barn(inVertical)">
                                      <p:cBhvr>
                                        <p:cTn id="14" dur="500"/>
                                        <p:tgtEl>
                                          <p:spTgt spid="7173"/>
                                        </p:tgtEl>
                                      </p:cBhvr>
                                    </p:animEffect>
                                  </p:childTnLst>
                                </p:cTn>
                              </p:par>
                            </p:childTnLst>
                          </p:cTn>
                        </p:par>
                        <p:par>
                          <p:cTn id="15" fill="hold">
                            <p:stCondLst>
                              <p:cond delay="1000"/>
                            </p:stCondLst>
                            <p:childTnLst>
                              <p:par>
                                <p:cTn id="16" presetID="5" presetClass="entr" presetSubtype="1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heckerboard(across)">
                                      <p:cBhvr>
                                        <p:cTn id="18" dur="500"/>
                                        <p:tgtEl>
                                          <p:spTgt spid="2"/>
                                        </p:tgtEl>
                                      </p:cBhvr>
                                    </p:animEffect>
                                  </p:childTnLst>
                                </p:cTn>
                              </p:par>
                            </p:childTnLst>
                          </p:cTn>
                        </p:par>
                        <p:par>
                          <p:cTn id="19" fill="hold">
                            <p:stCondLst>
                              <p:cond delay="1500"/>
                            </p:stCondLst>
                            <p:childTnLst>
                              <p:par>
                                <p:cTn id="20" presetID="55" presetClass="entr" presetSubtype="0"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1000" fill="hold"/>
                                        <p:tgtEl>
                                          <p:spTgt spid="3"/>
                                        </p:tgtEl>
                                        <p:attrNameLst>
                                          <p:attrName>ppt_w</p:attrName>
                                        </p:attrNameLst>
                                      </p:cBhvr>
                                      <p:tavLst>
                                        <p:tav tm="0">
                                          <p:val>
                                            <p:strVal val="#ppt_w*0.70"/>
                                          </p:val>
                                        </p:tav>
                                        <p:tav tm="100000">
                                          <p:val>
                                            <p:strVal val="#ppt_w"/>
                                          </p:val>
                                        </p:tav>
                                      </p:tavLst>
                                    </p:anim>
                                    <p:anim calcmode="lin" valueType="num">
                                      <p:cBhvr>
                                        <p:cTn id="23" dur="1000" fill="hold"/>
                                        <p:tgtEl>
                                          <p:spTgt spid="3"/>
                                        </p:tgtEl>
                                        <p:attrNameLst>
                                          <p:attrName>ppt_h</p:attrName>
                                        </p:attrNameLst>
                                      </p:cBhvr>
                                      <p:tavLst>
                                        <p:tav tm="0">
                                          <p:val>
                                            <p:strVal val="#ppt_h"/>
                                          </p:val>
                                        </p:tav>
                                        <p:tav tm="100000">
                                          <p:val>
                                            <p:strVal val="#ppt_h"/>
                                          </p:val>
                                        </p:tav>
                                      </p:tavLst>
                                    </p:anim>
                                    <p:animEffect transition="in" filter="fade">
                                      <p:cBhvr>
                                        <p:cTn id="24" dur="1000"/>
                                        <p:tgtEl>
                                          <p:spTgt spid="3"/>
                                        </p:tgtEl>
                                      </p:cBhvr>
                                    </p:animEffect>
                                  </p:childTnLst>
                                </p:cTn>
                              </p:par>
                            </p:childTnLst>
                          </p:cTn>
                        </p:par>
                        <p:par>
                          <p:cTn id="25" fill="hold">
                            <p:stCondLst>
                              <p:cond delay="2500"/>
                            </p:stCondLst>
                            <p:childTnLst>
                              <p:par>
                                <p:cTn id="26" presetID="2" presetClass="entr" presetSubtype="4"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1000" fill="hold"/>
                                        <p:tgtEl>
                                          <p:spTgt spid="13"/>
                                        </p:tgtEl>
                                        <p:attrNameLst>
                                          <p:attrName>ppt_x</p:attrName>
                                        </p:attrNameLst>
                                      </p:cBhvr>
                                      <p:tavLst>
                                        <p:tav tm="0">
                                          <p:val>
                                            <p:strVal val="#ppt_x"/>
                                          </p:val>
                                        </p:tav>
                                        <p:tav tm="100000">
                                          <p:val>
                                            <p:strVal val="#ppt_x"/>
                                          </p:val>
                                        </p:tav>
                                      </p:tavLst>
                                    </p:anim>
                                    <p:anim calcmode="lin" valueType="num">
                                      <p:cBhvr additive="base">
                                        <p:cTn id="29"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边框"/>
          <p:cNvPicPr>
            <a:picLocks noChangeAspect="1"/>
          </p:cNvPicPr>
          <p:nvPr/>
        </p:nvPicPr>
        <p:blipFill>
          <a:blip r:embed="rId3"/>
          <a:stretch>
            <a:fillRect/>
          </a:stretch>
        </p:blipFill>
        <p:spPr>
          <a:xfrm>
            <a:off x="1183723" y="-1580910"/>
            <a:ext cx="10525924" cy="8013700"/>
          </a:xfrm>
          <a:prstGeom prst="rect">
            <a:avLst/>
          </a:prstGeom>
        </p:spPr>
      </p:pic>
      <p:grpSp>
        <p:nvGrpSpPr>
          <p:cNvPr id="4" name="组合 3"/>
          <p:cNvGrpSpPr/>
          <p:nvPr/>
        </p:nvGrpSpPr>
        <p:grpSpPr>
          <a:xfrm>
            <a:off x="1767301" y="2126756"/>
            <a:ext cx="9193397" cy="1066982"/>
            <a:chOff x="3414164" y="2941010"/>
            <a:chExt cx="8518430" cy="1066982"/>
          </a:xfrm>
        </p:grpSpPr>
        <p:grpSp>
          <p:nvGrpSpPr>
            <p:cNvPr id="9" name="组合 8"/>
            <p:cNvGrpSpPr/>
            <p:nvPr/>
          </p:nvGrpSpPr>
          <p:grpSpPr>
            <a:xfrm>
              <a:off x="3414164" y="2941010"/>
              <a:ext cx="966718" cy="754690"/>
              <a:chOff x="3819430" y="2245962"/>
              <a:chExt cx="1208482" cy="943428"/>
            </a:xfrm>
            <a:effectLst>
              <a:outerShdw blurRad="50800" dist="38100" dir="2700000" algn="tl" rotWithShape="0">
                <a:prstClr val="black">
                  <a:alpha val="40000"/>
                </a:prstClr>
              </a:outerShdw>
            </a:effectLst>
          </p:grpSpPr>
          <p:sp>
            <p:nvSpPr>
              <p:cNvPr id="11" name="菱形 10"/>
              <p:cNvSpPr/>
              <p:nvPr/>
            </p:nvSpPr>
            <p:spPr>
              <a:xfrm>
                <a:off x="3819430" y="2245962"/>
                <a:ext cx="943428" cy="943428"/>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dirty="0">
                  <a:solidFill>
                    <a:srgbClr val="FF7979"/>
                  </a:solidFill>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12" name="矩形 11"/>
              <p:cNvSpPr/>
              <p:nvPr/>
            </p:nvSpPr>
            <p:spPr>
              <a:xfrm flipH="1">
                <a:off x="3908224" y="2451054"/>
                <a:ext cx="1119688" cy="654070"/>
              </a:xfrm>
              <a:prstGeom prst="rect">
                <a:avLst/>
              </a:prstGeom>
            </p:spPr>
            <p:txBody>
              <a:bodyPr wrap="square">
                <a:spAutoFit/>
              </a:bodyPr>
              <a:lstStyle/>
              <a:p>
                <a:r>
                  <a:rPr lang="en-US" altLang="zh-CN" sz="2800" b="1" dirty="0">
                    <a:solidFill>
                      <a:srgbClr val="FF7979"/>
                    </a:solidFill>
                    <a:latin typeface="Microsoft YaHei" panose="020B0503020204020204" pitchFamily="34" charset="-122"/>
                    <a:ea typeface="Microsoft YaHei" panose="020B0503020204020204" pitchFamily="34" charset="-122"/>
                    <a:cs typeface="Times New Roman" panose="02020603050405020304" pitchFamily="18" charset="0"/>
                  </a:rPr>
                  <a:t>01</a:t>
                </a:r>
              </a:p>
            </p:txBody>
          </p:sp>
        </p:grpSp>
        <p:sp>
          <p:nvSpPr>
            <p:cNvPr id="13" name="文本框 12"/>
            <p:cNvSpPr txBox="1"/>
            <p:nvPr/>
          </p:nvSpPr>
          <p:spPr>
            <a:xfrm>
              <a:off x="4239884" y="3053885"/>
              <a:ext cx="7692710" cy="954107"/>
            </a:xfrm>
            <a:prstGeom prst="rect">
              <a:avLst/>
            </a:prstGeom>
            <a:noFill/>
          </p:spPr>
          <p:txBody>
            <a:bodyPr vert="horz" wrap="square" rtlCol="0">
              <a:spAutoFit/>
            </a:bodyPr>
            <a:lstStyle/>
            <a:p>
              <a:pPr lvl="0" algn="just"/>
              <a:r>
                <a:rPr lang="en-US" altLang="zh-CN" sz="2800" b="1" dirty="0">
                  <a:solidFill>
                    <a:srgbClr val="FF7979"/>
                  </a:solidFill>
                  <a:latin typeface="Calibri Light" panose="020F0302020204030204" pitchFamily="34" charset="0"/>
                  <a:ea typeface="Microsoft YaHei" panose="020B0503020204020204" pitchFamily="34" charset="-122"/>
                  <a:cs typeface="Calibri Light" panose="020F0302020204030204" pitchFamily="34" charset="0"/>
                  <a:sym typeface="+mn-lt"/>
                </a:rPr>
                <a:t> I. </a:t>
              </a:r>
              <a:r>
                <a:rPr lang="vi-VN" altLang="zh-CN" sz="2800" b="1" dirty="0">
                  <a:solidFill>
                    <a:srgbClr val="FF7979"/>
                  </a:solidFill>
                  <a:latin typeface="Calibri Light" panose="020F0302020204030204" pitchFamily="34" charset="0"/>
                  <a:ea typeface="Microsoft YaHei" panose="020B0503020204020204" pitchFamily="34" charset="-122"/>
                  <a:cs typeface="Calibri Light" panose="020F0302020204030204" pitchFamily="34" charset="0"/>
                  <a:sym typeface="+mn-lt"/>
                </a:rPr>
                <a:t>Vai trò của các nguyên tố hóa học với sự phát triển của cây trồng. Phân bón hóa học</a:t>
              </a:r>
              <a:endParaRPr lang="zh-CN" altLang="en-US" sz="2800" b="1" dirty="0">
                <a:solidFill>
                  <a:srgbClr val="FF7979"/>
                </a:solidFill>
                <a:latin typeface="Calibri Light" panose="020F0302020204030204" pitchFamily="34" charset="0"/>
                <a:ea typeface="Microsoft YaHei" panose="020B0503020204020204" pitchFamily="34" charset="-122"/>
                <a:cs typeface="Calibri Light" panose="020F0302020204030204" pitchFamily="34" charset="0"/>
                <a:sym typeface="+mn-lt"/>
              </a:endParaRPr>
            </a:p>
          </p:txBody>
        </p:sp>
      </p:grpSp>
      <p:grpSp>
        <p:nvGrpSpPr>
          <p:cNvPr id="14" name="组合 13"/>
          <p:cNvGrpSpPr/>
          <p:nvPr/>
        </p:nvGrpSpPr>
        <p:grpSpPr>
          <a:xfrm>
            <a:off x="1767358" y="3637932"/>
            <a:ext cx="6577552" cy="754690"/>
            <a:chOff x="3414164" y="2941010"/>
            <a:chExt cx="6569295" cy="754690"/>
          </a:xfrm>
        </p:grpSpPr>
        <p:grpSp>
          <p:nvGrpSpPr>
            <p:cNvPr id="18" name="组合 17"/>
            <p:cNvGrpSpPr/>
            <p:nvPr/>
          </p:nvGrpSpPr>
          <p:grpSpPr>
            <a:xfrm>
              <a:off x="3414164" y="2941010"/>
              <a:ext cx="982261" cy="754690"/>
              <a:chOff x="3819430" y="2245962"/>
              <a:chExt cx="1227912" cy="943428"/>
            </a:xfrm>
            <a:effectLst>
              <a:outerShdw blurRad="50800" dist="38100" dir="2700000" algn="tl" rotWithShape="0">
                <a:prstClr val="black">
                  <a:alpha val="40000"/>
                </a:prstClr>
              </a:outerShdw>
            </a:effectLst>
          </p:grpSpPr>
          <p:sp>
            <p:nvSpPr>
              <p:cNvPr id="20" name="菱形 19"/>
              <p:cNvSpPr/>
              <p:nvPr/>
            </p:nvSpPr>
            <p:spPr>
              <a:xfrm>
                <a:off x="3819430" y="2245962"/>
                <a:ext cx="943428" cy="943428"/>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dirty="0">
                  <a:solidFill>
                    <a:srgbClr val="FF7979"/>
                  </a:solidFill>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21" name="矩形 20"/>
              <p:cNvSpPr/>
              <p:nvPr/>
            </p:nvSpPr>
            <p:spPr>
              <a:xfrm flipH="1">
                <a:off x="3927653" y="2502174"/>
                <a:ext cx="1119689" cy="654070"/>
              </a:xfrm>
              <a:prstGeom prst="rect">
                <a:avLst/>
              </a:prstGeom>
            </p:spPr>
            <p:txBody>
              <a:bodyPr wrap="square">
                <a:spAutoFit/>
              </a:bodyPr>
              <a:lstStyle/>
              <a:p>
                <a:r>
                  <a:rPr lang="en-US" altLang="zh-CN" sz="2800" b="1" dirty="0">
                    <a:solidFill>
                      <a:srgbClr val="FF7979"/>
                    </a:solidFill>
                    <a:latin typeface="Microsoft YaHei" panose="020B0503020204020204" pitchFamily="34" charset="-122"/>
                    <a:ea typeface="Microsoft YaHei" panose="020B0503020204020204" pitchFamily="34" charset="-122"/>
                    <a:cs typeface="Times New Roman" panose="02020603050405020304" pitchFamily="18" charset="0"/>
                  </a:rPr>
                  <a:t>02</a:t>
                </a:r>
              </a:p>
            </p:txBody>
          </p:sp>
        </p:grpSp>
        <p:sp>
          <p:nvSpPr>
            <p:cNvPr id="22" name="文本框 21"/>
            <p:cNvSpPr txBox="1"/>
            <p:nvPr/>
          </p:nvSpPr>
          <p:spPr>
            <a:xfrm>
              <a:off x="4328444" y="3056745"/>
              <a:ext cx="5655015" cy="523220"/>
            </a:xfrm>
            <a:prstGeom prst="rect">
              <a:avLst/>
            </a:prstGeom>
            <a:noFill/>
          </p:spPr>
          <p:txBody>
            <a:bodyPr vert="horz" wrap="none" rtlCol="0">
              <a:spAutoFit/>
            </a:bodyPr>
            <a:lstStyle/>
            <a:p>
              <a:pPr lvl="0" algn="ctr"/>
              <a:r>
                <a:rPr lang="en-US" sz="2800" b="1" dirty="0">
                  <a:solidFill>
                    <a:srgbClr val="FF7979"/>
                  </a:solidFill>
                  <a:effectLst/>
                  <a:latin typeface="Calibri Light" panose="020F0302020204030204" pitchFamily="34" charset="0"/>
                  <a:ea typeface="Microsoft YaHei" panose="020B0503020204020204" pitchFamily="34" charset="-122"/>
                  <a:cs typeface="Calibri Light" panose="020F0302020204030204" pitchFamily="34" charset="0"/>
                </a:rPr>
                <a:t>II. </a:t>
              </a:r>
              <a:r>
                <a:rPr lang="vi-VN" sz="2800" b="1" dirty="0">
                  <a:solidFill>
                    <a:srgbClr val="FF7979"/>
                  </a:solidFill>
                  <a:effectLst/>
                  <a:latin typeface="Calibri Light" panose="020F0302020204030204" pitchFamily="34" charset="0"/>
                  <a:ea typeface="Microsoft YaHei" panose="020B0503020204020204" pitchFamily="34" charset="-122"/>
                  <a:cs typeface="Calibri Light" panose="020F0302020204030204" pitchFamily="34" charset="0"/>
                </a:rPr>
                <a:t>Một số loại phân bón thông thường</a:t>
              </a:r>
              <a:endParaRPr lang="zh-CN" altLang="en-US" sz="2800" b="1" dirty="0">
                <a:solidFill>
                  <a:srgbClr val="FF7979"/>
                </a:solidFill>
                <a:latin typeface="Calibri Light" panose="020F0302020204030204" pitchFamily="34" charset="0"/>
                <a:ea typeface="Microsoft YaHei" panose="020B0503020204020204" pitchFamily="34" charset="-122"/>
                <a:cs typeface="Calibri Light" panose="020F0302020204030204" pitchFamily="34" charset="0"/>
                <a:sym typeface="+mn-lt"/>
              </a:endParaRPr>
            </a:p>
          </p:txBody>
        </p:sp>
      </p:grpSp>
      <p:grpSp>
        <p:nvGrpSpPr>
          <p:cNvPr id="23" name="组合 22"/>
          <p:cNvGrpSpPr/>
          <p:nvPr/>
        </p:nvGrpSpPr>
        <p:grpSpPr>
          <a:xfrm>
            <a:off x="1759541" y="4975413"/>
            <a:ext cx="4995935" cy="754690"/>
            <a:chOff x="3414164" y="2941010"/>
            <a:chExt cx="4989664" cy="754690"/>
          </a:xfrm>
        </p:grpSpPr>
        <p:grpSp>
          <p:nvGrpSpPr>
            <p:cNvPr id="27" name="组合 26"/>
            <p:cNvGrpSpPr/>
            <p:nvPr/>
          </p:nvGrpSpPr>
          <p:grpSpPr>
            <a:xfrm>
              <a:off x="3414164" y="2941010"/>
              <a:ext cx="990070" cy="754690"/>
              <a:chOff x="3819430" y="2245962"/>
              <a:chExt cx="1237674" cy="943428"/>
            </a:xfrm>
            <a:effectLst>
              <a:outerShdw blurRad="50800" dist="38100" dir="2700000" algn="tl" rotWithShape="0">
                <a:prstClr val="black">
                  <a:alpha val="40000"/>
                </a:prstClr>
              </a:outerShdw>
            </a:effectLst>
          </p:grpSpPr>
          <p:sp>
            <p:nvSpPr>
              <p:cNvPr id="29" name="菱形 28"/>
              <p:cNvSpPr/>
              <p:nvPr/>
            </p:nvSpPr>
            <p:spPr>
              <a:xfrm>
                <a:off x="3819430" y="2245962"/>
                <a:ext cx="943428" cy="943428"/>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dirty="0">
                  <a:solidFill>
                    <a:srgbClr val="FF7979"/>
                  </a:solidFill>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25" name="矩形 24"/>
              <p:cNvSpPr/>
              <p:nvPr/>
            </p:nvSpPr>
            <p:spPr>
              <a:xfrm flipH="1">
                <a:off x="3937415" y="2421677"/>
                <a:ext cx="1119689" cy="654070"/>
              </a:xfrm>
              <a:prstGeom prst="rect">
                <a:avLst/>
              </a:prstGeom>
            </p:spPr>
            <p:txBody>
              <a:bodyPr wrap="square">
                <a:spAutoFit/>
              </a:bodyPr>
              <a:lstStyle/>
              <a:p>
                <a:r>
                  <a:rPr lang="en-US" altLang="zh-CN" sz="2800" b="1" dirty="0">
                    <a:solidFill>
                      <a:srgbClr val="FF7979"/>
                    </a:solidFill>
                    <a:latin typeface="Microsoft YaHei" panose="020B0503020204020204" pitchFamily="34" charset="-122"/>
                    <a:ea typeface="Microsoft YaHei" panose="020B0503020204020204" pitchFamily="34" charset="-122"/>
                    <a:cs typeface="Times New Roman" panose="02020603050405020304" pitchFamily="18" charset="0"/>
                  </a:rPr>
                  <a:t>03</a:t>
                </a:r>
              </a:p>
            </p:txBody>
          </p:sp>
        </p:grpSp>
        <p:sp>
          <p:nvSpPr>
            <p:cNvPr id="31" name="文本框 30"/>
            <p:cNvSpPr txBox="1"/>
            <p:nvPr/>
          </p:nvSpPr>
          <p:spPr>
            <a:xfrm>
              <a:off x="4404233" y="3028523"/>
              <a:ext cx="3999595" cy="523220"/>
            </a:xfrm>
            <a:prstGeom prst="rect">
              <a:avLst/>
            </a:prstGeom>
            <a:noFill/>
          </p:spPr>
          <p:txBody>
            <a:bodyPr vert="horz" wrap="none" rtlCol="0">
              <a:spAutoFit/>
            </a:bodyPr>
            <a:lstStyle/>
            <a:p>
              <a:pPr lvl="0" algn="ctr"/>
              <a:r>
                <a:rPr lang="vi-VN" altLang="zh-CN" sz="2800" b="1" dirty="0">
                  <a:solidFill>
                    <a:srgbClr val="FF7979"/>
                  </a:solidFill>
                  <a:latin typeface="Calibri Light" panose="020F0302020204030204" pitchFamily="34" charset="0"/>
                  <a:ea typeface="Microsoft YaHei" panose="020B0503020204020204" pitchFamily="34" charset="-122"/>
                  <a:cs typeface="Calibri Light" panose="020F0302020204030204" pitchFamily="34" charset="0"/>
                  <a:sym typeface="+mn-lt"/>
                </a:rPr>
                <a:t>III. Cách sử dụng phân bón</a:t>
              </a:r>
              <a:endParaRPr lang="zh-CN" altLang="en-US" sz="2800" b="1" dirty="0">
                <a:solidFill>
                  <a:srgbClr val="FF7979"/>
                </a:solidFill>
                <a:latin typeface="Calibri Light" panose="020F0302020204030204" pitchFamily="34" charset="0"/>
                <a:ea typeface="Microsoft YaHei" panose="020B0503020204020204" pitchFamily="34" charset="-122"/>
                <a:cs typeface="Calibri Light" panose="020F0302020204030204" pitchFamily="34" charset="0"/>
                <a:sym typeface="+mn-lt"/>
              </a:endParaRPr>
            </a:p>
          </p:txBody>
        </p:sp>
      </p:grpSp>
      <p:pic>
        <p:nvPicPr>
          <p:cNvPr id="32" name="图片 31" descr="糖果"/>
          <p:cNvPicPr>
            <a:picLocks noChangeAspect="1"/>
          </p:cNvPicPr>
          <p:nvPr/>
        </p:nvPicPr>
        <p:blipFill>
          <a:blip r:embed="rId4"/>
          <a:stretch>
            <a:fillRect/>
          </a:stretch>
        </p:blipFill>
        <p:spPr>
          <a:xfrm>
            <a:off x="1805939" y="1721090"/>
            <a:ext cx="817637" cy="704850"/>
          </a:xfrm>
          <a:prstGeom prst="rect">
            <a:avLst/>
          </a:prstGeom>
        </p:spPr>
      </p:pic>
      <p:pic>
        <p:nvPicPr>
          <p:cNvPr id="44" name="图片 43" descr="糖果"/>
          <p:cNvPicPr>
            <a:picLocks noChangeAspect="1"/>
          </p:cNvPicPr>
          <p:nvPr/>
        </p:nvPicPr>
        <p:blipFill>
          <a:blip r:embed="rId4"/>
          <a:stretch>
            <a:fillRect/>
          </a:stretch>
        </p:blipFill>
        <p:spPr>
          <a:xfrm>
            <a:off x="1805939" y="3156190"/>
            <a:ext cx="817637" cy="704850"/>
          </a:xfrm>
          <a:prstGeom prst="rect">
            <a:avLst/>
          </a:prstGeom>
        </p:spPr>
      </p:pic>
      <p:pic>
        <p:nvPicPr>
          <p:cNvPr id="45" name="图片 44" descr="糖果"/>
          <p:cNvPicPr>
            <a:picLocks noChangeAspect="1"/>
          </p:cNvPicPr>
          <p:nvPr/>
        </p:nvPicPr>
        <p:blipFill>
          <a:blip r:embed="rId4"/>
          <a:stretch>
            <a:fillRect/>
          </a:stretch>
        </p:blipFill>
        <p:spPr>
          <a:xfrm>
            <a:off x="1846380" y="4517290"/>
            <a:ext cx="817637" cy="70485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down)">
                                      <p:cBhvr>
                                        <p:cTn id="19" dur="500"/>
                                        <p:tgtEl>
                                          <p:spTgt spid="23"/>
                                        </p:tgtEl>
                                      </p:cBhvr>
                                    </p:animEffect>
                                  </p:childTnLst>
                                </p:cTn>
                              </p:par>
                              <p:par>
                                <p:cTn id="20" presetID="53" presetClass="entr" presetSubtype="16" fill="hold" nodeType="withEffect">
                                  <p:stCondLst>
                                    <p:cond delay="0"/>
                                  </p:stCondLst>
                                  <p:childTnLst>
                                    <p:set>
                                      <p:cBhvr>
                                        <p:cTn id="21" dur="1" fill="hold">
                                          <p:stCondLst>
                                            <p:cond delay="0"/>
                                          </p:stCondLst>
                                        </p:cTn>
                                        <p:tgtEl>
                                          <p:spTgt spid="32"/>
                                        </p:tgtEl>
                                        <p:attrNameLst>
                                          <p:attrName>style.visibility</p:attrName>
                                        </p:attrNameLst>
                                      </p:cBhvr>
                                      <p:to>
                                        <p:strVal val="visible"/>
                                      </p:to>
                                    </p:set>
                                    <p:anim calcmode="lin" valueType="num">
                                      <p:cBhvr>
                                        <p:cTn id="22" dur="500" fill="hold"/>
                                        <p:tgtEl>
                                          <p:spTgt spid="32"/>
                                        </p:tgtEl>
                                        <p:attrNameLst>
                                          <p:attrName>ppt_w</p:attrName>
                                        </p:attrNameLst>
                                      </p:cBhvr>
                                      <p:tavLst>
                                        <p:tav tm="0">
                                          <p:val>
                                            <p:fltVal val="0"/>
                                          </p:val>
                                        </p:tav>
                                        <p:tav tm="100000">
                                          <p:val>
                                            <p:strVal val="#ppt_w"/>
                                          </p:val>
                                        </p:tav>
                                      </p:tavLst>
                                    </p:anim>
                                    <p:anim calcmode="lin" valueType="num">
                                      <p:cBhvr>
                                        <p:cTn id="23" dur="500" fill="hold"/>
                                        <p:tgtEl>
                                          <p:spTgt spid="32"/>
                                        </p:tgtEl>
                                        <p:attrNameLst>
                                          <p:attrName>ppt_h</p:attrName>
                                        </p:attrNameLst>
                                      </p:cBhvr>
                                      <p:tavLst>
                                        <p:tav tm="0">
                                          <p:val>
                                            <p:fltVal val="0"/>
                                          </p:val>
                                        </p:tav>
                                        <p:tav tm="100000">
                                          <p:val>
                                            <p:strVal val="#ppt_h"/>
                                          </p:val>
                                        </p:tav>
                                      </p:tavLst>
                                    </p:anim>
                                    <p:animEffect transition="in" filter="fade">
                                      <p:cBhvr>
                                        <p:cTn id="24" dur="500"/>
                                        <p:tgtEl>
                                          <p:spTgt spid="32"/>
                                        </p:tgtEl>
                                      </p:cBhvr>
                                    </p:animEffect>
                                  </p:childTnLst>
                                </p:cTn>
                              </p:par>
                              <p:par>
                                <p:cTn id="25" presetID="53" presetClass="entr" presetSubtype="16" fill="hold" nodeType="withEffect">
                                  <p:stCondLst>
                                    <p:cond delay="0"/>
                                  </p:stCondLst>
                                  <p:childTnLst>
                                    <p:set>
                                      <p:cBhvr>
                                        <p:cTn id="26" dur="1" fill="hold">
                                          <p:stCondLst>
                                            <p:cond delay="0"/>
                                          </p:stCondLst>
                                        </p:cTn>
                                        <p:tgtEl>
                                          <p:spTgt spid="44"/>
                                        </p:tgtEl>
                                        <p:attrNameLst>
                                          <p:attrName>style.visibility</p:attrName>
                                        </p:attrNameLst>
                                      </p:cBhvr>
                                      <p:to>
                                        <p:strVal val="visible"/>
                                      </p:to>
                                    </p:set>
                                    <p:anim calcmode="lin" valueType="num">
                                      <p:cBhvr>
                                        <p:cTn id="27" dur="500" fill="hold"/>
                                        <p:tgtEl>
                                          <p:spTgt spid="44"/>
                                        </p:tgtEl>
                                        <p:attrNameLst>
                                          <p:attrName>ppt_w</p:attrName>
                                        </p:attrNameLst>
                                      </p:cBhvr>
                                      <p:tavLst>
                                        <p:tav tm="0">
                                          <p:val>
                                            <p:fltVal val="0"/>
                                          </p:val>
                                        </p:tav>
                                        <p:tav tm="100000">
                                          <p:val>
                                            <p:strVal val="#ppt_w"/>
                                          </p:val>
                                        </p:tav>
                                      </p:tavLst>
                                    </p:anim>
                                    <p:anim calcmode="lin" valueType="num">
                                      <p:cBhvr>
                                        <p:cTn id="28" dur="500" fill="hold"/>
                                        <p:tgtEl>
                                          <p:spTgt spid="44"/>
                                        </p:tgtEl>
                                        <p:attrNameLst>
                                          <p:attrName>ppt_h</p:attrName>
                                        </p:attrNameLst>
                                      </p:cBhvr>
                                      <p:tavLst>
                                        <p:tav tm="0">
                                          <p:val>
                                            <p:fltVal val="0"/>
                                          </p:val>
                                        </p:tav>
                                        <p:tav tm="100000">
                                          <p:val>
                                            <p:strVal val="#ppt_h"/>
                                          </p:val>
                                        </p:tav>
                                      </p:tavLst>
                                    </p:anim>
                                    <p:animEffect transition="in" filter="fade">
                                      <p:cBhvr>
                                        <p:cTn id="29" dur="500"/>
                                        <p:tgtEl>
                                          <p:spTgt spid="44"/>
                                        </p:tgtEl>
                                      </p:cBhvr>
                                    </p:animEffect>
                                  </p:childTnLst>
                                </p:cTn>
                              </p:par>
                              <p:par>
                                <p:cTn id="30" presetID="53" presetClass="entr" presetSubtype="16" fill="hold" nodeType="withEffect">
                                  <p:stCondLst>
                                    <p:cond delay="0"/>
                                  </p:stCondLst>
                                  <p:childTnLst>
                                    <p:set>
                                      <p:cBhvr>
                                        <p:cTn id="31" dur="1" fill="hold">
                                          <p:stCondLst>
                                            <p:cond delay="0"/>
                                          </p:stCondLst>
                                        </p:cTn>
                                        <p:tgtEl>
                                          <p:spTgt spid="45"/>
                                        </p:tgtEl>
                                        <p:attrNameLst>
                                          <p:attrName>style.visibility</p:attrName>
                                        </p:attrNameLst>
                                      </p:cBhvr>
                                      <p:to>
                                        <p:strVal val="visible"/>
                                      </p:to>
                                    </p:set>
                                    <p:anim calcmode="lin" valueType="num">
                                      <p:cBhvr>
                                        <p:cTn id="32" dur="500" fill="hold"/>
                                        <p:tgtEl>
                                          <p:spTgt spid="45"/>
                                        </p:tgtEl>
                                        <p:attrNameLst>
                                          <p:attrName>ppt_w</p:attrName>
                                        </p:attrNameLst>
                                      </p:cBhvr>
                                      <p:tavLst>
                                        <p:tav tm="0">
                                          <p:val>
                                            <p:fltVal val="0"/>
                                          </p:val>
                                        </p:tav>
                                        <p:tav tm="100000">
                                          <p:val>
                                            <p:strVal val="#ppt_w"/>
                                          </p:val>
                                        </p:tav>
                                      </p:tavLst>
                                    </p:anim>
                                    <p:anim calcmode="lin" valueType="num">
                                      <p:cBhvr>
                                        <p:cTn id="33" dur="500" fill="hold"/>
                                        <p:tgtEl>
                                          <p:spTgt spid="45"/>
                                        </p:tgtEl>
                                        <p:attrNameLst>
                                          <p:attrName>ppt_h</p:attrName>
                                        </p:attrNameLst>
                                      </p:cBhvr>
                                      <p:tavLst>
                                        <p:tav tm="0">
                                          <p:val>
                                            <p:fltVal val="0"/>
                                          </p:val>
                                        </p:tav>
                                        <p:tav tm="100000">
                                          <p:val>
                                            <p:strVal val="#ppt_h"/>
                                          </p:val>
                                        </p:tav>
                                      </p:tavLst>
                                    </p:anim>
                                    <p:animEffect transition="in" filter="fade">
                                      <p:cBhvr>
                                        <p:cTn id="3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Nhóm 4">
            <a:extLst>
              <a:ext uri="{FF2B5EF4-FFF2-40B4-BE49-F238E27FC236}">
                <a16:creationId xmlns:a16="http://schemas.microsoft.com/office/drawing/2014/main" id="{B4739FF2-9480-AD3F-AA72-50622F8E672A}"/>
              </a:ext>
            </a:extLst>
          </p:cNvPr>
          <p:cNvGrpSpPr/>
          <p:nvPr/>
        </p:nvGrpSpPr>
        <p:grpSpPr>
          <a:xfrm>
            <a:off x="882526" y="152401"/>
            <a:ext cx="10090982" cy="7237730"/>
            <a:chOff x="6707505" y="1431925"/>
            <a:chExt cx="3527425" cy="4638040"/>
          </a:xfrm>
        </p:grpSpPr>
        <p:sp>
          <p:nvSpPr>
            <p:cNvPr id="2" name="Oval 5"/>
            <p:cNvSpPr>
              <a:spLocks noChangeArrowheads="1"/>
            </p:cNvSpPr>
            <p:nvPr/>
          </p:nvSpPr>
          <p:spPr bwMode="auto">
            <a:xfrm flipH="1">
              <a:off x="6771005" y="5736590"/>
              <a:ext cx="3405505" cy="333375"/>
            </a:xfrm>
            <a:prstGeom prst="ellipse">
              <a:avLst/>
            </a:prstGeom>
            <a:solidFill>
              <a:schemeClr val="bg1">
                <a:lumMod val="85000"/>
              </a:schemeClr>
            </a:solidFill>
            <a:ln>
              <a:noFill/>
            </a:ln>
          </p:spPr>
          <p:txBody>
            <a:bodyPr vert="horz" wrap="square" lIns="91440" tIns="45720" rIns="91440" bIns="45720" numCol="1" anchor="t" anchorCtr="0" compatLnSpc="1"/>
            <a:lstStyle/>
            <a:p>
              <a:endParaRPr lang="zh-CN" altLang="en-US"/>
            </a:p>
          </p:txBody>
        </p:sp>
        <p:sp>
          <p:nvSpPr>
            <p:cNvPr id="7" name="Freeform 6"/>
            <p:cNvSpPr/>
            <p:nvPr/>
          </p:nvSpPr>
          <p:spPr bwMode="auto">
            <a:xfrm flipH="1">
              <a:off x="6884035" y="1815465"/>
              <a:ext cx="3176905" cy="3000375"/>
            </a:xfrm>
            <a:custGeom>
              <a:avLst/>
              <a:gdLst>
                <a:gd name="T0" fmla="*/ 1908 w 2001"/>
                <a:gd name="T1" fmla="*/ 1890 h 1890"/>
                <a:gd name="T2" fmla="*/ 89 w 2001"/>
                <a:gd name="T3" fmla="*/ 1890 h 1890"/>
                <a:gd name="T4" fmla="*/ 0 w 2001"/>
                <a:gd name="T5" fmla="*/ 0 h 1890"/>
                <a:gd name="T6" fmla="*/ 2001 w 2001"/>
                <a:gd name="T7" fmla="*/ 0 h 1890"/>
                <a:gd name="T8" fmla="*/ 1908 w 2001"/>
                <a:gd name="T9" fmla="*/ 1890 h 1890"/>
              </a:gdLst>
              <a:ahLst/>
              <a:cxnLst>
                <a:cxn ang="0">
                  <a:pos x="T0" y="T1"/>
                </a:cxn>
                <a:cxn ang="0">
                  <a:pos x="T2" y="T3"/>
                </a:cxn>
                <a:cxn ang="0">
                  <a:pos x="T4" y="T5"/>
                </a:cxn>
                <a:cxn ang="0">
                  <a:pos x="T6" y="T7"/>
                </a:cxn>
                <a:cxn ang="0">
                  <a:pos x="T8" y="T9"/>
                </a:cxn>
              </a:cxnLst>
              <a:rect l="0" t="0" r="r" b="b"/>
              <a:pathLst>
                <a:path w="2001" h="1890">
                  <a:moveTo>
                    <a:pt x="1908" y="1890"/>
                  </a:moveTo>
                  <a:lnTo>
                    <a:pt x="89" y="1890"/>
                  </a:lnTo>
                  <a:lnTo>
                    <a:pt x="0" y="0"/>
                  </a:lnTo>
                  <a:lnTo>
                    <a:pt x="2001" y="0"/>
                  </a:lnTo>
                  <a:lnTo>
                    <a:pt x="1908" y="1890"/>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 name="Freeform 7"/>
            <p:cNvSpPr/>
            <p:nvPr/>
          </p:nvSpPr>
          <p:spPr bwMode="auto">
            <a:xfrm flipH="1">
              <a:off x="6972935" y="1934210"/>
              <a:ext cx="2999105" cy="2776220"/>
            </a:xfrm>
            <a:custGeom>
              <a:avLst/>
              <a:gdLst>
                <a:gd name="T0" fmla="*/ 1801 w 1889"/>
                <a:gd name="T1" fmla="*/ 1749 h 1749"/>
                <a:gd name="T2" fmla="*/ 84 w 1889"/>
                <a:gd name="T3" fmla="*/ 1749 h 1749"/>
                <a:gd name="T4" fmla="*/ 0 w 1889"/>
                <a:gd name="T5" fmla="*/ 0 h 1749"/>
                <a:gd name="T6" fmla="*/ 1889 w 1889"/>
                <a:gd name="T7" fmla="*/ 0 h 1749"/>
                <a:gd name="T8" fmla="*/ 1801 w 1889"/>
                <a:gd name="T9" fmla="*/ 1749 h 1749"/>
              </a:gdLst>
              <a:ahLst/>
              <a:cxnLst>
                <a:cxn ang="0">
                  <a:pos x="T0" y="T1"/>
                </a:cxn>
                <a:cxn ang="0">
                  <a:pos x="T2" y="T3"/>
                </a:cxn>
                <a:cxn ang="0">
                  <a:pos x="T4" y="T5"/>
                </a:cxn>
                <a:cxn ang="0">
                  <a:pos x="T6" y="T7"/>
                </a:cxn>
                <a:cxn ang="0">
                  <a:pos x="T8" y="T9"/>
                </a:cxn>
              </a:cxnLst>
              <a:rect l="0" t="0" r="r" b="b"/>
              <a:pathLst>
                <a:path w="1889" h="1749">
                  <a:moveTo>
                    <a:pt x="1801" y="1749"/>
                  </a:moveTo>
                  <a:lnTo>
                    <a:pt x="84" y="1749"/>
                  </a:lnTo>
                  <a:lnTo>
                    <a:pt x="0" y="0"/>
                  </a:lnTo>
                  <a:lnTo>
                    <a:pt x="1889" y="0"/>
                  </a:lnTo>
                  <a:lnTo>
                    <a:pt x="1801" y="1749"/>
                  </a:lnTo>
                  <a:close/>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 name="Freeform 8"/>
            <p:cNvSpPr/>
            <p:nvPr/>
          </p:nvSpPr>
          <p:spPr bwMode="auto">
            <a:xfrm flipH="1">
              <a:off x="6707505" y="1715135"/>
              <a:ext cx="3527425" cy="127000"/>
            </a:xfrm>
            <a:custGeom>
              <a:avLst/>
              <a:gdLst>
                <a:gd name="T0" fmla="*/ 1885 w 1885"/>
                <a:gd name="T1" fmla="*/ 34 h 68"/>
                <a:gd name="T2" fmla="*/ 1851 w 1885"/>
                <a:gd name="T3" fmla="*/ 68 h 68"/>
                <a:gd name="T4" fmla="*/ 33 w 1885"/>
                <a:gd name="T5" fmla="*/ 68 h 68"/>
                <a:gd name="T6" fmla="*/ 0 w 1885"/>
                <a:gd name="T7" fmla="*/ 34 h 68"/>
                <a:gd name="T8" fmla="*/ 0 w 1885"/>
                <a:gd name="T9" fmla="*/ 34 h 68"/>
                <a:gd name="T10" fmla="*/ 33 w 1885"/>
                <a:gd name="T11" fmla="*/ 0 h 68"/>
                <a:gd name="T12" fmla="*/ 1851 w 1885"/>
                <a:gd name="T13" fmla="*/ 0 h 68"/>
                <a:gd name="T14" fmla="*/ 1885 w 1885"/>
                <a:gd name="T15" fmla="*/ 34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5" h="68">
                  <a:moveTo>
                    <a:pt x="1885" y="34"/>
                  </a:moveTo>
                  <a:cubicBezTo>
                    <a:pt x="1885" y="53"/>
                    <a:pt x="1870" y="68"/>
                    <a:pt x="1851" y="68"/>
                  </a:cubicBezTo>
                  <a:cubicBezTo>
                    <a:pt x="33" y="68"/>
                    <a:pt x="33" y="68"/>
                    <a:pt x="33" y="68"/>
                  </a:cubicBezTo>
                  <a:cubicBezTo>
                    <a:pt x="15" y="68"/>
                    <a:pt x="0" y="53"/>
                    <a:pt x="0" y="34"/>
                  </a:cubicBezTo>
                  <a:cubicBezTo>
                    <a:pt x="0" y="34"/>
                    <a:pt x="0" y="34"/>
                    <a:pt x="0" y="34"/>
                  </a:cubicBezTo>
                  <a:cubicBezTo>
                    <a:pt x="0" y="16"/>
                    <a:pt x="15" y="0"/>
                    <a:pt x="33" y="0"/>
                  </a:cubicBezTo>
                  <a:cubicBezTo>
                    <a:pt x="1851" y="0"/>
                    <a:pt x="1851" y="0"/>
                    <a:pt x="1851" y="0"/>
                  </a:cubicBezTo>
                  <a:cubicBezTo>
                    <a:pt x="1870" y="0"/>
                    <a:pt x="1885" y="16"/>
                    <a:pt x="1885" y="34"/>
                  </a:cubicBezTo>
                  <a:close/>
                </a:path>
              </a:pathLst>
            </a:custGeom>
            <a:solidFill>
              <a:srgbClr val="E47068">
                <a:alpha val="0"/>
              </a:srgbClr>
            </a:solidFill>
            <a:ln w="25400">
              <a:solidFill>
                <a:srgbClr val="E47068"/>
              </a:solidFill>
              <a:round/>
            </a:ln>
          </p:spPr>
          <p:txBody>
            <a:bodyPr vert="horz" wrap="square" lIns="91440" tIns="45720" rIns="91440" bIns="45720" numCol="1" anchor="t" anchorCtr="0" compatLnSpc="1"/>
            <a:lstStyle/>
            <a:p>
              <a:endParaRPr lang="zh-CN" altLang="en-US"/>
            </a:p>
          </p:txBody>
        </p:sp>
        <p:sp>
          <p:nvSpPr>
            <p:cNvPr id="3" name="Freeform 9"/>
            <p:cNvSpPr/>
            <p:nvPr/>
          </p:nvSpPr>
          <p:spPr bwMode="auto">
            <a:xfrm flipH="1">
              <a:off x="8260080" y="1431925"/>
              <a:ext cx="395605" cy="252095"/>
            </a:xfrm>
            <a:custGeom>
              <a:avLst/>
              <a:gdLst>
                <a:gd name="T0" fmla="*/ 211 w 211"/>
                <a:gd name="T1" fmla="*/ 38 h 135"/>
                <a:gd name="T2" fmla="*/ 173 w 211"/>
                <a:gd name="T3" fmla="*/ 0 h 135"/>
                <a:gd name="T4" fmla="*/ 38 w 211"/>
                <a:gd name="T5" fmla="*/ 0 h 135"/>
                <a:gd name="T6" fmla="*/ 0 w 211"/>
                <a:gd name="T7" fmla="*/ 38 h 135"/>
                <a:gd name="T8" fmla="*/ 0 w 211"/>
                <a:gd name="T9" fmla="*/ 98 h 135"/>
                <a:gd name="T10" fmla="*/ 38 w 211"/>
                <a:gd name="T11" fmla="*/ 135 h 135"/>
                <a:gd name="T12" fmla="*/ 173 w 211"/>
                <a:gd name="T13" fmla="*/ 135 h 135"/>
                <a:gd name="T14" fmla="*/ 211 w 211"/>
                <a:gd name="T15" fmla="*/ 98 h 135"/>
                <a:gd name="T16" fmla="*/ 211 w 211"/>
                <a:gd name="T17" fmla="*/ 3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 h="135">
                  <a:moveTo>
                    <a:pt x="211" y="38"/>
                  </a:moveTo>
                  <a:cubicBezTo>
                    <a:pt x="211" y="17"/>
                    <a:pt x="194" y="0"/>
                    <a:pt x="173" y="0"/>
                  </a:cubicBezTo>
                  <a:cubicBezTo>
                    <a:pt x="38" y="0"/>
                    <a:pt x="38" y="0"/>
                    <a:pt x="38" y="0"/>
                  </a:cubicBezTo>
                  <a:cubicBezTo>
                    <a:pt x="17" y="0"/>
                    <a:pt x="0" y="17"/>
                    <a:pt x="0" y="38"/>
                  </a:cubicBezTo>
                  <a:cubicBezTo>
                    <a:pt x="0" y="98"/>
                    <a:pt x="0" y="98"/>
                    <a:pt x="0" y="98"/>
                  </a:cubicBezTo>
                  <a:cubicBezTo>
                    <a:pt x="0" y="118"/>
                    <a:pt x="17" y="135"/>
                    <a:pt x="38" y="135"/>
                  </a:cubicBezTo>
                  <a:cubicBezTo>
                    <a:pt x="173" y="135"/>
                    <a:pt x="173" y="135"/>
                    <a:pt x="173" y="135"/>
                  </a:cubicBezTo>
                  <a:cubicBezTo>
                    <a:pt x="194" y="135"/>
                    <a:pt x="211" y="118"/>
                    <a:pt x="211" y="98"/>
                  </a:cubicBezTo>
                  <a:lnTo>
                    <a:pt x="211" y="38"/>
                  </a:lnTo>
                  <a:close/>
                </a:path>
              </a:pathLst>
            </a:custGeom>
            <a:solidFill>
              <a:srgbClr val="E47068">
                <a:alpha val="0"/>
              </a:srgbClr>
            </a:solidFill>
            <a:ln w="25400">
              <a:solidFill>
                <a:srgbClr val="E47068"/>
              </a:solidFill>
              <a:round/>
            </a:ln>
          </p:spPr>
          <p:txBody>
            <a:bodyPr vert="horz" wrap="square" lIns="91440" tIns="45720" rIns="91440" bIns="45720" numCol="1" anchor="t" anchorCtr="0" compatLnSpc="1"/>
            <a:lstStyle/>
            <a:p>
              <a:endParaRPr lang="zh-CN" altLang="en-US"/>
            </a:p>
          </p:txBody>
        </p:sp>
        <p:sp>
          <p:nvSpPr>
            <p:cNvPr id="11" name="Freeform 10"/>
            <p:cNvSpPr/>
            <p:nvPr/>
          </p:nvSpPr>
          <p:spPr bwMode="auto">
            <a:xfrm flipH="1">
              <a:off x="7382510" y="4899660"/>
              <a:ext cx="878205" cy="1012825"/>
            </a:xfrm>
            <a:custGeom>
              <a:avLst/>
              <a:gdLst>
                <a:gd name="T0" fmla="*/ 469 w 469"/>
                <a:gd name="T1" fmla="*/ 541 h 541"/>
                <a:gd name="T2" fmla="*/ 135 w 469"/>
                <a:gd name="T3" fmla="*/ 0 h 541"/>
                <a:gd name="T4" fmla="*/ 0 w 469"/>
                <a:gd name="T5" fmla="*/ 0 h 541"/>
                <a:gd name="T6" fmla="*/ 334 w 469"/>
                <a:gd name="T7" fmla="*/ 541 h 541"/>
                <a:gd name="T8" fmla="*/ 469 w 469"/>
                <a:gd name="T9" fmla="*/ 541 h 541"/>
              </a:gdLst>
              <a:ahLst/>
              <a:cxnLst>
                <a:cxn ang="0">
                  <a:pos x="T0" y="T1"/>
                </a:cxn>
                <a:cxn ang="0">
                  <a:pos x="T2" y="T3"/>
                </a:cxn>
                <a:cxn ang="0">
                  <a:pos x="T4" y="T5"/>
                </a:cxn>
                <a:cxn ang="0">
                  <a:pos x="T6" y="T7"/>
                </a:cxn>
                <a:cxn ang="0">
                  <a:pos x="T8" y="T9"/>
                </a:cxn>
              </a:cxnLst>
              <a:rect l="0" t="0" r="r" b="b"/>
              <a:pathLst>
                <a:path w="469" h="541">
                  <a:moveTo>
                    <a:pt x="469" y="541"/>
                  </a:moveTo>
                  <a:cubicBezTo>
                    <a:pt x="469" y="541"/>
                    <a:pt x="139" y="0"/>
                    <a:pt x="135" y="0"/>
                  </a:cubicBezTo>
                  <a:cubicBezTo>
                    <a:pt x="131" y="0"/>
                    <a:pt x="0" y="0"/>
                    <a:pt x="0" y="0"/>
                  </a:cubicBezTo>
                  <a:cubicBezTo>
                    <a:pt x="334" y="541"/>
                    <a:pt x="334" y="541"/>
                    <a:pt x="334" y="541"/>
                  </a:cubicBezTo>
                  <a:cubicBezTo>
                    <a:pt x="334" y="541"/>
                    <a:pt x="431" y="541"/>
                    <a:pt x="469" y="541"/>
                  </a:cubicBezTo>
                  <a:close/>
                </a:path>
              </a:pathLst>
            </a:custGeom>
            <a:solidFill>
              <a:srgbClr val="2B2B2B">
                <a:alpha val="0"/>
              </a:srgbClr>
            </a:solidFill>
            <a:ln w="25400">
              <a:solidFill>
                <a:srgbClr val="E47068"/>
              </a:solidFill>
              <a:round/>
            </a:ln>
          </p:spPr>
          <p:txBody>
            <a:bodyPr vert="horz" wrap="square" lIns="91440" tIns="45720" rIns="91440" bIns="45720" numCol="1" anchor="t" anchorCtr="0" compatLnSpc="1"/>
            <a:lstStyle/>
            <a:p>
              <a:endParaRPr lang="zh-CN" altLang="en-US"/>
            </a:p>
          </p:txBody>
        </p:sp>
        <p:sp>
          <p:nvSpPr>
            <p:cNvPr id="12" name="Freeform 11"/>
            <p:cNvSpPr/>
            <p:nvPr/>
          </p:nvSpPr>
          <p:spPr bwMode="auto">
            <a:xfrm flipH="1">
              <a:off x="8685530" y="4899660"/>
              <a:ext cx="879475" cy="1012825"/>
            </a:xfrm>
            <a:custGeom>
              <a:avLst/>
              <a:gdLst>
                <a:gd name="T0" fmla="*/ 0 w 470"/>
                <a:gd name="T1" fmla="*/ 541 h 541"/>
                <a:gd name="T2" fmla="*/ 334 w 470"/>
                <a:gd name="T3" fmla="*/ 0 h 541"/>
                <a:gd name="T4" fmla="*/ 470 w 470"/>
                <a:gd name="T5" fmla="*/ 0 h 541"/>
                <a:gd name="T6" fmla="*/ 135 w 470"/>
                <a:gd name="T7" fmla="*/ 541 h 541"/>
                <a:gd name="T8" fmla="*/ 0 w 470"/>
                <a:gd name="T9" fmla="*/ 541 h 541"/>
              </a:gdLst>
              <a:ahLst/>
              <a:cxnLst>
                <a:cxn ang="0">
                  <a:pos x="T0" y="T1"/>
                </a:cxn>
                <a:cxn ang="0">
                  <a:pos x="T2" y="T3"/>
                </a:cxn>
                <a:cxn ang="0">
                  <a:pos x="T4" y="T5"/>
                </a:cxn>
                <a:cxn ang="0">
                  <a:pos x="T6" y="T7"/>
                </a:cxn>
                <a:cxn ang="0">
                  <a:pos x="T8" y="T9"/>
                </a:cxn>
              </a:cxnLst>
              <a:rect l="0" t="0" r="r" b="b"/>
              <a:pathLst>
                <a:path w="470" h="541">
                  <a:moveTo>
                    <a:pt x="0" y="541"/>
                  </a:moveTo>
                  <a:cubicBezTo>
                    <a:pt x="0" y="541"/>
                    <a:pt x="331" y="0"/>
                    <a:pt x="334" y="0"/>
                  </a:cubicBezTo>
                  <a:cubicBezTo>
                    <a:pt x="338" y="0"/>
                    <a:pt x="470" y="0"/>
                    <a:pt x="470" y="0"/>
                  </a:cubicBezTo>
                  <a:cubicBezTo>
                    <a:pt x="135" y="541"/>
                    <a:pt x="135" y="541"/>
                    <a:pt x="135" y="541"/>
                  </a:cubicBezTo>
                  <a:cubicBezTo>
                    <a:pt x="135" y="541"/>
                    <a:pt x="44" y="540"/>
                    <a:pt x="0" y="541"/>
                  </a:cubicBezTo>
                  <a:close/>
                </a:path>
              </a:pathLst>
            </a:custGeom>
            <a:solidFill>
              <a:srgbClr val="2B2B2B">
                <a:alpha val="0"/>
              </a:srgbClr>
            </a:solidFill>
            <a:ln w="25400">
              <a:solidFill>
                <a:srgbClr val="E47068"/>
              </a:solidFill>
              <a:round/>
            </a:ln>
          </p:spPr>
          <p:txBody>
            <a:bodyPr vert="horz" wrap="square" lIns="91440" tIns="45720" rIns="91440" bIns="45720" numCol="1" anchor="t" anchorCtr="0" compatLnSpc="1"/>
            <a:lstStyle/>
            <a:p>
              <a:endParaRPr lang="zh-CN" altLang="en-US"/>
            </a:p>
          </p:txBody>
        </p:sp>
        <p:sp>
          <p:nvSpPr>
            <p:cNvPr id="13" name="Freeform 12"/>
            <p:cNvSpPr/>
            <p:nvPr/>
          </p:nvSpPr>
          <p:spPr bwMode="auto">
            <a:xfrm flipH="1">
              <a:off x="6855460" y="4772660"/>
              <a:ext cx="3234055" cy="127000"/>
            </a:xfrm>
            <a:custGeom>
              <a:avLst/>
              <a:gdLst>
                <a:gd name="T0" fmla="*/ 1728 w 1728"/>
                <a:gd name="T1" fmla="*/ 34 h 68"/>
                <a:gd name="T2" fmla="*/ 1697 w 1728"/>
                <a:gd name="T3" fmla="*/ 68 h 68"/>
                <a:gd name="T4" fmla="*/ 31 w 1728"/>
                <a:gd name="T5" fmla="*/ 68 h 68"/>
                <a:gd name="T6" fmla="*/ 0 w 1728"/>
                <a:gd name="T7" fmla="*/ 34 h 68"/>
                <a:gd name="T8" fmla="*/ 0 w 1728"/>
                <a:gd name="T9" fmla="*/ 34 h 68"/>
                <a:gd name="T10" fmla="*/ 31 w 1728"/>
                <a:gd name="T11" fmla="*/ 0 h 68"/>
                <a:gd name="T12" fmla="*/ 1697 w 1728"/>
                <a:gd name="T13" fmla="*/ 0 h 68"/>
                <a:gd name="T14" fmla="*/ 1728 w 1728"/>
                <a:gd name="T15" fmla="*/ 34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8" h="68">
                  <a:moveTo>
                    <a:pt x="1728" y="34"/>
                  </a:moveTo>
                  <a:cubicBezTo>
                    <a:pt x="1728" y="53"/>
                    <a:pt x="1714" y="68"/>
                    <a:pt x="1697" y="68"/>
                  </a:cubicBezTo>
                  <a:cubicBezTo>
                    <a:pt x="31" y="68"/>
                    <a:pt x="31" y="68"/>
                    <a:pt x="31" y="68"/>
                  </a:cubicBezTo>
                  <a:cubicBezTo>
                    <a:pt x="14" y="68"/>
                    <a:pt x="0" y="53"/>
                    <a:pt x="0" y="34"/>
                  </a:cubicBezTo>
                  <a:cubicBezTo>
                    <a:pt x="0" y="34"/>
                    <a:pt x="0" y="34"/>
                    <a:pt x="0" y="34"/>
                  </a:cubicBezTo>
                  <a:cubicBezTo>
                    <a:pt x="0" y="15"/>
                    <a:pt x="14" y="0"/>
                    <a:pt x="31" y="0"/>
                  </a:cubicBezTo>
                  <a:cubicBezTo>
                    <a:pt x="1697" y="0"/>
                    <a:pt x="1697" y="0"/>
                    <a:pt x="1697" y="0"/>
                  </a:cubicBezTo>
                  <a:cubicBezTo>
                    <a:pt x="1714" y="0"/>
                    <a:pt x="1728" y="15"/>
                    <a:pt x="1728" y="34"/>
                  </a:cubicBezTo>
                  <a:close/>
                </a:path>
              </a:pathLst>
            </a:custGeom>
            <a:solidFill>
              <a:srgbClr val="2B2B2B">
                <a:alpha val="0"/>
              </a:srgbClr>
            </a:solidFill>
            <a:ln w="25400">
              <a:solidFill>
                <a:srgbClr val="E47068"/>
              </a:solidFill>
              <a:round/>
            </a:ln>
          </p:spPr>
          <p:txBody>
            <a:bodyPr vert="horz" wrap="square" lIns="91440" tIns="45720" rIns="91440" bIns="45720" numCol="1" anchor="t" anchorCtr="0" compatLnSpc="1"/>
            <a:lstStyle/>
            <a:p>
              <a:endParaRPr lang="zh-CN" altLang="en-US"/>
            </a:p>
          </p:txBody>
        </p:sp>
      </p:grpSp>
      <p:grpSp>
        <p:nvGrpSpPr>
          <p:cNvPr id="15" name="组合 33"/>
          <p:cNvGrpSpPr/>
          <p:nvPr/>
        </p:nvGrpSpPr>
        <p:grpSpPr>
          <a:xfrm flipH="1">
            <a:off x="9484123" y="3657435"/>
            <a:ext cx="2640695" cy="2863403"/>
            <a:chOff x="6065838" y="2187575"/>
            <a:chExt cx="3355975" cy="4094163"/>
          </a:xfrm>
        </p:grpSpPr>
        <p:sp>
          <p:nvSpPr>
            <p:cNvPr id="16" name="Freeform 14"/>
            <p:cNvSpPr/>
            <p:nvPr/>
          </p:nvSpPr>
          <p:spPr bwMode="auto">
            <a:xfrm>
              <a:off x="8180388" y="3546475"/>
              <a:ext cx="328613" cy="190500"/>
            </a:xfrm>
            <a:custGeom>
              <a:avLst/>
              <a:gdLst>
                <a:gd name="T0" fmla="*/ 176 w 176"/>
                <a:gd name="T1" fmla="*/ 63 h 102"/>
                <a:gd name="T2" fmla="*/ 115 w 176"/>
                <a:gd name="T3" fmla="*/ 49 h 102"/>
                <a:gd name="T4" fmla="*/ 59 w 176"/>
                <a:gd name="T5" fmla="*/ 99 h 102"/>
                <a:gd name="T6" fmla="*/ 3 w 176"/>
                <a:gd name="T7" fmla="*/ 65 h 102"/>
                <a:gd name="T8" fmla="*/ 51 w 176"/>
                <a:gd name="T9" fmla="*/ 0 h 102"/>
                <a:gd name="T10" fmla="*/ 176 w 176"/>
                <a:gd name="T11" fmla="*/ 63 h 102"/>
              </a:gdLst>
              <a:ahLst/>
              <a:cxnLst>
                <a:cxn ang="0">
                  <a:pos x="T0" y="T1"/>
                </a:cxn>
                <a:cxn ang="0">
                  <a:pos x="T2" y="T3"/>
                </a:cxn>
                <a:cxn ang="0">
                  <a:pos x="T4" y="T5"/>
                </a:cxn>
                <a:cxn ang="0">
                  <a:pos x="T6" y="T7"/>
                </a:cxn>
                <a:cxn ang="0">
                  <a:pos x="T8" y="T9"/>
                </a:cxn>
                <a:cxn ang="0">
                  <a:pos x="T10" y="T11"/>
                </a:cxn>
              </a:cxnLst>
              <a:rect l="0" t="0" r="r" b="b"/>
              <a:pathLst>
                <a:path w="176" h="102">
                  <a:moveTo>
                    <a:pt x="176" y="63"/>
                  </a:moveTo>
                  <a:cubicBezTo>
                    <a:pt x="176" y="63"/>
                    <a:pt x="129" y="49"/>
                    <a:pt x="115" y="49"/>
                  </a:cubicBezTo>
                  <a:cubicBezTo>
                    <a:pt x="101" y="50"/>
                    <a:pt x="71" y="102"/>
                    <a:pt x="59" y="99"/>
                  </a:cubicBezTo>
                  <a:cubicBezTo>
                    <a:pt x="47" y="96"/>
                    <a:pt x="7" y="88"/>
                    <a:pt x="3" y="65"/>
                  </a:cubicBezTo>
                  <a:cubicBezTo>
                    <a:pt x="0" y="41"/>
                    <a:pt x="51" y="0"/>
                    <a:pt x="51" y="0"/>
                  </a:cubicBezTo>
                  <a:cubicBezTo>
                    <a:pt x="51" y="0"/>
                    <a:pt x="159" y="44"/>
                    <a:pt x="176" y="63"/>
                  </a:cubicBezTo>
                  <a:close/>
                </a:path>
              </a:pathLst>
            </a:custGeom>
            <a:solidFill>
              <a:srgbClr val="F2CE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15"/>
            <p:cNvSpPr/>
            <p:nvPr/>
          </p:nvSpPr>
          <p:spPr bwMode="auto">
            <a:xfrm>
              <a:off x="7980363" y="2513013"/>
              <a:ext cx="1441450" cy="1484312"/>
            </a:xfrm>
            <a:custGeom>
              <a:avLst/>
              <a:gdLst>
                <a:gd name="T0" fmla="*/ 0 w 770"/>
                <a:gd name="T1" fmla="*/ 763 h 793"/>
                <a:gd name="T2" fmla="*/ 753 w 770"/>
                <a:gd name="T3" fmla="*/ 0 h 793"/>
                <a:gd name="T4" fmla="*/ 770 w 770"/>
                <a:gd name="T5" fmla="*/ 16 h 793"/>
                <a:gd name="T6" fmla="*/ 45 w 770"/>
                <a:gd name="T7" fmla="*/ 793 h 793"/>
                <a:gd name="T8" fmla="*/ 0 w 770"/>
                <a:gd name="T9" fmla="*/ 763 h 793"/>
              </a:gdLst>
              <a:ahLst/>
              <a:cxnLst>
                <a:cxn ang="0">
                  <a:pos x="T0" y="T1"/>
                </a:cxn>
                <a:cxn ang="0">
                  <a:pos x="T2" y="T3"/>
                </a:cxn>
                <a:cxn ang="0">
                  <a:pos x="T4" y="T5"/>
                </a:cxn>
                <a:cxn ang="0">
                  <a:pos x="T6" y="T7"/>
                </a:cxn>
                <a:cxn ang="0">
                  <a:pos x="T8" y="T9"/>
                </a:cxn>
              </a:cxnLst>
              <a:rect l="0" t="0" r="r" b="b"/>
              <a:pathLst>
                <a:path w="770" h="793">
                  <a:moveTo>
                    <a:pt x="0" y="763"/>
                  </a:moveTo>
                  <a:cubicBezTo>
                    <a:pt x="0" y="763"/>
                    <a:pt x="700" y="39"/>
                    <a:pt x="753" y="0"/>
                  </a:cubicBezTo>
                  <a:cubicBezTo>
                    <a:pt x="753" y="0"/>
                    <a:pt x="762" y="8"/>
                    <a:pt x="770" y="16"/>
                  </a:cubicBezTo>
                  <a:cubicBezTo>
                    <a:pt x="770" y="16"/>
                    <a:pt x="97" y="744"/>
                    <a:pt x="45" y="793"/>
                  </a:cubicBezTo>
                  <a:cubicBezTo>
                    <a:pt x="45" y="793"/>
                    <a:pt x="7" y="791"/>
                    <a:pt x="0" y="763"/>
                  </a:cubicBezTo>
                  <a:close/>
                </a:path>
              </a:pathLst>
            </a:custGeom>
            <a:solidFill>
              <a:srgbClr val="14141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16"/>
            <p:cNvSpPr/>
            <p:nvPr/>
          </p:nvSpPr>
          <p:spPr bwMode="auto">
            <a:xfrm>
              <a:off x="8418513" y="3548063"/>
              <a:ext cx="142875" cy="119062"/>
            </a:xfrm>
            <a:custGeom>
              <a:avLst/>
              <a:gdLst>
                <a:gd name="T0" fmla="*/ 77 w 77"/>
                <a:gd name="T1" fmla="*/ 28 h 64"/>
                <a:gd name="T2" fmla="*/ 24 w 77"/>
                <a:gd name="T3" fmla="*/ 4 h 64"/>
                <a:gd name="T4" fmla="*/ 4 w 77"/>
                <a:gd name="T5" fmla="*/ 41 h 64"/>
                <a:gd name="T6" fmla="*/ 58 w 77"/>
                <a:gd name="T7" fmla="*/ 64 h 64"/>
                <a:gd name="T8" fmla="*/ 77 w 77"/>
                <a:gd name="T9" fmla="*/ 28 h 64"/>
              </a:gdLst>
              <a:ahLst/>
              <a:cxnLst>
                <a:cxn ang="0">
                  <a:pos x="T0" y="T1"/>
                </a:cxn>
                <a:cxn ang="0">
                  <a:pos x="T2" y="T3"/>
                </a:cxn>
                <a:cxn ang="0">
                  <a:pos x="T4" y="T5"/>
                </a:cxn>
                <a:cxn ang="0">
                  <a:pos x="T6" y="T7"/>
                </a:cxn>
                <a:cxn ang="0">
                  <a:pos x="T8" y="T9"/>
                </a:cxn>
              </a:cxnLst>
              <a:rect l="0" t="0" r="r" b="b"/>
              <a:pathLst>
                <a:path w="77" h="64">
                  <a:moveTo>
                    <a:pt x="77" y="28"/>
                  </a:moveTo>
                  <a:cubicBezTo>
                    <a:pt x="77" y="28"/>
                    <a:pt x="33" y="7"/>
                    <a:pt x="24" y="4"/>
                  </a:cubicBezTo>
                  <a:cubicBezTo>
                    <a:pt x="15" y="0"/>
                    <a:pt x="0" y="30"/>
                    <a:pt x="4" y="41"/>
                  </a:cubicBezTo>
                  <a:cubicBezTo>
                    <a:pt x="9" y="53"/>
                    <a:pt x="50" y="64"/>
                    <a:pt x="58" y="64"/>
                  </a:cubicBezTo>
                  <a:cubicBezTo>
                    <a:pt x="65" y="64"/>
                    <a:pt x="77" y="28"/>
                    <a:pt x="77" y="28"/>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17"/>
            <p:cNvSpPr/>
            <p:nvPr/>
          </p:nvSpPr>
          <p:spPr bwMode="auto">
            <a:xfrm>
              <a:off x="8307388" y="3602038"/>
              <a:ext cx="152400" cy="141287"/>
            </a:xfrm>
            <a:custGeom>
              <a:avLst/>
              <a:gdLst>
                <a:gd name="T0" fmla="*/ 47 w 81"/>
                <a:gd name="T1" fmla="*/ 19 h 75"/>
                <a:gd name="T2" fmla="*/ 74 w 81"/>
                <a:gd name="T3" fmla="*/ 62 h 75"/>
                <a:gd name="T4" fmla="*/ 17 w 81"/>
                <a:gd name="T5" fmla="*/ 36 h 75"/>
                <a:gd name="T6" fmla="*/ 47 w 81"/>
                <a:gd name="T7" fmla="*/ 19 h 75"/>
              </a:gdLst>
              <a:ahLst/>
              <a:cxnLst>
                <a:cxn ang="0">
                  <a:pos x="T0" y="T1"/>
                </a:cxn>
                <a:cxn ang="0">
                  <a:pos x="T2" y="T3"/>
                </a:cxn>
                <a:cxn ang="0">
                  <a:pos x="T4" y="T5"/>
                </a:cxn>
                <a:cxn ang="0">
                  <a:pos x="T6" y="T7"/>
                </a:cxn>
              </a:cxnLst>
              <a:rect l="0" t="0" r="r" b="b"/>
              <a:pathLst>
                <a:path w="81" h="75">
                  <a:moveTo>
                    <a:pt x="47" y="19"/>
                  </a:moveTo>
                  <a:cubicBezTo>
                    <a:pt x="47" y="19"/>
                    <a:pt x="81" y="49"/>
                    <a:pt x="74" y="62"/>
                  </a:cubicBezTo>
                  <a:cubicBezTo>
                    <a:pt x="68" y="75"/>
                    <a:pt x="34" y="72"/>
                    <a:pt x="17" y="36"/>
                  </a:cubicBezTo>
                  <a:cubicBezTo>
                    <a:pt x="0" y="0"/>
                    <a:pt x="38" y="10"/>
                    <a:pt x="47" y="19"/>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18"/>
            <p:cNvSpPr/>
            <p:nvPr/>
          </p:nvSpPr>
          <p:spPr bwMode="auto">
            <a:xfrm>
              <a:off x="8270876" y="3665538"/>
              <a:ext cx="120650" cy="117475"/>
            </a:xfrm>
            <a:custGeom>
              <a:avLst/>
              <a:gdLst>
                <a:gd name="T0" fmla="*/ 21 w 65"/>
                <a:gd name="T1" fmla="*/ 1 h 63"/>
                <a:gd name="T2" fmla="*/ 64 w 65"/>
                <a:gd name="T3" fmla="*/ 35 h 63"/>
                <a:gd name="T4" fmla="*/ 33 w 65"/>
                <a:gd name="T5" fmla="*/ 51 h 63"/>
                <a:gd name="T6" fmla="*/ 21 w 65"/>
                <a:gd name="T7" fmla="*/ 1 h 63"/>
              </a:gdLst>
              <a:ahLst/>
              <a:cxnLst>
                <a:cxn ang="0">
                  <a:pos x="T0" y="T1"/>
                </a:cxn>
                <a:cxn ang="0">
                  <a:pos x="T2" y="T3"/>
                </a:cxn>
                <a:cxn ang="0">
                  <a:pos x="T4" y="T5"/>
                </a:cxn>
                <a:cxn ang="0">
                  <a:pos x="T6" y="T7"/>
                </a:cxn>
              </a:cxnLst>
              <a:rect l="0" t="0" r="r" b="b"/>
              <a:pathLst>
                <a:path w="65" h="63">
                  <a:moveTo>
                    <a:pt x="21" y="1"/>
                  </a:moveTo>
                  <a:cubicBezTo>
                    <a:pt x="34" y="0"/>
                    <a:pt x="65" y="24"/>
                    <a:pt x="64" y="35"/>
                  </a:cubicBezTo>
                  <a:cubicBezTo>
                    <a:pt x="63" y="46"/>
                    <a:pt x="51" y="63"/>
                    <a:pt x="33" y="51"/>
                  </a:cubicBezTo>
                  <a:cubicBezTo>
                    <a:pt x="14" y="38"/>
                    <a:pt x="0" y="2"/>
                    <a:pt x="21" y="1"/>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19"/>
            <p:cNvSpPr/>
            <p:nvPr/>
          </p:nvSpPr>
          <p:spPr bwMode="auto">
            <a:xfrm>
              <a:off x="8148638" y="3492500"/>
              <a:ext cx="301625" cy="192087"/>
            </a:xfrm>
            <a:custGeom>
              <a:avLst/>
              <a:gdLst>
                <a:gd name="T0" fmla="*/ 12 w 161"/>
                <a:gd name="T1" fmla="*/ 62 h 103"/>
                <a:gd name="T2" fmla="*/ 54 w 161"/>
                <a:gd name="T3" fmla="*/ 5 h 103"/>
                <a:gd name="T4" fmla="*/ 143 w 161"/>
                <a:gd name="T5" fmla="*/ 48 h 103"/>
                <a:gd name="T6" fmla="*/ 113 w 161"/>
                <a:gd name="T7" fmla="*/ 71 h 103"/>
                <a:gd name="T8" fmla="*/ 69 w 161"/>
                <a:gd name="T9" fmla="*/ 48 h 103"/>
                <a:gd name="T10" fmla="*/ 37 w 161"/>
                <a:gd name="T11" fmla="*/ 94 h 103"/>
                <a:gd name="T12" fmla="*/ 12 w 161"/>
                <a:gd name="T13" fmla="*/ 62 h 103"/>
              </a:gdLst>
              <a:ahLst/>
              <a:cxnLst>
                <a:cxn ang="0">
                  <a:pos x="T0" y="T1"/>
                </a:cxn>
                <a:cxn ang="0">
                  <a:pos x="T2" y="T3"/>
                </a:cxn>
                <a:cxn ang="0">
                  <a:pos x="T4" y="T5"/>
                </a:cxn>
                <a:cxn ang="0">
                  <a:pos x="T6" y="T7"/>
                </a:cxn>
                <a:cxn ang="0">
                  <a:pos x="T8" y="T9"/>
                </a:cxn>
                <a:cxn ang="0">
                  <a:pos x="T10" y="T11"/>
                </a:cxn>
                <a:cxn ang="0">
                  <a:pos x="T12" y="T13"/>
                </a:cxn>
              </a:cxnLst>
              <a:rect l="0" t="0" r="r" b="b"/>
              <a:pathLst>
                <a:path w="161" h="103">
                  <a:moveTo>
                    <a:pt x="12" y="62"/>
                  </a:moveTo>
                  <a:cubicBezTo>
                    <a:pt x="12" y="62"/>
                    <a:pt x="42" y="11"/>
                    <a:pt x="54" y="5"/>
                  </a:cubicBezTo>
                  <a:cubicBezTo>
                    <a:pt x="67" y="0"/>
                    <a:pt x="126" y="48"/>
                    <a:pt x="143" y="48"/>
                  </a:cubicBezTo>
                  <a:cubicBezTo>
                    <a:pt x="161" y="49"/>
                    <a:pt x="131" y="75"/>
                    <a:pt x="113" y="71"/>
                  </a:cubicBezTo>
                  <a:cubicBezTo>
                    <a:pt x="96" y="67"/>
                    <a:pt x="69" y="48"/>
                    <a:pt x="69" y="48"/>
                  </a:cubicBezTo>
                  <a:cubicBezTo>
                    <a:pt x="69" y="48"/>
                    <a:pt x="73" y="85"/>
                    <a:pt x="37" y="94"/>
                  </a:cubicBezTo>
                  <a:cubicBezTo>
                    <a:pt x="0" y="103"/>
                    <a:pt x="12" y="62"/>
                    <a:pt x="12" y="62"/>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20"/>
            <p:cNvSpPr/>
            <p:nvPr/>
          </p:nvSpPr>
          <p:spPr bwMode="auto">
            <a:xfrm>
              <a:off x="6911976" y="3429000"/>
              <a:ext cx="1323975" cy="612775"/>
            </a:xfrm>
            <a:custGeom>
              <a:avLst/>
              <a:gdLst>
                <a:gd name="T0" fmla="*/ 60 w 708"/>
                <a:gd name="T1" fmla="*/ 6 h 328"/>
                <a:gd name="T2" fmla="*/ 668 w 708"/>
                <a:gd name="T3" fmla="*/ 92 h 328"/>
                <a:gd name="T4" fmla="*/ 708 w 708"/>
                <a:gd name="T5" fmla="*/ 155 h 328"/>
                <a:gd name="T6" fmla="*/ 88 w 708"/>
                <a:gd name="T7" fmla="*/ 105 h 328"/>
                <a:gd name="T8" fmla="*/ 60 w 708"/>
                <a:gd name="T9" fmla="*/ 6 h 328"/>
              </a:gdLst>
              <a:ahLst/>
              <a:cxnLst>
                <a:cxn ang="0">
                  <a:pos x="T0" y="T1"/>
                </a:cxn>
                <a:cxn ang="0">
                  <a:pos x="T2" y="T3"/>
                </a:cxn>
                <a:cxn ang="0">
                  <a:pos x="T4" y="T5"/>
                </a:cxn>
                <a:cxn ang="0">
                  <a:pos x="T6" y="T7"/>
                </a:cxn>
                <a:cxn ang="0">
                  <a:pos x="T8" y="T9"/>
                </a:cxn>
              </a:cxnLst>
              <a:rect l="0" t="0" r="r" b="b"/>
              <a:pathLst>
                <a:path w="708" h="328">
                  <a:moveTo>
                    <a:pt x="60" y="6"/>
                  </a:moveTo>
                  <a:cubicBezTo>
                    <a:pt x="79" y="0"/>
                    <a:pt x="350" y="233"/>
                    <a:pt x="668" y="92"/>
                  </a:cubicBezTo>
                  <a:cubicBezTo>
                    <a:pt x="668" y="92"/>
                    <a:pt x="698" y="111"/>
                    <a:pt x="708" y="155"/>
                  </a:cubicBezTo>
                  <a:cubicBezTo>
                    <a:pt x="708" y="155"/>
                    <a:pt x="375" y="328"/>
                    <a:pt x="88" y="105"/>
                  </a:cubicBezTo>
                  <a:cubicBezTo>
                    <a:pt x="88" y="105"/>
                    <a:pt x="0" y="23"/>
                    <a:pt x="60" y="6"/>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21"/>
            <p:cNvSpPr/>
            <p:nvPr/>
          </p:nvSpPr>
          <p:spPr bwMode="auto">
            <a:xfrm>
              <a:off x="6867526" y="2490788"/>
              <a:ext cx="254000" cy="552450"/>
            </a:xfrm>
            <a:custGeom>
              <a:avLst/>
              <a:gdLst>
                <a:gd name="T0" fmla="*/ 64 w 136"/>
                <a:gd name="T1" fmla="*/ 13 h 295"/>
                <a:gd name="T2" fmla="*/ 77 w 136"/>
                <a:gd name="T3" fmla="*/ 197 h 295"/>
                <a:gd name="T4" fmla="*/ 64 w 136"/>
                <a:gd name="T5" fmla="*/ 13 h 295"/>
              </a:gdLst>
              <a:ahLst/>
              <a:cxnLst>
                <a:cxn ang="0">
                  <a:pos x="T0" y="T1"/>
                </a:cxn>
                <a:cxn ang="0">
                  <a:pos x="T2" y="T3"/>
                </a:cxn>
                <a:cxn ang="0">
                  <a:pos x="T4" y="T5"/>
                </a:cxn>
              </a:cxnLst>
              <a:rect l="0" t="0" r="r" b="b"/>
              <a:pathLst>
                <a:path w="136" h="295">
                  <a:moveTo>
                    <a:pt x="64" y="13"/>
                  </a:moveTo>
                  <a:cubicBezTo>
                    <a:pt x="64" y="13"/>
                    <a:pt x="136" y="99"/>
                    <a:pt x="77" y="197"/>
                  </a:cubicBezTo>
                  <a:cubicBezTo>
                    <a:pt x="18" y="295"/>
                    <a:pt x="0" y="0"/>
                    <a:pt x="64" y="13"/>
                  </a:cubicBezTo>
                  <a:close/>
                </a:path>
              </a:pathLst>
            </a:custGeom>
            <a:solidFill>
              <a:srgbClr val="725C2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22"/>
            <p:cNvSpPr/>
            <p:nvPr/>
          </p:nvSpPr>
          <p:spPr bwMode="auto">
            <a:xfrm>
              <a:off x="6399213" y="2408238"/>
              <a:ext cx="693738" cy="968375"/>
            </a:xfrm>
            <a:custGeom>
              <a:avLst/>
              <a:gdLst>
                <a:gd name="T0" fmla="*/ 302 w 371"/>
                <a:gd name="T1" fmla="*/ 84 h 517"/>
                <a:gd name="T2" fmla="*/ 360 w 371"/>
                <a:gd name="T3" fmla="*/ 406 h 517"/>
                <a:gd name="T4" fmla="*/ 109 w 371"/>
                <a:gd name="T5" fmla="*/ 479 h 517"/>
                <a:gd name="T6" fmla="*/ 35 w 371"/>
                <a:gd name="T7" fmla="*/ 301 h 517"/>
                <a:gd name="T8" fmla="*/ 54 w 371"/>
                <a:gd name="T9" fmla="*/ 76 h 517"/>
                <a:gd name="T10" fmla="*/ 302 w 371"/>
                <a:gd name="T11" fmla="*/ 84 h 517"/>
              </a:gdLst>
              <a:ahLst/>
              <a:cxnLst>
                <a:cxn ang="0">
                  <a:pos x="T0" y="T1"/>
                </a:cxn>
                <a:cxn ang="0">
                  <a:pos x="T2" y="T3"/>
                </a:cxn>
                <a:cxn ang="0">
                  <a:pos x="T4" y="T5"/>
                </a:cxn>
                <a:cxn ang="0">
                  <a:pos x="T6" y="T7"/>
                </a:cxn>
                <a:cxn ang="0">
                  <a:pos x="T8" y="T9"/>
                </a:cxn>
                <a:cxn ang="0">
                  <a:pos x="T10" y="T11"/>
                </a:cxn>
              </a:cxnLst>
              <a:rect l="0" t="0" r="r" b="b"/>
              <a:pathLst>
                <a:path w="371" h="517">
                  <a:moveTo>
                    <a:pt x="302" y="84"/>
                  </a:moveTo>
                  <a:cubicBezTo>
                    <a:pt x="302" y="84"/>
                    <a:pt x="371" y="305"/>
                    <a:pt x="360" y="406"/>
                  </a:cubicBezTo>
                  <a:cubicBezTo>
                    <a:pt x="349" y="508"/>
                    <a:pt x="152" y="517"/>
                    <a:pt x="109" y="479"/>
                  </a:cubicBezTo>
                  <a:cubicBezTo>
                    <a:pt x="65" y="442"/>
                    <a:pt x="35" y="301"/>
                    <a:pt x="35" y="301"/>
                  </a:cubicBezTo>
                  <a:cubicBezTo>
                    <a:pt x="35" y="301"/>
                    <a:pt x="0" y="121"/>
                    <a:pt x="54" y="76"/>
                  </a:cubicBezTo>
                  <a:cubicBezTo>
                    <a:pt x="108" y="31"/>
                    <a:pt x="263" y="0"/>
                    <a:pt x="302" y="84"/>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3"/>
            <p:cNvSpPr/>
            <p:nvPr/>
          </p:nvSpPr>
          <p:spPr bwMode="auto">
            <a:xfrm>
              <a:off x="6103938" y="2187575"/>
              <a:ext cx="1173163" cy="896937"/>
            </a:xfrm>
            <a:custGeom>
              <a:avLst/>
              <a:gdLst>
                <a:gd name="T0" fmla="*/ 208 w 627"/>
                <a:gd name="T1" fmla="*/ 464 h 479"/>
                <a:gd name="T2" fmla="*/ 229 w 627"/>
                <a:gd name="T3" fmla="*/ 453 h 479"/>
                <a:gd name="T4" fmla="*/ 208 w 627"/>
                <a:gd name="T5" fmla="*/ 256 h 479"/>
                <a:gd name="T6" fmla="*/ 266 w 627"/>
                <a:gd name="T7" fmla="*/ 269 h 479"/>
                <a:gd name="T8" fmla="*/ 257 w 627"/>
                <a:gd name="T9" fmla="*/ 235 h 479"/>
                <a:gd name="T10" fmla="*/ 357 w 627"/>
                <a:gd name="T11" fmla="*/ 252 h 479"/>
                <a:gd name="T12" fmla="*/ 336 w 627"/>
                <a:gd name="T13" fmla="*/ 216 h 479"/>
                <a:gd name="T14" fmla="*/ 485 w 627"/>
                <a:gd name="T15" fmla="*/ 231 h 479"/>
                <a:gd name="T16" fmla="*/ 460 w 627"/>
                <a:gd name="T17" fmla="*/ 202 h 479"/>
                <a:gd name="T18" fmla="*/ 475 w 627"/>
                <a:gd name="T19" fmla="*/ 36 h 479"/>
                <a:gd name="T20" fmla="*/ 430 w 627"/>
                <a:gd name="T21" fmla="*/ 79 h 479"/>
                <a:gd name="T22" fmla="*/ 281 w 627"/>
                <a:gd name="T23" fmla="*/ 36 h 479"/>
                <a:gd name="T24" fmla="*/ 306 w 627"/>
                <a:gd name="T25" fmla="*/ 96 h 479"/>
                <a:gd name="T26" fmla="*/ 97 w 627"/>
                <a:gd name="T27" fmla="*/ 188 h 479"/>
                <a:gd name="T28" fmla="*/ 82 w 627"/>
                <a:gd name="T29" fmla="*/ 130 h 479"/>
                <a:gd name="T30" fmla="*/ 54 w 627"/>
                <a:gd name="T31" fmla="*/ 197 h 479"/>
                <a:gd name="T32" fmla="*/ 0 w 627"/>
                <a:gd name="T33" fmla="*/ 220 h 479"/>
                <a:gd name="T34" fmla="*/ 37 w 627"/>
                <a:gd name="T35" fmla="*/ 266 h 479"/>
                <a:gd name="T36" fmla="*/ 161 w 627"/>
                <a:gd name="T37" fmla="*/ 479 h 479"/>
                <a:gd name="T38" fmla="*/ 208 w 627"/>
                <a:gd name="T39" fmla="*/ 464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27" h="479">
                  <a:moveTo>
                    <a:pt x="208" y="464"/>
                  </a:moveTo>
                  <a:cubicBezTo>
                    <a:pt x="229" y="453"/>
                    <a:pt x="229" y="453"/>
                    <a:pt x="229" y="453"/>
                  </a:cubicBezTo>
                  <a:cubicBezTo>
                    <a:pt x="229" y="453"/>
                    <a:pt x="244" y="286"/>
                    <a:pt x="208" y="256"/>
                  </a:cubicBezTo>
                  <a:cubicBezTo>
                    <a:pt x="208" y="256"/>
                    <a:pt x="253" y="276"/>
                    <a:pt x="266" y="269"/>
                  </a:cubicBezTo>
                  <a:cubicBezTo>
                    <a:pt x="280" y="261"/>
                    <a:pt x="257" y="235"/>
                    <a:pt x="257" y="235"/>
                  </a:cubicBezTo>
                  <a:cubicBezTo>
                    <a:pt x="257" y="235"/>
                    <a:pt x="340" y="261"/>
                    <a:pt x="357" y="252"/>
                  </a:cubicBezTo>
                  <a:cubicBezTo>
                    <a:pt x="374" y="242"/>
                    <a:pt x="336" y="216"/>
                    <a:pt x="336" y="216"/>
                  </a:cubicBezTo>
                  <a:cubicBezTo>
                    <a:pt x="336" y="216"/>
                    <a:pt x="474" y="252"/>
                    <a:pt x="485" y="231"/>
                  </a:cubicBezTo>
                  <a:cubicBezTo>
                    <a:pt x="496" y="210"/>
                    <a:pt x="460" y="202"/>
                    <a:pt x="460" y="202"/>
                  </a:cubicBezTo>
                  <a:cubicBezTo>
                    <a:pt x="460" y="202"/>
                    <a:pt x="627" y="128"/>
                    <a:pt x="475" y="36"/>
                  </a:cubicBezTo>
                  <a:cubicBezTo>
                    <a:pt x="475" y="36"/>
                    <a:pt x="449" y="32"/>
                    <a:pt x="430" y="79"/>
                  </a:cubicBezTo>
                  <a:cubicBezTo>
                    <a:pt x="430" y="79"/>
                    <a:pt x="302" y="0"/>
                    <a:pt x="281" y="36"/>
                  </a:cubicBezTo>
                  <a:cubicBezTo>
                    <a:pt x="261" y="72"/>
                    <a:pt x="306" y="96"/>
                    <a:pt x="306" y="96"/>
                  </a:cubicBezTo>
                  <a:cubicBezTo>
                    <a:pt x="306" y="96"/>
                    <a:pt x="141" y="83"/>
                    <a:pt x="97" y="188"/>
                  </a:cubicBezTo>
                  <a:cubicBezTo>
                    <a:pt x="97" y="188"/>
                    <a:pt x="90" y="135"/>
                    <a:pt x="82" y="130"/>
                  </a:cubicBezTo>
                  <a:cubicBezTo>
                    <a:pt x="75" y="124"/>
                    <a:pt x="41" y="145"/>
                    <a:pt x="54" y="197"/>
                  </a:cubicBezTo>
                  <a:cubicBezTo>
                    <a:pt x="54" y="197"/>
                    <a:pt x="0" y="177"/>
                    <a:pt x="0" y="220"/>
                  </a:cubicBezTo>
                  <a:cubicBezTo>
                    <a:pt x="0" y="263"/>
                    <a:pt x="37" y="266"/>
                    <a:pt x="37" y="266"/>
                  </a:cubicBezTo>
                  <a:cubicBezTo>
                    <a:pt x="37" y="266"/>
                    <a:pt x="26" y="432"/>
                    <a:pt x="161" y="479"/>
                  </a:cubicBezTo>
                  <a:lnTo>
                    <a:pt x="208" y="464"/>
                  </a:lnTo>
                  <a:close/>
                </a:path>
              </a:pathLst>
            </a:custGeom>
            <a:solidFill>
              <a:srgbClr val="725C2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24"/>
            <p:cNvSpPr/>
            <p:nvPr/>
          </p:nvSpPr>
          <p:spPr bwMode="auto">
            <a:xfrm>
              <a:off x="6303963" y="2974975"/>
              <a:ext cx="298450" cy="320675"/>
            </a:xfrm>
            <a:custGeom>
              <a:avLst/>
              <a:gdLst>
                <a:gd name="T0" fmla="*/ 109 w 160"/>
                <a:gd name="T1" fmla="*/ 39 h 171"/>
                <a:gd name="T2" fmla="*/ 36 w 160"/>
                <a:gd name="T3" fmla="*/ 20 h 171"/>
                <a:gd name="T4" fmla="*/ 126 w 160"/>
                <a:gd name="T5" fmla="*/ 124 h 171"/>
                <a:gd name="T6" fmla="*/ 109 w 160"/>
                <a:gd name="T7" fmla="*/ 39 h 171"/>
              </a:gdLst>
              <a:ahLst/>
              <a:cxnLst>
                <a:cxn ang="0">
                  <a:pos x="T0" y="T1"/>
                </a:cxn>
                <a:cxn ang="0">
                  <a:pos x="T2" y="T3"/>
                </a:cxn>
                <a:cxn ang="0">
                  <a:pos x="T4" y="T5"/>
                </a:cxn>
                <a:cxn ang="0">
                  <a:pos x="T6" y="T7"/>
                </a:cxn>
              </a:cxnLst>
              <a:rect l="0" t="0" r="r" b="b"/>
              <a:pathLst>
                <a:path w="160" h="171">
                  <a:moveTo>
                    <a:pt x="109" y="39"/>
                  </a:moveTo>
                  <a:cubicBezTo>
                    <a:pt x="109" y="39"/>
                    <a:pt x="71" y="0"/>
                    <a:pt x="36" y="20"/>
                  </a:cubicBezTo>
                  <a:cubicBezTo>
                    <a:pt x="0" y="41"/>
                    <a:pt x="47" y="171"/>
                    <a:pt x="126" y="124"/>
                  </a:cubicBezTo>
                  <a:cubicBezTo>
                    <a:pt x="160" y="105"/>
                    <a:pt x="109" y="39"/>
                    <a:pt x="109" y="39"/>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25"/>
            <p:cNvSpPr/>
            <p:nvPr/>
          </p:nvSpPr>
          <p:spPr bwMode="auto">
            <a:xfrm>
              <a:off x="6881813" y="2776538"/>
              <a:ext cx="128588" cy="165100"/>
            </a:xfrm>
            <a:custGeom>
              <a:avLst/>
              <a:gdLst>
                <a:gd name="T0" fmla="*/ 9 w 69"/>
                <a:gd name="T1" fmla="*/ 0 h 88"/>
                <a:gd name="T2" fmla="*/ 9 w 69"/>
                <a:gd name="T3" fmla="*/ 58 h 88"/>
                <a:gd name="T4" fmla="*/ 56 w 69"/>
                <a:gd name="T5" fmla="*/ 58 h 88"/>
                <a:gd name="T6" fmla="*/ 24 w 69"/>
                <a:gd name="T7" fmla="*/ 88 h 88"/>
                <a:gd name="T8" fmla="*/ 69 w 69"/>
                <a:gd name="T9" fmla="*/ 68 h 88"/>
                <a:gd name="T10" fmla="*/ 26 w 69"/>
                <a:gd name="T11" fmla="*/ 49 h 88"/>
                <a:gd name="T12" fmla="*/ 9 w 69"/>
                <a:gd name="T13" fmla="*/ 0 h 88"/>
              </a:gdLst>
              <a:ahLst/>
              <a:cxnLst>
                <a:cxn ang="0">
                  <a:pos x="T0" y="T1"/>
                </a:cxn>
                <a:cxn ang="0">
                  <a:pos x="T2" y="T3"/>
                </a:cxn>
                <a:cxn ang="0">
                  <a:pos x="T4" y="T5"/>
                </a:cxn>
                <a:cxn ang="0">
                  <a:pos x="T6" y="T7"/>
                </a:cxn>
                <a:cxn ang="0">
                  <a:pos x="T8" y="T9"/>
                </a:cxn>
                <a:cxn ang="0">
                  <a:pos x="T10" y="T11"/>
                </a:cxn>
                <a:cxn ang="0">
                  <a:pos x="T12" y="T13"/>
                </a:cxn>
              </a:cxnLst>
              <a:rect l="0" t="0" r="r" b="b"/>
              <a:pathLst>
                <a:path w="69" h="88">
                  <a:moveTo>
                    <a:pt x="9" y="0"/>
                  </a:moveTo>
                  <a:cubicBezTo>
                    <a:pt x="9" y="0"/>
                    <a:pt x="0" y="45"/>
                    <a:pt x="9" y="58"/>
                  </a:cubicBezTo>
                  <a:cubicBezTo>
                    <a:pt x="18" y="70"/>
                    <a:pt x="52" y="44"/>
                    <a:pt x="56" y="58"/>
                  </a:cubicBezTo>
                  <a:cubicBezTo>
                    <a:pt x="59" y="71"/>
                    <a:pt x="55" y="83"/>
                    <a:pt x="24" y="88"/>
                  </a:cubicBezTo>
                  <a:cubicBezTo>
                    <a:pt x="24" y="88"/>
                    <a:pt x="69" y="87"/>
                    <a:pt x="69" y="68"/>
                  </a:cubicBezTo>
                  <a:cubicBezTo>
                    <a:pt x="69" y="39"/>
                    <a:pt x="51" y="36"/>
                    <a:pt x="26" y="49"/>
                  </a:cubicBezTo>
                  <a:cubicBezTo>
                    <a:pt x="9" y="58"/>
                    <a:pt x="9" y="25"/>
                    <a:pt x="9" y="0"/>
                  </a:cubicBezTo>
                  <a:close/>
                </a:path>
              </a:pathLst>
            </a:custGeom>
            <a:solidFill>
              <a:srgbClr val="CB8F5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26"/>
            <p:cNvSpPr/>
            <p:nvPr/>
          </p:nvSpPr>
          <p:spPr bwMode="auto">
            <a:xfrm>
              <a:off x="6727826" y="2808288"/>
              <a:ext cx="57150" cy="79375"/>
            </a:xfrm>
            <a:custGeom>
              <a:avLst/>
              <a:gdLst>
                <a:gd name="T0" fmla="*/ 28 w 30"/>
                <a:gd name="T1" fmla="*/ 18 h 42"/>
                <a:gd name="T2" fmla="*/ 19 w 30"/>
                <a:gd name="T3" fmla="*/ 40 h 42"/>
                <a:gd name="T4" fmla="*/ 2 w 30"/>
                <a:gd name="T5" fmla="*/ 23 h 42"/>
                <a:gd name="T6" fmla="*/ 11 w 30"/>
                <a:gd name="T7" fmla="*/ 1 h 42"/>
                <a:gd name="T8" fmla="*/ 28 w 30"/>
                <a:gd name="T9" fmla="*/ 18 h 42"/>
              </a:gdLst>
              <a:ahLst/>
              <a:cxnLst>
                <a:cxn ang="0">
                  <a:pos x="T0" y="T1"/>
                </a:cxn>
                <a:cxn ang="0">
                  <a:pos x="T2" y="T3"/>
                </a:cxn>
                <a:cxn ang="0">
                  <a:pos x="T4" y="T5"/>
                </a:cxn>
                <a:cxn ang="0">
                  <a:pos x="T6" y="T7"/>
                </a:cxn>
                <a:cxn ang="0">
                  <a:pos x="T8" y="T9"/>
                </a:cxn>
              </a:cxnLst>
              <a:rect l="0" t="0" r="r" b="b"/>
              <a:pathLst>
                <a:path w="30" h="42">
                  <a:moveTo>
                    <a:pt x="28" y="18"/>
                  </a:moveTo>
                  <a:cubicBezTo>
                    <a:pt x="30" y="29"/>
                    <a:pt x="26" y="39"/>
                    <a:pt x="19" y="40"/>
                  </a:cubicBezTo>
                  <a:cubicBezTo>
                    <a:pt x="12" y="42"/>
                    <a:pt x="4" y="34"/>
                    <a:pt x="2" y="23"/>
                  </a:cubicBezTo>
                  <a:cubicBezTo>
                    <a:pt x="0" y="12"/>
                    <a:pt x="4" y="2"/>
                    <a:pt x="11" y="1"/>
                  </a:cubicBezTo>
                  <a:cubicBezTo>
                    <a:pt x="18" y="0"/>
                    <a:pt x="26" y="7"/>
                    <a:pt x="28" y="18"/>
                  </a:cubicBezTo>
                  <a:close/>
                </a:path>
              </a:pathLst>
            </a:custGeom>
            <a:solidFill>
              <a:srgbClr val="190F0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27"/>
            <p:cNvSpPr/>
            <p:nvPr/>
          </p:nvSpPr>
          <p:spPr bwMode="auto">
            <a:xfrm>
              <a:off x="6943726" y="2774950"/>
              <a:ext cx="50800" cy="71437"/>
            </a:xfrm>
            <a:custGeom>
              <a:avLst/>
              <a:gdLst>
                <a:gd name="T0" fmla="*/ 25 w 27"/>
                <a:gd name="T1" fmla="*/ 16 h 38"/>
                <a:gd name="T2" fmla="*/ 17 w 27"/>
                <a:gd name="T3" fmla="*/ 36 h 38"/>
                <a:gd name="T4" fmla="*/ 2 w 27"/>
                <a:gd name="T5" fmla="*/ 21 h 38"/>
                <a:gd name="T6" fmla="*/ 10 w 27"/>
                <a:gd name="T7" fmla="*/ 1 h 38"/>
                <a:gd name="T8" fmla="*/ 25 w 27"/>
                <a:gd name="T9" fmla="*/ 16 h 38"/>
              </a:gdLst>
              <a:ahLst/>
              <a:cxnLst>
                <a:cxn ang="0">
                  <a:pos x="T0" y="T1"/>
                </a:cxn>
                <a:cxn ang="0">
                  <a:pos x="T2" y="T3"/>
                </a:cxn>
                <a:cxn ang="0">
                  <a:pos x="T4" y="T5"/>
                </a:cxn>
                <a:cxn ang="0">
                  <a:pos x="T6" y="T7"/>
                </a:cxn>
                <a:cxn ang="0">
                  <a:pos x="T8" y="T9"/>
                </a:cxn>
              </a:cxnLst>
              <a:rect l="0" t="0" r="r" b="b"/>
              <a:pathLst>
                <a:path w="27" h="38">
                  <a:moveTo>
                    <a:pt x="25" y="16"/>
                  </a:moveTo>
                  <a:cubicBezTo>
                    <a:pt x="27" y="26"/>
                    <a:pt x="23" y="35"/>
                    <a:pt x="17" y="36"/>
                  </a:cubicBezTo>
                  <a:cubicBezTo>
                    <a:pt x="10" y="38"/>
                    <a:pt x="4" y="31"/>
                    <a:pt x="2" y="21"/>
                  </a:cubicBezTo>
                  <a:cubicBezTo>
                    <a:pt x="0" y="11"/>
                    <a:pt x="3" y="3"/>
                    <a:pt x="10" y="1"/>
                  </a:cubicBezTo>
                  <a:cubicBezTo>
                    <a:pt x="16" y="0"/>
                    <a:pt x="23" y="7"/>
                    <a:pt x="25" y="16"/>
                  </a:cubicBezTo>
                  <a:close/>
                </a:path>
              </a:pathLst>
            </a:custGeom>
            <a:solidFill>
              <a:srgbClr val="190F0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28"/>
            <p:cNvSpPr/>
            <p:nvPr/>
          </p:nvSpPr>
          <p:spPr bwMode="auto">
            <a:xfrm>
              <a:off x="6665913" y="3170238"/>
              <a:ext cx="250825" cy="120650"/>
            </a:xfrm>
            <a:custGeom>
              <a:avLst/>
              <a:gdLst>
                <a:gd name="T0" fmla="*/ 0 w 134"/>
                <a:gd name="T1" fmla="*/ 6 h 65"/>
                <a:gd name="T2" fmla="*/ 101 w 134"/>
                <a:gd name="T3" fmla="*/ 59 h 65"/>
                <a:gd name="T4" fmla="*/ 134 w 134"/>
                <a:gd name="T5" fmla="*/ 43 h 65"/>
                <a:gd name="T6" fmla="*/ 0 w 134"/>
                <a:gd name="T7" fmla="*/ 6 h 65"/>
              </a:gdLst>
              <a:ahLst/>
              <a:cxnLst>
                <a:cxn ang="0">
                  <a:pos x="T0" y="T1"/>
                </a:cxn>
                <a:cxn ang="0">
                  <a:pos x="T2" y="T3"/>
                </a:cxn>
                <a:cxn ang="0">
                  <a:pos x="T4" y="T5"/>
                </a:cxn>
                <a:cxn ang="0">
                  <a:pos x="T6" y="T7"/>
                </a:cxn>
              </a:cxnLst>
              <a:rect l="0" t="0" r="r" b="b"/>
              <a:pathLst>
                <a:path w="134" h="65">
                  <a:moveTo>
                    <a:pt x="0" y="6"/>
                  </a:moveTo>
                  <a:cubicBezTo>
                    <a:pt x="24" y="35"/>
                    <a:pt x="59" y="65"/>
                    <a:pt x="101" y="59"/>
                  </a:cubicBezTo>
                  <a:cubicBezTo>
                    <a:pt x="114" y="57"/>
                    <a:pt x="126" y="51"/>
                    <a:pt x="134" y="43"/>
                  </a:cubicBezTo>
                  <a:cubicBezTo>
                    <a:pt x="100" y="0"/>
                    <a:pt x="35" y="1"/>
                    <a:pt x="0" y="6"/>
                  </a:cubicBezTo>
                  <a:close/>
                </a:path>
              </a:pathLst>
            </a:custGeom>
            <a:solidFill>
              <a:srgbClr val="DA908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29"/>
            <p:cNvSpPr/>
            <p:nvPr/>
          </p:nvSpPr>
          <p:spPr bwMode="auto">
            <a:xfrm>
              <a:off x="6602413" y="3001963"/>
              <a:ext cx="393700" cy="249237"/>
            </a:xfrm>
            <a:custGeom>
              <a:avLst/>
              <a:gdLst>
                <a:gd name="T0" fmla="*/ 204 w 210"/>
                <a:gd name="T1" fmla="*/ 0 h 133"/>
                <a:gd name="T2" fmla="*/ 0 w 210"/>
                <a:gd name="T3" fmla="*/ 44 h 133"/>
                <a:gd name="T4" fmla="*/ 34 w 210"/>
                <a:gd name="T5" fmla="*/ 96 h 133"/>
                <a:gd name="T6" fmla="*/ 168 w 210"/>
                <a:gd name="T7" fmla="*/ 133 h 133"/>
                <a:gd name="T8" fmla="*/ 204 w 210"/>
                <a:gd name="T9" fmla="*/ 0 h 133"/>
              </a:gdLst>
              <a:ahLst/>
              <a:cxnLst>
                <a:cxn ang="0">
                  <a:pos x="T0" y="T1"/>
                </a:cxn>
                <a:cxn ang="0">
                  <a:pos x="T2" y="T3"/>
                </a:cxn>
                <a:cxn ang="0">
                  <a:pos x="T4" y="T5"/>
                </a:cxn>
                <a:cxn ang="0">
                  <a:pos x="T6" y="T7"/>
                </a:cxn>
                <a:cxn ang="0">
                  <a:pos x="T8" y="T9"/>
                </a:cxn>
              </a:cxnLst>
              <a:rect l="0" t="0" r="r" b="b"/>
              <a:pathLst>
                <a:path w="210" h="133">
                  <a:moveTo>
                    <a:pt x="204" y="0"/>
                  </a:moveTo>
                  <a:cubicBezTo>
                    <a:pt x="125" y="0"/>
                    <a:pt x="0" y="44"/>
                    <a:pt x="0" y="44"/>
                  </a:cubicBezTo>
                  <a:cubicBezTo>
                    <a:pt x="0" y="44"/>
                    <a:pt x="12" y="70"/>
                    <a:pt x="34" y="96"/>
                  </a:cubicBezTo>
                  <a:cubicBezTo>
                    <a:pt x="69" y="91"/>
                    <a:pt x="134" y="90"/>
                    <a:pt x="168" y="133"/>
                  </a:cubicBezTo>
                  <a:cubicBezTo>
                    <a:pt x="210" y="94"/>
                    <a:pt x="204" y="0"/>
                    <a:pt x="204" y="0"/>
                  </a:cubicBezTo>
                  <a:close/>
                </a:path>
              </a:pathLst>
            </a:custGeom>
            <a:solidFill>
              <a:srgbClr val="75342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30"/>
            <p:cNvSpPr/>
            <p:nvPr/>
          </p:nvSpPr>
          <p:spPr bwMode="auto">
            <a:xfrm>
              <a:off x="6665913" y="2676525"/>
              <a:ext cx="117475" cy="84137"/>
            </a:xfrm>
            <a:custGeom>
              <a:avLst/>
              <a:gdLst>
                <a:gd name="T0" fmla="*/ 0 w 62"/>
                <a:gd name="T1" fmla="*/ 45 h 45"/>
                <a:gd name="T2" fmla="*/ 62 w 62"/>
                <a:gd name="T3" fmla="*/ 25 h 45"/>
                <a:gd name="T4" fmla="*/ 0 w 62"/>
                <a:gd name="T5" fmla="*/ 45 h 45"/>
              </a:gdLst>
              <a:ahLst/>
              <a:cxnLst>
                <a:cxn ang="0">
                  <a:pos x="T0" y="T1"/>
                </a:cxn>
                <a:cxn ang="0">
                  <a:pos x="T2" y="T3"/>
                </a:cxn>
                <a:cxn ang="0">
                  <a:pos x="T4" y="T5"/>
                </a:cxn>
              </a:cxnLst>
              <a:rect l="0" t="0" r="r" b="b"/>
              <a:pathLst>
                <a:path w="62" h="45">
                  <a:moveTo>
                    <a:pt x="0" y="45"/>
                  </a:moveTo>
                  <a:cubicBezTo>
                    <a:pt x="0" y="45"/>
                    <a:pt x="30" y="21"/>
                    <a:pt x="62" y="25"/>
                  </a:cubicBezTo>
                  <a:cubicBezTo>
                    <a:pt x="62" y="25"/>
                    <a:pt x="19" y="0"/>
                    <a:pt x="0" y="45"/>
                  </a:cubicBezTo>
                  <a:close/>
                </a:path>
              </a:pathLst>
            </a:custGeom>
            <a:solidFill>
              <a:srgbClr val="4939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31"/>
            <p:cNvSpPr/>
            <p:nvPr/>
          </p:nvSpPr>
          <p:spPr bwMode="auto">
            <a:xfrm>
              <a:off x="6891338" y="2647950"/>
              <a:ext cx="93663" cy="61912"/>
            </a:xfrm>
            <a:custGeom>
              <a:avLst/>
              <a:gdLst>
                <a:gd name="T0" fmla="*/ 0 w 50"/>
                <a:gd name="T1" fmla="*/ 33 h 33"/>
                <a:gd name="T2" fmla="*/ 50 w 50"/>
                <a:gd name="T3" fmla="*/ 33 h 33"/>
                <a:gd name="T4" fmla="*/ 0 w 50"/>
                <a:gd name="T5" fmla="*/ 33 h 33"/>
              </a:gdLst>
              <a:ahLst/>
              <a:cxnLst>
                <a:cxn ang="0">
                  <a:pos x="T0" y="T1"/>
                </a:cxn>
                <a:cxn ang="0">
                  <a:pos x="T2" y="T3"/>
                </a:cxn>
                <a:cxn ang="0">
                  <a:pos x="T4" y="T5"/>
                </a:cxn>
              </a:cxnLst>
              <a:rect l="0" t="0" r="r" b="b"/>
              <a:pathLst>
                <a:path w="50" h="33">
                  <a:moveTo>
                    <a:pt x="0" y="33"/>
                  </a:moveTo>
                  <a:cubicBezTo>
                    <a:pt x="0" y="33"/>
                    <a:pt x="37" y="21"/>
                    <a:pt x="50" y="33"/>
                  </a:cubicBezTo>
                  <a:cubicBezTo>
                    <a:pt x="50" y="33"/>
                    <a:pt x="21" y="0"/>
                    <a:pt x="0" y="33"/>
                  </a:cubicBezTo>
                  <a:close/>
                </a:path>
              </a:pathLst>
            </a:custGeom>
            <a:solidFill>
              <a:srgbClr val="4939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32"/>
            <p:cNvSpPr/>
            <p:nvPr/>
          </p:nvSpPr>
          <p:spPr bwMode="auto">
            <a:xfrm>
              <a:off x="7105651" y="5964238"/>
              <a:ext cx="414338" cy="269875"/>
            </a:xfrm>
            <a:custGeom>
              <a:avLst/>
              <a:gdLst>
                <a:gd name="T0" fmla="*/ 102 w 221"/>
                <a:gd name="T1" fmla="*/ 30 h 144"/>
                <a:gd name="T2" fmla="*/ 132 w 221"/>
                <a:gd name="T3" fmla="*/ 72 h 144"/>
                <a:gd name="T4" fmla="*/ 206 w 221"/>
                <a:gd name="T5" fmla="*/ 86 h 144"/>
                <a:gd name="T6" fmla="*/ 206 w 221"/>
                <a:gd name="T7" fmla="*/ 124 h 144"/>
                <a:gd name="T8" fmla="*/ 14 w 221"/>
                <a:gd name="T9" fmla="*/ 124 h 144"/>
                <a:gd name="T10" fmla="*/ 14 w 221"/>
                <a:gd name="T11" fmla="*/ 30 h 144"/>
                <a:gd name="T12" fmla="*/ 102 w 221"/>
                <a:gd name="T13" fmla="*/ 30 h 144"/>
              </a:gdLst>
              <a:ahLst/>
              <a:cxnLst>
                <a:cxn ang="0">
                  <a:pos x="T0" y="T1"/>
                </a:cxn>
                <a:cxn ang="0">
                  <a:pos x="T2" y="T3"/>
                </a:cxn>
                <a:cxn ang="0">
                  <a:pos x="T4" y="T5"/>
                </a:cxn>
                <a:cxn ang="0">
                  <a:pos x="T6" y="T7"/>
                </a:cxn>
                <a:cxn ang="0">
                  <a:pos x="T8" y="T9"/>
                </a:cxn>
                <a:cxn ang="0">
                  <a:pos x="T10" y="T11"/>
                </a:cxn>
                <a:cxn ang="0">
                  <a:pos x="T12" y="T13"/>
                </a:cxn>
              </a:cxnLst>
              <a:rect l="0" t="0" r="r" b="b"/>
              <a:pathLst>
                <a:path w="221" h="144">
                  <a:moveTo>
                    <a:pt x="102" y="30"/>
                  </a:moveTo>
                  <a:cubicBezTo>
                    <a:pt x="102" y="30"/>
                    <a:pt x="114" y="66"/>
                    <a:pt x="132" y="72"/>
                  </a:cubicBezTo>
                  <a:cubicBezTo>
                    <a:pt x="149" y="78"/>
                    <a:pt x="191" y="74"/>
                    <a:pt x="206" y="86"/>
                  </a:cubicBezTo>
                  <a:cubicBezTo>
                    <a:pt x="221" y="98"/>
                    <a:pt x="206" y="124"/>
                    <a:pt x="206" y="124"/>
                  </a:cubicBezTo>
                  <a:cubicBezTo>
                    <a:pt x="206" y="124"/>
                    <a:pt x="49" y="144"/>
                    <a:pt x="14" y="124"/>
                  </a:cubicBezTo>
                  <a:cubicBezTo>
                    <a:pt x="14" y="124"/>
                    <a:pt x="0" y="60"/>
                    <a:pt x="14" y="30"/>
                  </a:cubicBezTo>
                  <a:cubicBezTo>
                    <a:pt x="28" y="0"/>
                    <a:pt x="102" y="30"/>
                    <a:pt x="102" y="30"/>
                  </a:cubicBezTo>
                  <a:close/>
                </a:path>
              </a:pathLst>
            </a:custGeom>
            <a:solidFill>
              <a:srgbClr val="281D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33"/>
            <p:cNvSpPr/>
            <p:nvPr/>
          </p:nvSpPr>
          <p:spPr bwMode="auto">
            <a:xfrm>
              <a:off x="6923088" y="5995988"/>
              <a:ext cx="390525" cy="285750"/>
            </a:xfrm>
            <a:custGeom>
              <a:avLst/>
              <a:gdLst>
                <a:gd name="T0" fmla="*/ 112 w 209"/>
                <a:gd name="T1" fmla="*/ 23 h 153"/>
                <a:gd name="T2" fmla="*/ 142 w 209"/>
                <a:gd name="T3" fmla="*/ 72 h 153"/>
                <a:gd name="T4" fmla="*/ 200 w 209"/>
                <a:gd name="T5" fmla="*/ 94 h 153"/>
                <a:gd name="T6" fmla="*/ 200 w 209"/>
                <a:gd name="T7" fmla="*/ 122 h 153"/>
                <a:gd name="T8" fmla="*/ 0 w 209"/>
                <a:gd name="T9" fmla="*/ 107 h 153"/>
                <a:gd name="T10" fmla="*/ 9 w 209"/>
                <a:gd name="T11" fmla="*/ 23 h 153"/>
                <a:gd name="T12" fmla="*/ 112 w 209"/>
                <a:gd name="T13" fmla="*/ 23 h 153"/>
              </a:gdLst>
              <a:ahLst/>
              <a:cxnLst>
                <a:cxn ang="0">
                  <a:pos x="T0" y="T1"/>
                </a:cxn>
                <a:cxn ang="0">
                  <a:pos x="T2" y="T3"/>
                </a:cxn>
                <a:cxn ang="0">
                  <a:pos x="T4" y="T5"/>
                </a:cxn>
                <a:cxn ang="0">
                  <a:pos x="T6" y="T7"/>
                </a:cxn>
                <a:cxn ang="0">
                  <a:pos x="T8" y="T9"/>
                </a:cxn>
                <a:cxn ang="0">
                  <a:pos x="T10" y="T11"/>
                </a:cxn>
                <a:cxn ang="0">
                  <a:pos x="T12" y="T13"/>
                </a:cxn>
              </a:cxnLst>
              <a:rect l="0" t="0" r="r" b="b"/>
              <a:pathLst>
                <a:path w="209" h="153">
                  <a:moveTo>
                    <a:pt x="112" y="23"/>
                  </a:moveTo>
                  <a:cubicBezTo>
                    <a:pt x="112" y="23"/>
                    <a:pt x="113" y="60"/>
                    <a:pt x="142" y="72"/>
                  </a:cubicBezTo>
                  <a:cubicBezTo>
                    <a:pt x="159" y="78"/>
                    <a:pt x="189" y="84"/>
                    <a:pt x="200" y="94"/>
                  </a:cubicBezTo>
                  <a:cubicBezTo>
                    <a:pt x="209" y="100"/>
                    <a:pt x="201" y="108"/>
                    <a:pt x="200" y="122"/>
                  </a:cubicBezTo>
                  <a:cubicBezTo>
                    <a:pt x="198" y="153"/>
                    <a:pt x="38" y="121"/>
                    <a:pt x="0" y="107"/>
                  </a:cubicBezTo>
                  <a:cubicBezTo>
                    <a:pt x="0" y="107"/>
                    <a:pt x="2" y="46"/>
                    <a:pt x="9" y="23"/>
                  </a:cubicBezTo>
                  <a:cubicBezTo>
                    <a:pt x="16" y="0"/>
                    <a:pt x="112" y="23"/>
                    <a:pt x="112" y="23"/>
                  </a:cubicBezTo>
                  <a:close/>
                </a:path>
              </a:pathLst>
            </a:custGeom>
            <a:solidFill>
              <a:srgbClr val="382B1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34"/>
            <p:cNvSpPr/>
            <p:nvPr/>
          </p:nvSpPr>
          <p:spPr bwMode="auto">
            <a:xfrm>
              <a:off x="6864351" y="4429125"/>
              <a:ext cx="542925" cy="1658937"/>
            </a:xfrm>
            <a:custGeom>
              <a:avLst/>
              <a:gdLst>
                <a:gd name="T0" fmla="*/ 0 w 290"/>
                <a:gd name="T1" fmla="*/ 62 h 886"/>
                <a:gd name="T2" fmla="*/ 35 w 290"/>
                <a:gd name="T3" fmla="*/ 866 h 886"/>
                <a:gd name="T4" fmla="*/ 162 w 290"/>
                <a:gd name="T5" fmla="*/ 866 h 886"/>
                <a:gd name="T6" fmla="*/ 224 w 290"/>
                <a:gd name="T7" fmla="*/ 135 h 886"/>
                <a:gd name="T8" fmla="*/ 290 w 290"/>
                <a:gd name="T9" fmla="*/ 15 h 886"/>
                <a:gd name="T10" fmla="*/ 0 w 290"/>
                <a:gd name="T11" fmla="*/ 62 h 886"/>
              </a:gdLst>
              <a:ahLst/>
              <a:cxnLst>
                <a:cxn ang="0">
                  <a:pos x="T0" y="T1"/>
                </a:cxn>
                <a:cxn ang="0">
                  <a:pos x="T2" y="T3"/>
                </a:cxn>
                <a:cxn ang="0">
                  <a:pos x="T4" y="T5"/>
                </a:cxn>
                <a:cxn ang="0">
                  <a:pos x="T6" y="T7"/>
                </a:cxn>
                <a:cxn ang="0">
                  <a:pos x="T8" y="T9"/>
                </a:cxn>
                <a:cxn ang="0">
                  <a:pos x="T10" y="T11"/>
                </a:cxn>
              </a:cxnLst>
              <a:rect l="0" t="0" r="r" b="b"/>
              <a:pathLst>
                <a:path w="290" h="886">
                  <a:moveTo>
                    <a:pt x="0" y="62"/>
                  </a:moveTo>
                  <a:cubicBezTo>
                    <a:pt x="0" y="62"/>
                    <a:pt x="69" y="543"/>
                    <a:pt x="35" y="866"/>
                  </a:cubicBezTo>
                  <a:cubicBezTo>
                    <a:pt x="35" y="866"/>
                    <a:pt x="105" y="886"/>
                    <a:pt x="162" y="866"/>
                  </a:cubicBezTo>
                  <a:cubicBezTo>
                    <a:pt x="162" y="866"/>
                    <a:pt x="224" y="195"/>
                    <a:pt x="224" y="135"/>
                  </a:cubicBezTo>
                  <a:cubicBezTo>
                    <a:pt x="224" y="75"/>
                    <a:pt x="290" y="15"/>
                    <a:pt x="290" y="15"/>
                  </a:cubicBezTo>
                  <a:cubicBezTo>
                    <a:pt x="290" y="15"/>
                    <a:pt x="29" y="0"/>
                    <a:pt x="0" y="62"/>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35"/>
            <p:cNvSpPr/>
            <p:nvPr/>
          </p:nvSpPr>
          <p:spPr bwMode="auto">
            <a:xfrm>
              <a:off x="7121526" y="4405313"/>
              <a:ext cx="357188" cy="1662112"/>
            </a:xfrm>
            <a:custGeom>
              <a:avLst/>
              <a:gdLst>
                <a:gd name="T0" fmla="*/ 173 w 191"/>
                <a:gd name="T1" fmla="*/ 28 h 888"/>
                <a:gd name="T2" fmla="*/ 98 w 191"/>
                <a:gd name="T3" fmla="*/ 873 h 888"/>
                <a:gd name="T4" fmla="*/ 0 w 191"/>
                <a:gd name="T5" fmla="*/ 863 h 888"/>
                <a:gd name="T6" fmla="*/ 20 w 191"/>
                <a:gd name="T7" fmla="*/ 356 h 888"/>
                <a:gd name="T8" fmla="*/ 52 w 191"/>
                <a:gd name="T9" fmla="*/ 45 h 888"/>
                <a:gd name="T10" fmla="*/ 173 w 191"/>
                <a:gd name="T11" fmla="*/ 28 h 888"/>
              </a:gdLst>
              <a:ahLst/>
              <a:cxnLst>
                <a:cxn ang="0">
                  <a:pos x="T0" y="T1"/>
                </a:cxn>
                <a:cxn ang="0">
                  <a:pos x="T2" y="T3"/>
                </a:cxn>
                <a:cxn ang="0">
                  <a:pos x="T4" y="T5"/>
                </a:cxn>
                <a:cxn ang="0">
                  <a:pos x="T6" y="T7"/>
                </a:cxn>
                <a:cxn ang="0">
                  <a:pos x="T8" y="T9"/>
                </a:cxn>
                <a:cxn ang="0">
                  <a:pos x="T10" y="T11"/>
                </a:cxn>
              </a:cxnLst>
              <a:rect l="0" t="0" r="r" b="b"/>
              <a:pathLst>
                <a:path w="191" h="888">
                  <a:moveTo>
                    <a:pt x="173" y="28"/>
                  </a:moveTo>
                  <a:cubicBezTo>
                    <a:pt x="173" y="28"/>
                    <a:pt x="191" y="485"/>
                    <a:pt x="98" y="873"/>
                  </a:cubicBezTo>
                  <a:cubicBezTo>
                    <a:pt x="98" y="873"/>
                    <a:pt x="44" y="888"/>
                    <a:pt x="0" y="863"/>
                  </a:cubicBezTo>
                  <a:cubicBezTo>
                    <a:pt x="0" y="863"/>
                    <a:pt x="20" y="436"/>
                    <a:pt x="20" y="356"/>
                  </a:cubicBezTo>
                  <a:cubicBezTo>
                    <a:pt x="20" y="276"/>
                    <a:pt x="45" y="64"/>
                    <a:pt x="52" y="45"/>
                  </a:cubicBezTo>
                  <a:cubicBezTo>
                    <a:pt x="60" y="26"/>
                    <a:pt x="127" y="0"/>
                    <a:pt x="173" y="28"/>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36"/>
            <p:cNvSpPr/>
            <p:nvPr/>
          </p:nvSpPr>
          <p:spPr bwMode="auto">
            <a:xfrm>
              <a:off x="7192963" y="4556125"/>
              <a:ext cx="131763" cy="1338262"/>
            </a:xfrm>
            <a:custGeom>
              <a:avLst/>
              <a:gdLst>
                <a:gd name="T0" fmla="*/ 71 w 71"/>
                <a:gd name="T1" fmla="*/ 0 h 715"/>
                <a:gd name="T2" fmla="*/ 47 w 71"/>
                <a:gd name="T3" fmla="*/ 99 h 715"/>
                <a:gd name="T4" fmla="*/ 0 w 71"/>
                <a:gd name="T5" fmla="*/ 715 h 715"/>
                <a:gd name="T6" fmla="*/ 36 w 71"/>
                <a:gd name="T7" fmla="*/ 103 h 715"/>
                <a:gd name="T8" fmla="*/ 71 w 71"/>
                <a:gd name="T9" fmla="*/ 0 h 715"/>
              </a:gdLst>
              <a:ahLst/>
              <a:cxnLst>
                <a:cxn ang="0">
                  <a:pos x="T0" y="T1"/>
                </a:cxn>
                <a:cxn ang="0">
                  <a:pos x="T2" y="T3"/>
                </a:cxn>
                <a:cxn ang="0">
                  <a:pos x="T4" y="T5"/>
                </a:cxn>
                <a:cxn ang="0">
                  <a:pos x="T6" y="T7"/>
                </a:cxn>
                <a:cxn ang="0">
                  <a:pos x="T8" y="T9"/>
                </a:cxn>
              </a:cxnLst>
              <a:rect l="0" t="0" r="r" b="b"/>
              <a:pathLst>
                <a:path w="71" h="715">
                  <a:moveTo>
                    <a:pt x="71" y="0"/>
                  </a:moveTo>
                  <a:cubicBezTo>
                    <a:pt x="71" y="0"/>
                    <a:pt x="50" y="30"/>
                    <a:pt x="47" y="99"/>
                  </a:cubicBezTo>
                  <a:cubicBezTo>
                    <a:pt x="43" y="169"/>
                    <a:pt x="16" y="606"/>
                    <a:pt x="0" y="715"/>
                  </a:cubicBezTo>
                  <a:cubicBezTo>
                    <a:pt x="0" y="715"/>
                    <a:pt x="38" y="156"/>
                    <a:pt x="36" y="103"/>
                  </a:cubicBezTo>
                  <a:cubicBezTo>
                    <a:pt x="34" y="51"/>
                    <a:pt x="63" y="13"/>
                    <a:pt x="71" y="0"/>
                  </a:cubicBezTo>
                  <a:close/>
                </a:path>
              </a:pathLst>
            </a:custGeom>
            <a:solidFill>
              <a:srgbClr val="2327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37"/>
            <p:cNvSpPr/>
            <p:nvPr/>
          </p:nvSpPr>
          <p:spPr bwMode="auto">
            <a:xfrm>
              <a:off x="6443663" y="3440113"/>
              <a:ext cx="1073150" cy="1185862"/>
            </a:xfrm>
            <a:custGeom>
              <a:avLst/>
              <a:gdLst>
                <a:gd name="T0" fmla="*/ 127 w 573"/>
                <a:gd name="T1" fmla="*/ 11 h 634"/>
                <a:gd name="T2" fmla="*/ 19 w 573"/>
                <a:gd name="T3" fmla="*/ 35 h 634"/>
                <a:gd name="T4" fmla="*/ 85 w 573"/>
                <a:gd name="T5" fmla="*/ 178 h 634"/>
                <a:gd name="T6" fmla="*/ 201 w 573"/>
                <a:gd name="T7" fmla="*/ 634 h 634"/>
                <a:gd name="T8" fmla="*/ 458 w 573"/>
                <a:gd name="T9" fmla="*/ 578 h 634"/>
                <a:gd name="T10" fmla="*/ 458 w 573"/>
                <a:gd name="T11" fmla="*/ 539 h 634"/>
                <a:gd name="T12" fmla="*/ 475 w 573"/>
                <a:gd name="T13" fmla="*/ 573 h 634"/>
                <a:gd name="T14" fmla="*/ 573 w 573"/>
                <a:gd name="T15" fmla="*/ 573 h 634"/>
                <a:gd name="T16" fmla="*/ 310 w 573"/>
                <a:gd name="T17" fmla="*/ 0 h 634"/>
                <a:gd name="T18" fmla="*/ 127 w 573"/>
                <a:gd name="T19" fmla="*/ 11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3" h="634">
                  <a:moveTo>
                    <a:pt x="127" y="11"/>
                  </a:moveTo>
                  <a:cubicBezTo>
                    <a:pt x="127" y="11"/>
                    <a:pt x="38" y="30"/>
                    <a:pt x="19" y="35"/>
                  </a:cubicBezTo>
                  <a:cubicBezTo>
                    <a:pt x="0" y="41"/>
                    <a:pt x="56" y="114"/>
                    <a:pt x="85" y="178"/>
                  </a:cubicBezTo>
                  <a:cubicBezTo>
                    <a:pt x="113" y="242"/>
                    <a:pt x="193" y="537"/>
                    <a:pt x="201" y="634"/>
                  </a:cubicBezTo>
                  <a:cubicBezTo>
                    <a:pt x="201" y="634"/>
                    <a:pt x="421" y="578"/>
                    <a:pt x="458" y="578"/>
                  </a:cubicBezTo>
                  <a:cubicBezTo>
                    <a:pt x="458" y="539"/>
                    <a:pt x="458" y="539"/>
                    <a:pt x="458" y="539"/>
                  </a:cubicBezTo>
                  <a:cubicBezTo>
                    <a:pt x="458" y="539"/>
                    <a:pt x="469" y="557"/>
                    <a:pt x="475" y="573"/>
                  </a:cubicBezTo>
                  <a:cubicBezTo>
                    <a:pt x="475" y="573"/>
                    <a:pt x="550" y="571"/>
                    <a:pt x="573" y="573"/>
                  </a:cubicBezTo>
                  <a:cubicBezTo>
                    <a:pt x="573" y="573"/>
                    <a:pt x="382" y="116"/>
                    <a:pt x="310" y="0"/>
                  </a:cubicBezTo>
                  <a:cubicBezTo>
                    <a:pt x="310" y="0"/>
                    <a:pt x="174" y="0"/>
                    <a:pt x="127" y="1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38"/>
            <p:cNvSpPr/>
            <p:nvPr/>
          </p:nvSpPr>
          <p:spPr bwMode="auto">
            <a:xfrm>
              <a:off x="6721476" y="3271838"/>
              <a:ext cx="204788" cy="414337"/>
            </a:xfrm>
            <a:custGeom>
              <a:avLst/>
              <a:gdLst>
                <a:gd name="T0" fmla="*/ 55 w 110"/>
                <a:gd name="T1" fmla="*/ 28 h 222"/>
                <a:gd name="T2" fmla="*/ 100 w 110"/>
                <a:gd name="T3" fmla="*/ 99 h 222"/>
                <a:gd name="T4" fmla="*/ 32 w 110"/>
                <a:gd name="T5" fmla="*/ 114 h 222"/>
                <a:gd name="T6" fmla="*/ 6 w 110"/>
                <a:gd name="T7" fmla="*/ 28 h 222"/>
                <a:gd name="T8" fmla="*/ 55 w 110"/>
                <a:gd name="T9" fmla="*/ 28 h 222"/>
              </a:gdLst>
              <a:ahLst/>
              <a:cxnLst>
                <a:cxn ang="0">
                  <a:pos x="T0" y="T1"/>
                </a:cxn>
                <a:cxn ang="0">
                  <a:pos x="T2" y="T3"/>
                </a:cxn>
                <a:cxn ang="0">
                  <a:pos x="T4" y="T5"/>
                </a:cxn>
                <a:cxn ang="0">
                  <a:pos x="T6" y="T7"/>
                </a:cxn>
                <a:cxn ang="0">
                  <a:pos x="T8" y="T9"/>
                </a:cxn>
              </a:cxnLst>
              <a:rect l="0" t="0" r="r" b="b"/>
              <a:pathLst>
                <a:path w="110" h="222">
                  <a:moveTo>
                    <a:pt x="55" y="28"/>
                  </a:moveTo>
                  <a:cubicBezTo>
                    <a:pt x="55" y="28"/>
                    <a:pt x="88" y="90"/>
                    <a:pt x="100" y="99"/>
                  </a:cubicBezTo>
                  <a:cubicBezTo>
                    <a:pt x="110" y="222"/>
                    <a:pt x="32" y="114"/>
                    <a:pt x="32" y="114"/>
                  </a:cubicBezTo>
                  <a:cubicBezTo>
                    <a:pt x="32" y="114"/>
                    <a:pt x="12" y="56"/>
                    <a:pt x="6" y="28"/>
                  </a:cubicBezTo>
                  <a:cubicBezTo>
                    <a:pt x="0" y="0"/>
                    <a:pt x="55" y="28"/>
                    <a:pt x="55" y="28"/>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39"/>
            <p:cNvSpPr/>
            <p:nvPr/>
          </p:nvSpPr>
          <p:spPr bwMode="auto">
            <a:xfrm>
              <a:off x="6681788" y="3440113"/>
              <a:ext cx="430213" cy="536575"/>
            </a:xfrm>
            <a:custGeom>
              <a:avLst/>
              <a:gdLst>
                <a:gd name="T0" fmla="*/ 74 w 230"/>
                <a:gd name="T1" fmla="*/ 0 h 287"/>
                <a:gd name="T2" fmla="*/ 112 w 230"/>
                <a:gd name="T3" fmla="*/ 62 h 287"/>
                <a:gd name="T4" fmla="*/ 96 w 230"/>
                <a:gd name="T5" fmla="*/ 0 h 287"/>
                <a:gd name="T6" fmla="*/ 144 w 230"/>
                <a:gd name="T7" fmla="*/ 0 h 287"/>
                <a:gd name="T8" fmla="*/ 230 w 230"/>
                <a:gd name="T9" fmla="*/ 287 h 287"/>
                <a:gd name="T10" fmla="*/ 0 w 230"/>
                <a:gd name="T11" fmla="*/ 38 h 287"/>
                <a:gd name="T12" fmla="*/ 74 w 230"/>
                <a:gd name="T13" fmla="*/ 0 h 287"/>
              </a:gdLst>
              <a:ahLst/>
              <a:cxnLst>
                <a:cxn ang="0">
                  <a:pos x="T0" y="T1"/>
                </a:cxn>
                <a:cxn ang="0">
                  <a:pos x="T2" y="T3"/>
                </a:cxn>
                <a:cxn ang="0">
                  <a:pos x="T4" y="T5"/>
                </a:cxn>
                <a:cxn ang="0">
                  <a:pos x="T6" y="T7"/>
                </a:cxn>
                <a:cxn ang="0">
                  <a:pos x="T8" y="T9"/>
                </a:cxn>
                <a:cxn ang="0">
                  <a:pos x="T10" y="T11"/>
                </a:cxn>
                <a:cxn ang="0">
                  <a:pos x="T12" y="T13"/>
                </a:cxn>
              </a:cxnLst>
              <a:rect l="0" t="0" r="r" b="b"/>
              <a:pathLst>
                <a:path w="230" h="287">
                  <a:moveTo>
                    <a:pt x="74" y="0"/>
                  </a:moveTo>
                  <a:cubicBezTo>
                    <a:pt x="112" y="62"/>
                    <a:pt x="112" y="62"/>
                    <a:pt x="112" y="62"/>
                  </a:cubicBezTo>
                  <a:cubicBezTo>
                    <a:pt x="96" y="0"/>
                    <a:pt x="96" y="0"/>
                    <a:pt x="96" y="0"/>
                  </a:cubicBezTo>
                  <a:cubicBezTo>
                    <a:pt x="144" y="0"/>
                    <a:pt x="144" y="0"/>
                    <a:pt x="144" y="0"/>
                  </a:cubicBezTo>
                  <a:cubicBezTo>
                    <a:pt x="144" y="0"/>
                    <a:pt x="221" y="197"/>
                    <a:pt x="230" y="287"/>
                  </a:cubicBezTo>
                  <a:cubicBezTo>
                    <a:pt x="230" y="287"/>
                    <a:pt x="46" y="72"/>
                    <a:pt x="0" y="38"/>
                  </a:cubicBezTo>
                  <a:lnTo>
                    <a:pt x="74" y="0"/>
                  </a:lnTo>
                  <a:close/>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40"/>
            <p:cNvSpPr/>
            <p:nvPr/>
          </p:nvSpPr>
          <p:spPr bwMode="auto">
            <a:xfrm>
              <a:off x="6665913" y="3414713"/>
              <a:ext cx="153988" cy="141287"/>
            </a:xfrm>
            <a:custGeom>
              <a:avLst/>
              <a:gdLst>
                <a:gd name="T0" fmla="*/ 0 w 82"/>
                <a:gd name="T1" fmla="*/ 0 h 75"/>
                <a:gd name="T2" fmla="*/ 82 w 82"/>
                <a:gd name="T3" fmla="*/ 13 h 75"/>
                <a:gd name="T4" fmla="*/ 82 w 82"/>
                <a:gd name="T5" fmla="*/ 75 h 75"/>
                <a:gd name="T6" fmla="*/ 0 w 82"/>
                <a:gd name="T7" fmla="*/ 47 h 75"/>
                <a:gd name="T8" fmla="*/ 0 w 82"/>
                <a:gd name="T9" fmla="*/ 0 h 75"/>
              </a:gdLst>
              <a:ahLst/>
              <a:cxnLst>
                <a:cxn ang="0">
                  <a:pos x="T0" y="T1"/>
                </a:cxn>
                <a:cxn ang="0">
                  <a:pos x="T2" y="T3"/>
                </a:cxn>
                <a:cxn ang="0">
                  <a:pos x="T4" y="T5"/>
                </a:cxn>
                <a:cxn ang="0">
                  <a:pos x="T6" y="T7"/>
                </a:cxn>
                <a:cxn ang="0">
                  <a:pos x="T8" y="T9"/>
                </a:cxn>
              </a:cxnLst>
              <a:rect l="0" t="0" r="r" b="b"/>
              <a:pathLst>
                <a:path w="82" h="75">
                  <a:moveTo>
                    <a:pt x="0" y="0"/>
                  </a:moveTo>
                  <a:cubicBezTo>
                    <a:pt x="82" y="13"/>
                    <a:pt x="82" y="13"/>
                    <a:pt x="82" y="13"/>
                  </a:cubicBezTo>
                  <a:cubicBezTo>
                    <a:pt x="82" y="75"/>
                    <a:pt x="82" y="75"/>
                    <a:pt x="82" y="75"/>
                  </a:cubicBezTo>
                  <a:cubicBezTo>
                    <a:pt x="82" y="75"/>
                    <a:pt x="4" y="52"/>
                    <a:pt x="0" y="47"/>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41"/>
            <p:cNvSpPr/>
            <p:nvPr/>
          </p:nvSpPr>
          <p:spPr bwMode="auto">
            <a:xfrm>
              <a:off x="6843713" y="3530600"/>
              <a:ext cx="123825" cy="93662"/>
            </a:xfrm>
            <a:custGeom>
              <a:avLst/>
              <a:gdLst>
                <a:gd name="T0" fmla="*/ 0 w 66"/>
                <a:gd name="T1" fmla="*/ 22 h 50"/>
                <a:gd name="T2" fmla="*/ 54 w 66"/>
                <a:gd name="T3" fmla="*/ 5 h 50"/>
                <a:gd name="T4" fmla="*/ 66 w 66"/>
                <a:gd name="T5" fmla="*/ 37 h 50"/>
                <a:gd name="T6" fmla="*/ 39 w 66"/>
                <a:gd name="T7" fmla="*/ 50 h 50"/>
                <a:gd name="T8" fmla="*/ 0 w 66"/>
                <a:gd name="T9" fmla="*/ 22 h 50"/>
              </a:gdLst>
              <a:ahLst/>
              <a:cxnLst>
                <a:cxn ang="0">
                  <a:pos x="T0" y="T1"/>
                </a:cxn>
                <a:cxn ang="0">
                  <a:pos x="T2" y="T3"/>
                </a:cxn>
                <a:cxn ang="0">
                  <a:pos x="T4" y="T5"/>
                </a:cxn>
                <a:cxn ang="0">
                  <a:pos x="T6" y="T7"/>
                </a:cxn>
                <a:cxn ang="0">
                  <a:pos x="T8" y="T9"/>
                </a:cxn>
              </a:cxnLst>
              <a:rect l="0" t="0" r="r" b="b"/>
              <a:pathLst>
                <a:path w="66" h="50">
                  <a:moveTo>
                    <a:pt x="0" y="22"/>
                  </a:moveTo>
                  <a:cubicBezTo>
                    <a:pt x="0" y="22"/>
                    <a:pt x="29" y="0"/>
                    <a:pt x="54" y="5"/>
                  </a:cubicBezTo>
                  <a:cubicBezTo>
                    <a:pt x="66" y="37"/>
                    <a:pt x="66" y="37"/>
                    <a:pt x="66" y="37"/>
                  </a:cubicBezTo>
                  <a:cubicBezTo>
                    <a:pt x="39" y="50"/>
                    <a:pt x="39" y="50"/>
                    <a:pt x="39" y="50"/>
                  </a:cubicBezTo>
                  <a:lnTo>
                    <a:pt x="0" y="22"/>
                  </a:lnTo>
                  <a:close/>
                </a:path>
              </a:pathLst>
            </a:custGeom>
            <a:solidFill>
              <a:srgbClr val="14141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42"/>
            <p:cNvSpPr/>
            <p:nvPr/>
          </p:nvSpPr>
          <p:spPr bwMode="auto">
            <a:xfrm>
              <a:off x="6916738" y="3600450"/>
              <a:ext cx="212725" cy="396875"/>
            </a:xfrm>
            <a:custGeom>
              <a:avLst/>
              <a:gdLst>
                <a:gd name="T0" fmla="*/ 11 w 113"/>
                <a:gd name="T1" fmla="*/ 95 h 212"/>
                <a:gd name="T2" fmla="*/ 0 w 113"/>
                <a:gd name="T3" fmla="*/ 13 h 212"/>
                <a:gd name="T4" fmla="*/ 27 w 113"/>
                <a:gd name="T5" fmla="*/ 0 h 212"/>
                <a:gd name="T6" fmla="*/ 94 w 113"/>
                <a:gd name="T7" fmla="*/ 109 h 212"/>
                <a:gd name="T8" fmla="*/ 113 w 113"/>
                <a:gd name="T9" fmla="*/ 212 h 212"/>
                <a:gd name="T10" fmla="*/ 11 w 113"/>
                <a:gd name="T11" fmla="*/ 95 h 212"/>
              </a:gdLst>
              <a:ahLst/>
              <a:cxnLst>
                <a:cxn ang="0">
                  <a:pos x="T0" y="T1"/>
                </a:cxn>
                <a:cxn ang="0">
                  <a:pos x="T2" y="T3"/>
                </a:cxn>
                <a:cxn ang="0">
                  <a:pos x="T4" y="T5"/>
                </a:cxn>
                <a:cxn ang="0">
                  <a:pos x="T6" y="T7"/>
                </a:cxn>
                <a:cxn ang="0">
                  <a:pos x="T8" y="T9"/>
                </a:cxn>
                <a:cxn ang="0">
                  <a:pos x="T10" y="T11"/>
                </a:cxn>
              </a:cxnLst>
              <a:rect l="0" t="0" r="r" b="b"/>
              <a:pathLst>
                <a:path w="113" h="212">
                  <a:moveTo>
                    <a:pt x="11" y="95"/>
                  </a:moveTo>
                  <a:cubicBezTo>
                    <a:pt x="0" y="13"/>
                    <a:pt x="0" y="13"/>
                    <a:pt x="0" y="13"/>
                  </a:cubicBezTo>
                  <a:cubicBezTo>
                    <a:pt x="27" y="0"/>
                    <a:pt x="27" y="0"/>
                    <a:pt x="27" y="0"/>
                  </a:cubicBezTo>
                  <a:cubicBezTo>
                    <a:pt x="27" y="0"/>
                    <a:pt x="79" y="86"/>
                    <a:pt x="94" y="109"/>
                  </a:cubicBezTo>
                  <a:cubicBezTo>
                    <a:pt x="113" y="212"/>
                    <a:pt x="113" y="212"/>
                    <a:pt x="113" y="212"/>
                  </a:cubicBezTo>
                  <a:lnTo>
                    <a:pt x="11" y="95"/>
                  </a:lnTo>
                  <a:close/>
                </a:path>
              </a:pathLst>
            </a:custGeom>
            <a:solidFill>
              <a:srgbClr val="14141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43"/>
            <p:cNvSpPr/>
            <p:nvPr/>
          </p:nvSpPr>
          <p:spPr bwMode="auto">
            <a:xfrm>
              <a:off x="6602413" y="3440113"/>
              <a:ext cx="527050" cy="557212"/>
            </a:xfrm>
            <a:custGeom>
              <a:avLst/>
              <a:gdLst>
                <a:gd name="T0" fmla="*/ 34 w 281"/>
                <a:gd name="T1" fmla="*/ 0 h 298"/>
                <a:gd name="T2" fmla="*/ 0 w 281"/>
                <a:gd name="T3" fmla="*/ 99 h 298"/>
                <a:gd name="T4" fmla="*/ 102 w 281"/>
                <a:gd name="T5" fmla="*/ 122 h 298"/>
                <a:gd name="T6" fmla="*/ 84 w 281"/>
                <a:gd name="T7" fmla="*/ 221 h 298"/>
                <a:gd name="T8" fmla="*/ 281 w 281"/>
                <a:gd name="T9" fmla="*/ 298 h 298"/>
                <a:gd name="T10" fmla="*/ 42 w 281"/>
                <a:gd name="T11" fmla="*/ 35 h 298"/>
                <a:gd name="T12" fmla="*/ 34 w 281"/>
                <a:gd name="T13" fmla="*/ 0 h 298"/>
              </a:gdLst>
              <a:ahLst/>
              <a:cxnLst>
                <a:cxn ang="0">
                  <a:pos x="T0" y="T1"/>
                </a:cxn>
                <a:cxn ang="0">
                  <a:pos x="T2" y="T3"/>
                </a:cxn>
                <a:cxn ang="0">
                  <a:pos x="T4" y="T5"/>
                </a:cxn>
                <a:cxn ang="0">
                  <a:pos x="T6" y="T7"/>
                </a:cxn>
                <a:cxn ang="0">
                  <a:pos x="T8" y="T9"/>
                </a:cxn>
                <a:cxn ang="0">
                  <a:pos x="T10" y="T11"/>
                </a:cxn>
                <a:cxn ang="0">
                  <a:pos x="T12" y="T13"/>
                </a:cxn>
              </a:cxnLst>
              <a:rect l="0" t="0" r="r" b="b"/>
              <a:pathLst>
                <a:path w="281" h="298">
                  <a:moveTo>
                    <a:pt x="34" y="0"/>
                  </a:moveTo>
                  <a:cubicBezTo>
                    <a:pt x="34" y="0"/>
                    <a:pt x="11" y="60"/>
                    <a:pt x="0" y="99"/>
                  </a:cubicBezTo>
                  <a:cubicBezTo>
                    <a:pt x="0" y="99"/>
                    <a:pt x="47" y="116"/>
                    <a:pt x="102" y="122"/>
                  </a:cubicBezTo>
                  <a:cubicBezTo>
                    <a:pt x="102" y="122"/>
                    <a:pt x="81" y="214"/>
                    <a:pt x="84" y="221"/>
                  </a:cubicBezTo>
                  <a:cubicBezTo>
                    <a:pt x="84" y="221"/>
                    <a:pt x="221" y="265"/>
                    <a:pt x="281" y="298"/>
                  </a:cubicBezTo>
                  <a:cubicBezTo>
                    <a:pt x="241" y="251"/>
                    <a:pt x="82" y="73"/>
                    <a:pt x="42" y="35"/>
                  </a:cubicBezTo>
                  <a:lnTo>
                    <a:pt x="34" y="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44"/>
            <p:cNvSpPr/>
            <p:nvPr/>
          </p:nvSpPr>
          <p:spPr bwMode="auto">
            <a:xfrm>
              <a:off x="6937376" y="3409950"/>
              <a:ext cx="244475" cy="587375"/>
            </a:xfrm>
            <a:custGeom>
              <a:avLst/>
              <a:gdLst>
                <a:gd name="T0" fmla="*/ 0 w 130"/>
                <a:gd name="T1" fmla="*/ 0 h 314"/>
                <a:gd name="T2" fmla="*/ 73 w 130"/>
                <a:gd name="T3" fmla="*/ 53 h 314"/>
                <a:gd name="T4" fmla="*/ 55 w 130"/>
                <a:gd name="T5" fmla="*/ 102 h 314"/>
                <a:gd name="T6" fmla="*/ 130 w 130"/>
                <a:gd name="T7" fmla="*/ 159 h 314"/>
                <a:gd name="T8" fmla="*/ 102 w 130"/>
                <a:gd name="T9" fmla="*/ 314 h 314"/>
                <a:gd name="T10" fmla="*/ 0 w 130"/>
                <a:gd name="T11" fmla="*/ 0 h 314"/>
              </a:gdLst>
              <a:ahLst/>
              <a:cxnLst>
                <a:cxn ang="0">
                  <a:pos x="T0" y="T1"/>
                </a:cxn>
                <a:cxn ang="0">
                  <a:pos x="T2" y="T3"/>
                </a:cxn>
                <a:cxn ang="0">
                  <a:pos x="T4" y="T5"/>
                </a:cxn>
                <a:cxn ang="0">
                  <a:pos x="T6" y="T7"/>
                </a:cxn>
                <a:cxn ang="0">
                  <a:pos x="T8" y="T9"/>
                </a:cxn>
                <a:cxn ang="0">
                  <a:pos x="T10" y="T11"/>
                </a:cxn>
              </a:cxnLst>
              <a:rect l="0" t="0" r="r" b="b"/>
              <a:pathLst>
                <a:path w="130" h="314">
                  <a:moveTo>
                    <a:pt x="0" y="0"/>
                  </a:moveTo>
                  <a:cubicBezTo>
                    <a:pt x="0" y="0"/>
                    <a:pt x="39" y="36"/>
                    <a:pt x="73" y="53"/>
                  </a:cubicBezTo>
                  <a:cubicBezTo>
                    <a:pt x="73" y="53"/>
                    <a:pt x="66" y="84"/>
                    <a:pt x="55" y="102"/>
                  </a:cubicBezTo>
                  <a:cubicBezTo>
                    <a:pt x="55" y="102"/>
                    <a:pt x="108" y="138"/>
                    <a:pt x="130" y="159"/>
                  </a:cubicBezTo>
                  <a:cubicBezTo>
                    <a:pt x="130" y="159"/>
                    <a:pt x="102" y="239"/>
                    <a:pt x="102" y="314"/>
                  </a:cubicBezTo>
                  <a:cubicBezTo>
                    <a:pt x="102" y="314"/>
                    <a:pt x="20" y="30"/>
                    <a:pt x="0" y="0"/>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45"/>
            <p:cNvSpPr/>
            <p:nvPr/>
          </p:nvSpPr>
          <p:spPr bwMode="auto">
            <a:xfrm>
              <a:off x="7135813" y="4019550"/>
              <a:ext cx="161925" cy="400050"/>
            </a:xfrm>
            <a:custGeom>
              <a:avLst/>
              <a:gdLst>
                <a:gd name="T0" fmla="*/ 0 w 86"/>
                <a:gd name="T1" fmla="*/ 0 h 214"/>
                <a:gd name="T2" fmla="*/ 86 w 86"/>
                <a:gd name="T3" fmla="*/ 214 h 214"/>
                <a:gd name="T4" fmla="*/ 0 w 86"/>
                <a:gd name="T5" fmla="*/ 0 h 214"/>
              </a:gdLst>
              <a:ahLst/>
              <a:cxnLst>
                <a:cxn ang="0">
                  <a:pos x="T0" y="T1"/>
                </a:cxn>
                <a:cxn ang="0">
                  <a:pos x="T2" y="T3"/>
                </a:cxn>
                <a:cxn ang="0">
                  <a:pos x="T4" y="T5"/>
                </a:cxn>
              </a:cxnLst>
              <a:rect l="0" t="0" r="r" b="b"/>
              <a:pathLst>
                <a:path w="86" h="214">
                  <a:moveTo>
                    <a:pt x="0" y="0"/>
                  </a:moveTo>
                  <a:cubicBezTo>
                    <a:pt x="0" y="0"/>
                    <a:pt x="75" y="154"/>
                    <a:pt x="86" y="214"/>
                  </a:cubicBezTo>
                  <a:cubicBezTo>
                    <a:pt x="86" y="214"/>
                    <a:pt x="9" y="35"/>
                    <a:pt x="0" y="0"/>
                  </a:cubicBezTo>
                  <a:close/>
                </a:path>
              </a:pathLst>
            </a:custGeom>
            <a:solidFill>
              <a:srgbClr val="2327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46"/>
            <p:cNvSpPr/>
            <p:nvPr/>
          </p:nvSpPr>
          <p:spPr bwMode="auto">
            <a:xfrm>
              <a:off x="7164388" y="4302125"/>
              <a:ext cx="55563" cy="60325"/>
            </a:xfrm>
            <a:custGeom>
              <a:avLst/>
              <a:gdLst>
                <a:gd name="T0" fmla="*/ 27 w 30"/>
                <a:gd name="T1" fmla="*/ 11 h 32"/>
                <a:gd name="T2" fmla="*/ 21 w 30"/>
                <a:gd name="T3" fmla="*/ 30 h 32"/>
                <a:gd name="T4" fmla="*/ 3 w 30"/>
                <a:gd name="T5" fmla="*/ 21 h 32"/>
                <a:gd name="T6" fmla="*/ 9 w 30"/>
                <a:gd name="T7" fmla="*/ 2 h 32"/>
                <a:gd name="T8" fmla="*/ 27 w 30"/>
                <a:gd name="T9" fmla="*/ 11 h 32"/>
              </a:gdLst>
              <a:ahLst/>
              <a:cxnLst>
                <a:cxn ang="0">
                  <a:pos x="T0" y="T1"/>
                </a:cxn>
                <a:cxn ang="0">
                  <a:pos x="T2" y="T3"/>
                </a:cxn>
                <a:cxn ang="0">
                  <a:pos x="T4" y="T5"/>
                </a:cxn>
                <a:cxn ang="0">
                  <a:pos x="T6" y="T7"/>
                </a:cxn>
                <a:cxn ang="0">
                  <a:pos x="T8" y="T9"/>
                </a:cxn>
              </a:cxnLst>
              <a:rect l="0" t="0" r="r" b="b"/>
              <a:pathLst>
                <a:path w="30" h="32">
                  <a:moveTo>
                    <a:pt x="27" y="11"/>
                  </a:moveTo>
                  <a:cubicBezTo>
                    <a:pt x="30" y="19"/>
                    <a:pt x="27" y="27"/>
                    <a:pt x="21" y="30"/>
                  </a:cubicBezTo>
                  <a:cubicBezTo>
                    <a:pt x="14" y="32"/>
                    <a:pt x="6" y="29"/>
                    <a:pt x="3" y="21"/>
                  </a:cubicBezTo>
                  <a:cubicBezTo>
                    <a:pt x="0" y="14"/>
                    <a:pt x="3" y="5"/>
                    <a:pt x="9" y="2"/>
                  </a:cubicBezTo>
                  <a:cubicBezTo>
                    <a:pt x="16" y="0"/>
                    <a:pt x="24" y="4"/>
                    <a:pt x="27" y="11"/>
                  </a:cubicBezTo>
                  <a:close/>
                </a:path>
              </a:pathLst>
            </a:custGeom>
            <a:solidFill>
              <a:srgbClr val="2327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47"/>
            <p:cNvSpPr/>
            <p:nvPr/>
          </p:nvSpPr>
          <p:spPr bwMode="auto">
            <a:xfrm>
              <a:off x="7100888" y="4111625"/>
              <a:ext cx="55563" cy="61912"/>
            </a:xfrm>
            <a:custGeom>
              <a:avLst/>
              <a:gdLst>
                <a:gd name="T0" fmla="*/ 27 w 30"/>
                <a:gd name="T1" fmla="*/ 11 h 33"/>
                <a:gd name="T2" fmla="*/ 21 w 30"/>
                <a:gd name="T3" fmla="*/ 30 h 33"/>
                <a:gd name="T4" fmla="*/ 3 w 30"/>
                <a:gd name="T5" fmla="*/ 21 h 33"/>
                <a:gd name="T6" fmla="*/ 10 w 30"/>
                <a:gd name="T7" fmla="*/ 3 h 33"/>
                <a:gd name="T8" fmla="*/ 27 w 30"/>
                <a:gd name="T9" fmla="*/ 11 h 33"/>
              </a:gdLst>
              <a:ahLst/>
              <a:cxnLst>
                <a:cxn ang="0">
                  <a:pos x="T0" y="T1"/>
                </a:cxn>
                <a:cxn ang="0">
                  <a:pos x="T2" y="T3"/>
                </a:cxn>
                <a:cxn ang="0">
                  <a:pos x="T4" y="T5"/>
                </a:cxn>
                <a:cxn ang="0">
                  <a:pos x="T6" y="T7"/>
                </a:cxn>
                <a:cxn ang="0">
                  <a:pos x="T8" y="T9"/>
                </a:cxn>
              </a:cxnLst>
              <a:rect l="0" t="0" r="r" b="b"/>
              <a:pathLst>
                <a:path w="30" h="33">
                  <a:moveTo>
                    <a:pt x="27" y="11"/>
                  </a:moveTo>
                  <a:cubicBezTo>
                    <a:pt x="30" y="19"/>
                    <a:pt x="27" y="27"/>
                    <a:pt x="21" y="30"/>
                  </a:cubicBezTo>
                  <a:cubicBezTo>
                    <a:pt x="14" y="33"/>
                    <a:pt x="6" y="29"/>
                    <a:pt x="3" y="21"/>
                  </a:cubicBezTo>
                  <a:cubicBezTo>
                    <a:pt x="0" y="14"/>
                    <a:pt x="3" y="6"/>
                    <a:pt x="10" y="3"/>
                  </a:cubicBezTo>
                  <a:cubicBezTo>
                    <a:pt x="16" y="0"/>
                    <a:pt x="24" y="4"/>
                    <a:pt x="27" y="11"/>
                  </a:cubicBezTo>
                  <a:close/>
                </a:path>
              </a:pathLst>
            </a:custGeom>
            <a:solidFill>
              <a:srgbClr val="2327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48"/>
            <p:cNvSpPr/>
            <p:nvPr/>
          </p:nvSpPr>
          <p:spPr bwMode="auto">
            <a:xfrm>
              <a:off x="6861176" y="3381375"/>
              <a:ext cx="96838" cy="146050"/>
            </a:xfrm>
            <a:custGeom>
              <a:avLst/>
              <a:gdLst>
                <a:gd name="T0" fmla="*/ 0 w 52"/>
                <a:gd name="T1" fmla="*/ 31 h 78"/>
                <a:gd name="T2" fmla="*/ 45 w 52"/>
                <a:gd name="T3" fmla="*/ 78 h 78"/>
                <a:gd name="T4" fmla="*/ 48 w 52"/>
                <a:gd name="T5" fmla="*/ 18 h 78"/>
                <a:gd name="T6" fmla="*/ 25 w 52"/>
                <a:gd name="T7" fmla="*/ 0 h 78"/>
                <a:gd name="T8" fmla="*/ 0 w 52"/>
                <a:gd name="T9" fmla="*/ 31 h 78"/>
              </a:gdLst>
              <a:ahLst/>
              <a:cxnLst>
                <a:cxn ang="0">
                  <a:pos x="T0" y="T1"/>
                </a:cxn>
                <a:cxn ang="0">
                  <a:pos x="T2" y="T3"/>
                </a:cxn>
                <a:cxn ang="0">
                  <a:pos x="T4" y="T5"/>
                </a:cxn>
                <a:cxn ang="0">
                  <a:pos x="T6" y="T7"/>
                </a:cxn>
                <a:cxn ang="0">
                  <a:pos x="T8" y="T9"/>
                </a:cxn>
              </a:cxnLst>
              <a:rect l="0" t="0" r="r" b="b"/>
              <a:pathLst>
                <a:path w="52" h="78">
                  <a:moveTo>
                    <a:pt x="0" y="31"/>
                  </a:moveTo>
                  <a:cubicBezTo>
                    <a:pt x="45" y="78"/>
                    <a:pt x="45" y="78"/>
                    <a:pt x="45" y="78"/>
                  </a:cubicBezTo>
                  <a:cubicBezTo>
                    <a:pt x="45" y="78"/>
                    <a:pt x="52" y="31"/>
                    <a:pt x="48" y="18"/>
                  </a:cubicBezTo>
                  <a:cubicBezTo>
                    <a:pt x="25" y="0"/>
                    <a:pt x="25" y="0"/>
                    <a:pt x="25" y="0"/>
                  </a:cubicBezTo>
                  <a:lnTo>
                    <a:pt x="0" y="3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49"/>
            <p:cNvSpPr/>
            <p:nvPr/>
          </p:nvSpPr>
          <p:spPr bwMode="auto">
            <a:xfrm>
              <a:off x="6937376" y="4435475"/>
              <a:ext cx="563563" cy="161925"/>
            </a:xfrm>
            <a:custGeom>
              <a:avLst/>
              <a:gdLst>
                <a:gd name="T0" fmla="*/ 0 w 301"/>
                <a:gd name="T1" fmla="*/ 87 h 87"/>
                <a:gd name="T2" fmla="*/ 188 w 301"/>
                <a:gd name="T3" fmla="*/ 43 h 87"/>
                <a:gd name="T4" fmla="*/ 194 w 301"/>
                <a:gd name="T5" fmla="*/ 0 h 87"/>
                <a:gd name="T6" fmla="*/ 211 w 301"/>
                <a:gd name="T7" fmla="*/ 41 h 87"/>
                <a:gd name="T8" fmla="*/ 301 w 301"/>
                <a:gd name="T9" fmla="*/ 40 h 87"/>
                <a:gd name="T10" fmla="*/ 207 w 301"/>
                <a:gd name="T11" fmla="*/ 49 h 87"/>
                <a:gd name="T12" fmla="*/ 200 w 301"/>
                <a:gd name="T13" fmla="*/ 32 h 87"/>
                <a:gd name="T14" fmla="*/ 197 w 301"/>
                <a:gd name="T15" fmla="*/ 52 h 87"/>
                <a:gd name="T16" fmla="*/ 0 w 301"/>
                <a:gd name="T17"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1" h="87">
                  <a:moveTo>
                    <a:pt x="0" y="87"/>
                  </a:moveTo>
                  <a:cubicBezTo>
                    <a:pt x="0" y="87"/>
                    <a:pt x="85" y="58"/>
                    <a:pt x="188" y="43"/>
                  </a:cubicBezTo>
                  <a:cubicBezTo>
                    <a:pt x="194" y="0"/>
                    <a:pt x="194" y="0"/>
                    <a:pt x="194" y="0"/>
                  </a:cubicBezTo>
                  <a:cubicBezTo>
                    <a:pt x="194" y="0"/>
                    <a:pt x="206" y="28"/>
                    <a:pt x="211" y="41"/>
                  </a:cubicBezTo>
                  <a:cubicBezTo>
                    <a:pt x="211" y="41"/>
                    <a:pt x="283" y="38"/>
                    <a:pt x="301" y="40"/>
                  </a:cubicBezTo>
                  <a:cubicBezTo>
                    <a:pt x="301" y="40"/>
                    <a:pt x="217" y="47"/>
                    <a:pt x="207" y="49"/>
                  </a:cubicBezTo>
                  <a:cubicBezTo>
                    <a:pt x="200" y="32"/>
                    <a:pt x="200" y="32"/>
                    <a:pt x="200" y="32"/>
                  </a:cubicBezTo>
                  <a:cubicBezTo>
                    <a:pt x="200" y="32"/>
                    <a:pt x="198" y="46"/>
                    <a:pt x="197" y="52"/>
                  </a:cubicBezTo>
                  <a:cubicBezTo>
                    <a:pt x="194" y="55"/>
                    <a:pt x="45" y="67"/>
                    <a:pt x="0" y="87"/>
                  </a:cubicBezTo>
                  <a:close/>
                </a:path>
              </a:pathLst>
            </a:custGeom>
            <a:solidFill>
              <a:srgbClr val="2327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50"/>
            <p:cNvSpPr/>
            <p:nvPr/>
          </p:nvSpPr>
          <p:spPr bwMode="auto">
            <a:xfrm>
              <a:off x="6065838" y="3473450"/>
              <a:ext cx="650875" cy="979487"/>
            </a:xfrm>
            <a:custGeom>
              <a:avLst/>
              <a:gdLst>
                <a:gd name="T0" fmla="*/ 221 w 348"/>
                <a:gd name="T1" fmla="*/ 17 h 524"/>
                <a:gd name="T2" fmla="*/ 20 w 348"/>
                <a:gd name="T3" fmla="*/ 356 h 524"/>
                <a:gd name="T4" fmla="*/ 289 w 348"/>
                <a:gd name="T5" fmla="*/ 456 h 524"/>
                <a:gd name="T6" fmla="*/ 306 w 348"/>
                <a:gd name="T7" fmla="*/ 356 h 524"/>
                <a:gd name="T8" fmla="*/ 116 w 348"/>
                <a:gd name="T9" fmla="*/ 380 h 524"/>
                <a:gd name="T10" fmla="*/ 257 w 348"/>
                <a:gd name="T11" fmla="*/ 104 h 524"/>
                <a:gd name="T12" fmla="*/ 221 w 348"/>
                <a:gd name="T13" fmla="*/ 17 h 524"/>
              </a:gdLst>
              <a:ahLst/>
              <a:cxnLst>
                <a:cxn ang="0">
                  <a:pos x="T0" y="T1"/>
                </a:cxn>
                <a:cxn ang="0">
                  <a:pos x="T2" y="T3"/>
                </a:cxn>
                <a:cxn ang="0">
                  <a:pos x="T4" y="T5"/>
                </a:cxn>
                <a:cxn ang="0">
                  <a:pos x="T6" y="T7"/>
                </a:cxn>
                <a:cxn ang="0">
                  <a:pos x="T8" y="T9"/>
                </a:cxn>
                <a:cxn ang="0">
                  <a:pos x="T10" y="T11"/>
                </a:cxn>
                <a:cxn ang="0">
                  <a:pos x="T12" y="T13"/>
                </a:cxn>
              </a:cxnLst>
              <a:rect l="0" t="0" r="r" b="b"/>
              <a:pathLst>
                <a:path w="348" h="524">
                  <a:moveTo>
                    <a:pt x="221" y="17"/>
                  </a:moveTo>
                  <a:cubicBezTo>
                    <a:pt x="221" y="17"/>
                    <a:pt x="39" y="246"/>
                    <a:pt x="20" y="356"/>
                  </a:cubicBezTo>
                  <a:cubicBezTo>
                    <a:pt x="0" y="466"/>
                    <a:pt x="68" y="524"/>
                    <a:pt x="289" y="456"/>
                  </a:cubicBezTo>
                  <a:cubicBezTo>
                    <a:pt x="289" y="456"/>
                    <a:pt x="348" y="383"/>
                    <a:pt x="306" y="356"/>
                  </a:cubicBezTo>
                  <a:cubicBezTo>
                    <a:pt x="306" y="356"/>
                    <a:pt x="153" y="448"/>
                    <a:pt x="116" y="380"/>
                  </a:cubicBezTo>
                  <a:cubicBezTo>
                    <a:pt x="78" y="313"/>
                    <a:pt x="186" y="215"/>
                    <a:pt x="257" y="104"/>
                  </a:cubicBezTo>
                  <a:cubicBezTo>
                    <a:pt x="257" y="104"/>
                    <a:pt x="296" y="0"/>
                    <a:pt x="221" y="17"/>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51"/>
            <p:cNvSpPr/>
            <p:nvPr/>
          </p:nvSpPr>
          <p:spPr bwMode="auto">
            <a:xfrm>
              <a:off x="6445251" y="3949700"/>
              <a:ext cx="457200" cy="385762"/>
            </a:xfrm>
            <a:custGeom>
              <a:avLst/>
              <a:gdLst>
                <a:gd name="T0" fmla="*/ 134 w 244"/>
                <a:gd name="T1" fmla="*/ 188 h 206"/>
                <a:gd name="T2" fmla="*/ 36 w 244"/>
                <a:gd name="T3" fmla="*/ 162 h 206"/>
                <a:gd name="T4" fmla="*/ 26 w 244"/>
                <a:gd name="T5" fmla="*/ 46 h 206"/>
                <a:gd name="T6" fmla="*/ 48 w 244"/>
                <a:gd name="T7" fmla="*/ 80 h 206"/>
                <a:gd name="T8" fmla="*/ 65 w 244"/>
                <a:gd name="T9" fmla="*/ 109 h 206"/>
                <a:gd name="T10" fmla="*/ 73 w 244"/>
                <a:gd name="T11" fmla="*/ 21 h 206"/>
                <a:gd name="T12" fmla="*/ 107 w 244"/>
                <a:gd name="T13" fmla="*/ 30 h 206"/>
                <a:gd name="T14" fmla="*/ 113 w 244"/>
                <a:gd name="T15" fmla="*/ 103 h 206"/>
                <a:gd name="T16" fmla="*/ 138 w 244"/>
                <a:gd name="T17" fmla="*/ 34 h 206"/>
                <a:gd name="T18" fmla="*/ 164 w 244"/>
                <a:gd name="T19" fmla="*/ 52 h 206"/>
                <a:gd name="T20" fmla="*/ 149 w 244"/>
                <a:gd name="T21" fmla="*/ 103 h 206"/>
                <a:gd name="T22" fmla="*/ 172 w 244"/>
                <a:gd name="T23" fmla="*/ 129 h 206"/>
                <a:gd name="T24" fmla="*/ 228 w 244"/>
                <a:gd name="T25" fmla="*/ 111 h 206"/>
                <a:gd name="T26" fmla="*/ 244 w 244"/>
                <a:gd name="T27" fmla="*/ 139 h 206"/>
                <a:gd name="T28" fmla="*/ 187 w 244"/>
                <a:gd name="T29" fmla="*/ 166 h 206"/>
                <a:gd name="T30" fmla="*/ 134 w 244"/>
                <a:gd name="T31" fmla="*/ 18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4" h="206">
                  <a:moveTo>
                    <a:pt x="134" y="188"/>
                  </a:moveTo>
                  <a:cubicBezTo>
                    <a:pt x="109" y="197"/>
                    <a:pt x="71" y="206"/>
                    <a:pt x="36" y="162"/>
                  </a:cubicBezTo>
                  <a:cubicBezTo>
                    <a:pt x="0" y="119"/>
                    <a:pt x="0" y="60"/>
                    <a:pt x="26" y="46"/>
                  </a:cubicBezTo>
                  <a:cubicBezTo>
                    <a:pt x="43" y="37"/>
                    <a:pt x="47" y="51"/>
                    <a:pt x="48" y="80"/>
                  </a:cubicBezTo>
                  <a:cubicBezTo>
                    <a:pt x="48" y="108"/>
                    <a:pt x="65" y="109"/>
                    <a:pt x="65" y="109"/>
                  </a:cubicBezTo>
                  <a:cubicBezTo>
                    <a:pt x="65" y="109"/>
                    <a:pt x="53" y="45"/>
                    <a:pt x="73" y="21"/>
                  </a:cubicBezTo>
                  <a:cubicBezTo>
                    <a:pt x="90" y="0"/>
                    <a:pt x="117" y="11"/>
                    <a:pt x="107" y="30"/>
                  </a:cubicBezTo>
                  <a:cubicBezTo>
                    <a:pt x="98" y="48"/>
                    <a:pt x="110" y="93"/>
                    <a:pt x="113" y="103"/>
                  </a:cubicBezTo>
                  <a:cubicBezTo>
                    <a:pt x="113" y="103"/>
                    <a:pt x="115" y="43"/>
                    <a:pt x="138" y="34"/>
                  </a:cubicBezTo>
                  <a:cubicBezTo>
                    <a:pt x="158" y="26"/>
                    <a:pt x="165" y="41"/>
                    <a:pt x="164" y="52"/>
                  </a:cubicBezTo>
                  <a:cubicBezTo>
                    <a:pt x="162" y="62"/>
                    <a:pt x="153" y="67"/>
                    <a:pt x="149" y="103"/>
                  </a:cubicBezTo>
                  <a:cubicBezTo>
                    <a:pt x="146" y="140"/>
                    <a:pt x="169" y="134"/>
                    <a:pt x="172" y="129"/>
                  </a:cubicBezTo>
                  <a:cubicBezTo>
                    <a:pt x="176" y="124"/>
                    <a:pt x="215" y="103"/>
                    <a:pt x="228" y="111"/>
                  </a:cubicBezTo>
                  <a:cubicBezTo>
                    <a:pt x="240" y="118"/>
                    <a:pt x="244" y="139"/>
                    <a:pt x="244" y="139"/>
                  </a:cubicBezTo>
                  <a:cubicBezTo>
                    <a:pt x="244" y="139"/>
                    <a:pt x="206" y="156"/>
                    <a:pt x="187" y="166"/>
                  </a:cubicBezTo>
                  <a:cubicBezTo>
                    <a:pt x="167" y="176"/>
                    <a:pt x="151" y="181"/>
                    <a:pt x="134" y="188"/>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52"/>
            <p:cNvSpPr/>
            <p:nvPr/>
          </p:nvSpPr>
          <p:spPr bwMode="auto">
            <a:xfrm>
              <a:off x="6600826" y="4165600"/>
              <a:ext cx="85725" cy="112712"/>
            </a:xfrm>
            <a:custGeom>
              <a:avLst/>
              <a:gdLst>
                <a:gd name="T0" fmla="*/ 0 w 46"/>
                <a:gd name="T1" fmla="*/ 24 h 60"/>
                <a:gd name="T2" fmla="*/ 45 w 46"/>
                <a:gd name="T3" fmla="*/ 60 h 60"/>
                <a:gd name="T4" fmla="*/ 0 w 46"/>
                <a:gd name="T5" fmla="*/ 24 h 60"/>
              </a:gdLst>
              <a:ahLst/>
              <a:cxnLst>
                <a:cxn ang="0">
                  <a:pos x="T0" y="T1"/>
                </a:cxn>
                <a:cxn ang="0">
                  <a:pos x="T2" y="T3"/>
                </a:cxn>
                <a:cxn ang="0">
                  <a:pos x="T4" y="T5"/>
                </a:cxn>
              </a:cxnLst>
              <a:rect l="0" t="0" r="r" b="b"/>
              <a:pathLst>
                <a:path w="46" h="60">
                  <a:moveTo>
                    <a:pt x="0" y="24"/>
                  </a:moveTo>
                  <a:cubicBezTo>
                    <a:pt x="0" y="24"/>
                    <a:pt x="40" y="12"/>
                    <a:pt x="45" y="60"/>
                  </a:cubicBezTo>
                  <a:cubicBezTo>
                    <a:pt x="45" y="60"/>
                    <a:pt x="46" y="0"/>
                    <a:pt x="0" y="24"/>
                  </a:cubicBezTo>
                  <a:close/>
                </a:path>
              </a:pathLst>
            </a:custGeom>
            <a:solidFill>
              <a:srgbClr val="CB8F5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71" name="Hộp Văn bản 70">
            <a:extLst>
              <a:ext uri="{FF2B5EF4-FFF2-40B4-BE49-F238E27FC236}">
                <a16:creationId xmlns:a16="http://schemas.microsoft.com/office/drawing/2014/main" id="{6F19C07D-808C-02A7-B741-8E993907D923}"/>
              </a:ext>
            </a:extLst>
          </p:cNvPr>
          <p:cNvSpPr txBox="1"/>
          <p:nvPr/>
        </p:nvSpPr>
        <p:spPr>
          <a:xfrm>
            <a:off x="1993580" y="991397"/>
            <a:ext cx="7968094" cy="1186672"/>
          </a:xfrm>
          <a:prstGeom prst="rect">
            <a:avLst/>
          </a:prstGeom>
          <a:noFill/>
        </p:spPr>
        <p:txBody>
          <a:bodyPr wrap="square">
            <a:spAutoFit/>
          </a:bodyPr>
          <a:lstStyle/>
          <a:p>
            <a:pPr algn="just">
              <a:lnSpc>
                <a:spcPct val="115000"/>
              </a:lnSpc>
              <a:spcAft>
                <a:spcPts val="800"/>
              </a:spcAft>
            </a:pPr>
            <a:r>
              <a:rPr lang="en-US" sz="3200" b="1" dirty="0">
                <a:solidFill>
                  <a:schemeClr val="bg2">
                    <a:lumMod val="50000"/>
                  </a:schemeClr>
                </a:solidFill>
                <a:effectLst/>
                <a:latin typeface="+mj-lt"/>
                <a:ea typeface="Calibri" panose="020F0502020204030204" pitchFamily="34" charset="0"/>
                <a:cs typeface="Times New Roman" panose="02020603050405020304" pitchFamily="18" charset="0"/>
              </a:rPr>
              <a:t>I.</a:t>
            </a:r>
            <a:r>
              <a:rPr lang="vi-VN" altLang="zh-CN" sz="3200" b="1" dirty="0">
                <a:solidFill>
                  <a:schemeClr val="bg2">
                    <a:lumMod val="50000"/>
                  </a:schemeClr>
                </a:solidFill>
                <a:latin typeface="Calibri Light" panose="020F0302020204030204" pitchFamily="34" charset="0"/>
                <a:ea typeface="Microsoft YaHei" panose="020B0503020204020204" pitchFamily="34" charset="-122"/>
                <a:cs typeface="Calibri Light" panose="020F0302020204030204" pitchFamily="34" charset="0"/>
                <a:sym typeface="+mn-lt"/>
              </a:rPr>
              <a:t> Vai trò của các nguyên tố hóa học với sự phát triển của cây trồng. Phân bón hóa học</a:t>
            </a:r>
            <a:endParaRPr lang="vi-VN" sz="3200" dirty="0">
              <a:solidFill>
                <a:schemeClr val="bg2">
                  <a:lumMod val="50000"/>
                </a:schemeClr>
              </a:solidFill>
              <a:effectLst/>
              <a:latin typeface="+mj-lt"/>
              <a:ea typeface="Calibri" panose="020F0502020204030204" pitchFamily="34" charset="0"/>
              <a:cs typeface="Times New Roman" panose="02020603050405020304" pitchFamily="18" charset="0"/>
            </a:endParaRPr>
          </a:p>
        </p:txBody>
      </p:sp>
      <p:pic>
        <p:nvPicPr>
          <p:cNvPr id="2050" name="Picture 2" descr="Tổng hợp 5000 ảnh động tuyển chọn cực đẹp cho Powerpoint | CTU - Cộng đồng  Sinh viên Đại học Cần Thơ">
            <a:extLst>
              <a:ext uri="{FF2B5EF4-FFF2-40B4-BE49-F238E27FC236}">
                <a16:creationId xmlns:a16="http://schemas.microsoft.com/office/drawing/2014/main" id="{6E44E95C-93A9-DD98-06DC-5D32648EEA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043" y="1587565"/>
            <a:ext cx="2238375" cy="129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45707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主题">
  <a:themeElements>
    <a:clrScheme name="1 Tùy chỉnh">
      <a:dk1>
        <a:sysClr val="windowText" lastClr="000000"/>
      </a:dk1>
      <a:lt1>
        <a:sysClr val="window" lastClr="FFFFFF"/>
      </a:lt1>
      <a:dk2>
        <a:srgbClr val="44546A"/>
      </a:dk2>
      <a:lt2>
        <a:srgbClr val="00B050"/>
      </a:lt2>
      <a:accent1>
        <a:srgbClr val="4472C4"/>
      </a:accent1>
      <a:accent2>
        <a:srgbClr val="ED7D31"/>
      </a:accent2>
      <a:accent3>
        <a:srgbClr val="FF0000"/>
      </a:accent3>
      <a:accent4>
        <a:srgbClr val="FFC000"/>
      </a:accent4>
      <a:accent5>
        <a:srgbClr val="70AD47"/>
      </a:accent5>
      <a:accent6>
        <a:srgbClr val="0070C0"/>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potx" id="{461FDE5F-EC9E-4A8D-B9D3-B2E8A896C112}" vid="{3159866F-A93B-4465-9648-094463157AE9}"/>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6554</TotalTime>
  <Words>2619</Words>
  <Application>Microsoft Office PowerPoint</Application>
  <PresentationFormat>Widescreen</PresentationFormat>
  <Paragraphs>316</Paragraphs>
  <Slides>47</Slides>
  <Notes>20</Notes>
  <HiddenSlides>0</HiddenSlides>
  <MMClips>16</MMClips>
  <ScaleCrop>false</ScaleCrop>
  <HeadingPairs>
    <vt:vector size="8" baseType="variant">
      <vt:variant>
        <vt:lpstr>Fonts Used</vt:lpstr>
      </vt:variant>
      <vt:variant>
        <vt:i4>17</vt:i4>
      </vt:variant>
      <vt:variant>
        <vt:lpstr>Theme</vt:lpstr>
      </vt:variant>
      <vt:variant>
        <vt:i4>3</vt:i4>
      </vt:variant>
      <vt:variant>
        <vt:lpstr>Embedded OLE Servers</vt:lpstr>
      </vt:variant>
      <vt:variant>
        <vt:i4>1</vt:i4>
      </vt:variant>
      <vt:variant>
        <vt:lpstr>Slide Titles</vt:lpstr>
      </vt:variant>
      <vt:variant>
        <vt:i4>47</vt:i4>
      </vt:variant>
    </vt:vector>
  </HeadingPairs>
  <TitlesOfParts>
    <vt:vector size="68" baseType="lpstr">
      <vt:lpstr>Times New Roman</vt:lpstr>
      <vt:lpstr>Microsoft YaHei</vt:lpstr>
      <vt:lpstr>Microsoft YaHei</vt:lpstr>
      <vt:lpstr>San Francisco Display Bold</vt:lpstr>
      <vt:lpstr>Batang</vt:lpstr>
      <vt:lpstr>Times     New Roman</vt:lpstr>
      <vt:lpstr>Calibri Light</vt:lpstr>
      <vt:lpstr>Times  New Roman</vt:lpstr>
      <vt:lpstr>.VnTime</vt:lpstr>
      <vt:lpstr>Times    New Roman</vt:lpstr>
      <vt:lpstr>.VnBlack</vt:lpstr>
      <vt:lpstr>Lato</vt:lpstr>
      <vt:lpstr>Symbol</vt:lpstr>
      <vt:lpstr>San Francisco Text Regular</vt:lpstr>
      <vt:lpstr>Arial</vt:lpstr>
      <vt:lpstr>Times   New Roman</vt:lpstr>
      <vt:lpstr>Calibri</vt:lpstr>
      <vt:lpstr>Office 主题</vt:lpstr>
      <vt:lpstr>1_Office Theme</vt:lpstr>
      <vt:lpstr>2_Office Theme</vt:lpstr>
      <vt:lpstr>CorelDRAW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LUẬT CHƠI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cp:lastModifiedBy>traume2012@gmail.com</cp:lastModifiedBy>
  <cp:revision>3</cp:revision>
  <dcterms:created xsi:type="dcterms:W3CDTF">2017-08-03T09:01:00Z</dcterms:created>
  <dcterms:modified xsi:type="dcterms:W3CDTF">2026-05-07T07:15:41Z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2052-10.1.0.7224</vt:lpwstr>
  </property>
</Properties>
</file>